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44"/>
  </p:notesMasterIdLst>
  <p:sldIdLst>
    <p:sldId id="256" r:id="rId3"/>
    <p:sldId id="258" r:id="rId4"/>
    <p:sldId id="260" r:id="rId5"/>
    <p:sldId id="259" r:id="rId6"/>
    <p:sldId id="262" r:id="rId7"/>
    <p:sldId id="257" r:id="rId8"/>
    <p:sldId id="261"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embeddedFontLst>
    <p:embeddedFont>
      <p:font typeface="Amatic SC" panose="00000500000000000000" pitchFamily="2" charset="-79"/>
      <p:regular r:id="rId45"/>
      <p:bold r:id="rId46"/>
    </p:embeddedFont>
    <p:embeddedFont>
      <p:font typeface="Bebas Neue" panose="020B0606020202050201" pitchFamily="34" charset="0"/>
      <p:regular r:id="rId47"/>
    </p:embeddedFont>
    <p:embeddedFont>
      <p:font typeface="Calibri" panose="020F0502020204030204" pitchFamily="34" charset="0"/>
      <p:regular r:id="rId48"/>
      <p:bold r:id="rId49"/>
      <p:italic r:id="rId50"/>
      <p:boldItalic r:id="rId51"/>
    </p:embeddedFont>
    <p:embeddedFont>
      <p:font typeface="DM Sans" pitchFamily="2" charset="0"/>
      <p:regular r:id="rId52"/>
      <p:bold r:id="rId53"/>
      <p:italic r:id="rId54"/>
      <p:boldItalic r:id="rId55"/>
    </p:embeddedFont>
    <p:embeddedFont>
      <p:font typeface="Oswald" panose="00000500000000000000" pitchFamily="2" charset="0"/>
      <p:regular r:id="rId56"/>
      <p:bold r:id="rId57"/>
    </p:embeddedFont>
    <p:embeddedFont>
      <p:font typeface="Oswald ExtraLight" panose="00000300000000000000" pitchFamily="2" charset="0"/>
      <p:regular r:id="rId58"/>
      <p:bold r:id="rId59"/>
    </p:embeddedFont>
    <p:embeddedFont>
      <p:font typeface="Proxima Nova" panose="020B0604020202020204" charset="0"/>
      <p:regular r:id="rId60"/>
      <p:bold r:id="rId61"/>
      <p:italic r:id="rId62"/>
      <p:boldItalic r:id="rId63"/>
    </p:embeddedFont>
    <p:embeddedFont>
      <p:font typeface="Proxima Nova Semibold" panose="020B0604020202020204" charset="0"/>
      <p:regular r:id="rId64"/>
      <p:bold r:id="rId65"/>
      <p:boldItalic r:id="rId66"/>
    </p:embeddedFont>
    <p:embeddedFont>
      <p:font typeface="Roboto Condensed Light" panose="02000000000000000000" pitchFamily="2" charset="0"/>
      <p:regular r:id="rId67"/>
      <p:italic r:id="rId68"/>
    </p:embeddedFont>
    <p:embeddedFont>
      <p:font typeface="Roboto Medium" panose="02000000000000000000" pitchFamily="2" charset="0"/>
      <p:regular r:id="rId69"/>
      <p:bold r:id="rId70"/>
      <p:italic r:id="rId71"/>
      <p:boldItalic r:id="rId72"/>
    </p:embeddedFont>
    <p:embeddedFont>
      <p:font typeface="Titillium Web" panose="00000500000000000000" pitchFamily="2" charset="0"/>
      <p:regular r:id="rId73"/>
      <p:bold r:id="rId74"/>
      <p:italic r:id="rId75"/>
      <p:boldItalic r:id="rId7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01">
          <p15:clr>
            <a:srgbClr val="9AA0A6"/>
          </p15:clr>
        </p15:guide>
        <p15:guide id="2" orient="horz" pos="73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9F43B2-CE0E-4439-AFCE-79A2AADD749B}">
  <a:tblStyle styleId="{739F43B2-CE0E-4439-AFCE-79A2AADD749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88764" autoAdjust="0"/>
  </p:normalViewPr>
  <p:slideViewPr>
    <p:cSldViewPr snapToGrid="0">
      <p:cViewPr varScale="1">
        <p:scale>
          <a:sx n="101" d="100"/>
          <a:sy n="101" d="100"/>
        </p:scale>
        <p:origin x="941" y="86"/>
      </p:cViewPr>
      <p:guideLst>
        <p:guide orient="horz" pos="601"/>
        <p:guide orient="horz" pos="733"/>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74" Type="http://schemas.openxmlformats.org/officeDocument/2006/relationships/font" Target="fonts/font30.fntdata"/><Relationship Id="rId79"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77"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font" Target="fonts/font28.fntdata"/><Relationship Id="rId80"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font" Target="fonts/font29.fntdata"/><Relationship Id="rId78"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s>
</file>

<file path=ppt/media/image1.jpeg>
</file>

<file path=ppt/media/image10.png>
</file>

<file path=ppt/media/image11.jpg>
</file>

<file path=ppt/media/image12.png>
</file>

<file path=ppt/media/image13.png>
</file>

<file path=ppt/media/image14.png>
</file>

<file path=ppt/media/image15.gif>
</file>

<file path=ppt/media/image16.gif>
</file>

<file path=ppt/media/image17.gif>
</file>

<file path=ppt/media/image18.gif>
</file>

<file path=ppt/media/image19.gif>
</file>

<file path=ppt/media/image2.png>
</file>

<file path=ppt/media/image20.png>
</file>

<file path=ppt/media/image3.jpeg>
</file>

<file path=ppt/media/image4.jpeg>
</file>

<file path=ppt/media/image5.jpeg>
</file>

<file path=ppt/media/image6.jpe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10e91f73e27_0_2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10e91f73e27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10d7ae03d4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 name="Google Shape;546;g10d7ae03d4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10e91f73e27_0_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10e91f73e27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7"/>
        <p:cNvGrpSpPr/>
        <p:nvPr/>
      </p:nvGrpSpPr>
      <p:grpSpPr>
        <a:xfrm>
          <a:off x="0" y="0"/>
          <a:ext cx="0" cy="0"/>
          <a:chOff x="0" y="0"/>
          <a:chExt cx="0" cy="0"/>
        </a:xfrm>
      </p:grpSpPr>
      <p:sp>
        <p:nvSpPr>
          <p:cNvPr id="2148" name="Google Shape;2148;g10d7ae03d46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9" name="Google Shape;2149;g10d7ae03d4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0"/>
        <p:cNvGrpSpPr/>
        <p:nvPr/>
      </p:nvGrpSpPr>
      <p:grpSpPr>
        <a:xfrm>
          <a:off x="0" y="0"/>
          <a:ext cx="0" cy="0"/>
          <a:chOff x="0" y="0"/>
          <a:chExt cx="0" cy="0"/>
        </a:xfrm>
      </p:grpSpPr>
      <p:sp>
        <p:nvSpPr>
          <p:cNvPr id="2181" name="Google Shape;2181;g10e91f73e27_0_18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2" name="Google Shape;2182;g10e91f73e27_0_1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8"/>
        <p:cNvGrpSpPr/>
        <p:nvPr/>
      </p:nvGrpSpPr>
      <p:grpSpPr>
        <a:xfrm>
          <a:off x="0" y="0"/>
          <a:ext cx="0" cy="0"/>
          <a:chOff x="0" y="0"/>
          <a:chExt cx="0" cy="0"/>
        </a:xfrm>
      </p:grpSpPr>
      <p:sp>
        <p:nvSpPr>
          <p:cNvPr id="2219" name="Google Shape;2219;g10e91f73e27_0_18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0" name="Google Shape;2220;g10e91f73e27_0_1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2"/>
        <p:cNvGrpSpPr/>
        <p:nvPr/>
      </p:nvGrpSpPr>
      <p:grpSpPr>
        <a:xfrm>
          <a:off x="0" y="0"/>
          <a:ext cx="0" cy="0"/>
          <a:chOff x="0" y="0"/>
          <a:chExt cx="0" cy="0"/>
        </a:xfrm>
      </p:grpSpPr>
      <p:sp>
        <p:nvSpPr>
          <p:cNvPr id="2233" name="Google Shape;2233;g10e4f297b9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4" name="Google Shape;2234;g10e4f297b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8"/>
        <p:cNvGrpSpPr/>
        <p:nvPr/>
      </p:nvGrpSpPr>
      <p:grpSpPr>
        <a:xfrm>
          <a:off x="0" y="0"/>
          <a:ext cx="0" cy="0"/>
          <a:chOff x="0" y="0"/>
          <a:chExt cx="0" cy="0"/>
        </a:xfrm>
      </p:grpSpPr>
      <p:sp>
        <p:nvSpPr>
          <p:cNvPr id="2279" name="Google Shape;2279;g10e91f73e27_0_18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0" name="Google Shape;2280;g10e91f73e27_0_1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5"/>
        <p:cNvGrpSpPr/>
        <p:nvPr/>
      </p:nvGrpSpPr>
      <p:grpSpPr>
        <a:xfrm>
          <a:off x="0" y="0"/>
          <a:ext cx="0" cy="0"/>
          <a:chOff x="0" y="0"/>
          <a:chExt cx="0" cy="0"/>
        </a:xfrm>
      </p:grpSpPr>
      <p:sp>
        <p:nvSpPr>
          <p:cNvPr id="2286" name="Google Shape;2286;g10e998051d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7" name="Google Shape;2287;g10e998051d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3"/>
        <p:cNvGrpSpPr/>
        <p:nvPr/>
      </p:nvGrpSpPr>
      <p:grpSpPr>
        <a:xfrm>
          <a:off x="0" y="0"/>
          <a:ext cx="0" cy="0"/>
          <a:chOff x="0" y="0"/>
          <a:chExt cx="0" cy="0"/>
        </a:xfrm>
      </p:grpSpPr>
      <p:sp>
        <p:nvSpPr>
          <p:cNvPr id="2294" name="Google Shape;2294;g10e998051d1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5" name="Google Shape;2295;g10e998051d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e91f73e27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e91f73e2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3"/>
        <p:cNvGrpSpPr/>
        <p:nvPr/>
      </p:nvGrpSpPr>
      <p:grpSpPr>
        <a:xfrm>
          <a:off x="0" y="0"/>
          <a:ext cx="0" cy="0"/>
          <a:chOff x="0" y="0"/>
          <a:chExt cx="0" cy="0"/>
        </a:xfrm>
      </p:grpSpPr>
      <p:sp>
        <p:nvSpPr>
          <p:cNvPr id="2324" name="Google Shape;2324;g10d7ae03d46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5" name="Google Shape;2325;g10d7ae03d4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1"/>
        <p:cNvGrpSpPr/>
        <p:nvPr/>
      </p:nvGrpSpPr>
      <p:grpSpPr>
        <a:xfrm>
          <a:off x="0" y="0"/>
          <a:ext cx="0" cy="0"/>
          <a:chOff x="0" y="0"/>
          <a:chExt cx="0" cy="0"/>
        </a:xfrm>
      </p:grpSpPr>
      <p:sp>
        <p:nvSpPr>
          <p:cNvPr id="2342" name="Google Shape;2342;g10b1171a266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3" name="Google Shape;2343;g10b1171a26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10ed991a061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10ed991a061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0"/>
        <p:cNvGrpSpPr/>
        <p:nvPr/>
      </p:nvGrpSpPr>
      <p:grpSpPr>
        <a:xfrm>
          <a:off x="0" y="0"/>
          <a:ext cx="0" cy="0"/>
          <a:chOff x="0" y="0"/>
          <a:chExt cx="0" cy="0"/>
        </a:xfrm>
      </p:grpSpPr>
      <p:sp>
        <p:nvSpPr>
          <p:cNvPr id="2751" name="Google Shape;2751;g11053aedf0e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2" name="Google Shape;2752;g11053aedf0e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7"/>
        <p:cNvGrpSpPr/>
        <p:nvPr/>
      </p:nvGrpSpPr>
      <p:grpSpPr>
        <a:xfrm>
          <a:off x="0" y="0"/>
          <a:ext cx="0" cy="0"/>
          <a:chOff x="0" y="0"/>
          <a:chExt cx="0" cy="0"/>
        </a:xfrm>
      </p:grpSpPr>
      <p:sp>
        <p:nvSpPr>
          <p:cNvPr id="2758" name="Google Shape;2758;g11092945575_0_20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9" name="Google Shape;2759;g11092945575_0_20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4"/>
        <p:cNvGrpSpPr/>
        <p:nvPr/>
      </p:nvGrpSpPr>
      <p:grpSpPr>
        <a:xfrm>
          <a:off x="0" y="0"/>
          <a:ext cx="0" cy="0"/>
          <a:chOff x="0" y="0"/>
          <a:chExt cx="0" cy="0"/>
        </a:xfrm>
      </p:grpSpPr>
      <p:sp>
        <p:nvSpPr>
          <p:cNvPr id="2765" name="Google Shape;2765;g11092945575_0_2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6" name="Google Shape;2766;g11092945575_0_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1"/>
        <p:cNvGrpSpPr/>
        <p:nvPr/>
      </p:nvGrpSpPr>
      <p:grpSpPr>
        <a:xfrm>
          <a:off x="0" y="0"/>
          <a:ext cx="0" cy="0"/>
          <a:chOff x="0" y="0"/>
          <a:chExt cx="0" cy="0"/>
        </a:xfrm>
      </p:grpSpPr>
      <p:sp>
        <p:nvSpPr>
          <p:cNvPr id="2772" name="Google Shape;2772;g11092945575_0_1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3" name="Google Shape;2773;g11092945575_0_1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8"/>
        <p:cNvGrpSpPr/>
        <p:nvPr/>
      </p:nvGrpSpPr>
      <p:grpSpPr>
        <a:xfrm>
          <a:off x="0" y="0"/>
          <a:ext cx="0" cy="0"/>
          <a:chOff x="0" y="0"/>
          <a:chExt cx="0" cy="0"/>
        </a:xfrm>
      </p:grpSpPr>
      <p:sp>
        <p:nvSpPr>
          <p:cNvPr id="2799" name="Google Shape;2799;g11092945575_0_1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0" name="Google Shape;2800;g11092945575_0_1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4"/>
        <p:cNvGrpSpPr/>
        <p:nvPr/>
      </p:nvGrpSpPr>
      <p:grpSpPr>
        <a:xfrm>
          <a:off x="0" y="0"/>
          <a:ext cx="0" cy="0"/>
          <a:chOff x="0" y="0"/>
          <a:chExt cx="0" cy="0"/>
        </a:xfrm>
      </p:grpSpPr>
      <p:sp>
        <p:nvSpPr>
          <p:cNvPr id="2815" name="Google Shape;2815;g11092945575_0_16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6" name="Google Shape;2816;g11092945575_0_1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3"/>
        <p:cNvGrpSpPr/>
        <p:nvPr/>
      </p:nvGrpSpPr>
      <p:grpSpPr>
        <a:xfrm>
          <a:off x="0" y="0"/>
          <a:ext cx="0" cy="0"/>
          <a:chOff x="0" y="0"/>
          <a:chExt cx="0" cy="0"/>
        </a:xfrm>
      </p:grpSpPr>
      <p:sp>
        <p:nvSpPr>
          <p:cNvPr id="3154" name="Google Shape;3154;g10f838e3b67_1_288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5" name="Google Shape;3155;g10f838e3b67_1_28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e84aac6d0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e84aac6d0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0"/>
        <p:cNvGrpSpPr/>
        <p:nvPr/>
      </p:nvGrpSpPr>
      <p:grpSpPr>
        <a:xfrm>
          <a:off x="0" y="0"/>
          <a:ext cx="0" cy="0"/>
          <a:chOff x="0" y="0"/>
          <a:chExt cx="0" cy="0"/>
        </a:xfrm>
      </p:grpSpPr>
      <p:sp>
        <p:nvSpPr>
          <p:cNvPr id="5941" name="Google Shape;5941;g10f838e3b67_1_316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2" name="Google Shape;5942;g10f838e3b67_1_3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9"/>
        <p:cNvGrpSpPr/>
        <p:nvPr/>
      </p:nvGrpSpPr>
      <p:grpSpPr>
        <a:xfrm>
          <a:off x="0" y="0"/>
          <a:ext cx="0" cy="0"/>
          <a:chOff x="0" y="0"/>
          <a:chExt cx="0" cy="0"/>
        </a:xfrm>
      </p:grpSpPr>
      <p:sp>
        <p:nvSpPr>
          <p:cNvPr id="6360" name="Google Shape;6360;g10f838e3b67_1_320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1" name="Google Shape;6361;g10f838e3b67_1_320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9"/>
        <p:cNvGrpSpPr/>
        <p:nvPr/>
      </p:nvGrpSpPr>
      <p:grpSpPr>
        <a:xfrm>
          <a:off x="0" y="0"/>
          <a:ext cx="0" cy="0"/>
          <a:chOff x="0" y="0"/>
          <a:chExt cx="0" cy="0"/>
        </a:xfrm>
      </p:grpSpPr>
      <p:sp>
        <p:nvSpPr>
          <p:cNvPr id="6530" name="Google Shape;6530;g10f838e3b67_1_322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1" name="Google Shape;6531;g10f838e3b67_1_32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4"/>
        <p:cNvGrpSpPr/>
        <p:nvPr/>
      </p:nvGrpSpPr>
      <p:grpSpPr>
        <a:xfrm>
          <a:off x="0" y="0"/>
          <a:ext cx="0" cy="0"/>
          <a:chOff x="0" y="0"/>
          <a:chExt cx="0" cy="0"/>
        </a:xfrm>
      </p:grpSpPr>
      <p:sp>
        <p:nvSpPr>
          <p:cNvPr id="6935" name="Google Shape;6935;g10f838e3b67_1_326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6" name="Google Shape;6936;g10f838e3b67_1_32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4"/>
        <p:cNvGrpSpPr/>
        <p:nvPr/>
      </p:nvGrpSpPr>
      <p:grpSpPr>
        <a:xfrm>
          <a:off x="0" y="0"/>
          <a:ext cx="0" cy="0"/>
          <a:chOff x="0" y="0"/>
          <a:chExt cx="0" cy="0"/>
        </a:xfrm>
      </p:grpSpPr>
      <p:sp>
        <p:nvSpPr>
          <p:cNvPr id="7315" name="Google Shape;7315;g10f838e3b67_1_33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6" name="Google Shape;7316;g10f838e3b67_1_33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8"/>
        <p:cNvGrpSpPr/>
        <p:nvPr/>
      </p:nvGrpSpPr>
      <p:grpSpPr>
        <a:xfrm>
          <a:off x="0" y="0"/>
          <a:ext cx="0" cy="0"/>
          <a:chOff x="0" y="0"/>
          <a:chExt cx="0" cy="0"/>
        </a:xfrm>
      </p:grpSpPr>
      <p:sp>
        <p:nvSpPr>
          <p:cNvPr id="7729" name="Google Shape;7729;g10f838e3b67_1_334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0" name="Google Shape;7730;g10f838e3b67_1_33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9"/>
        <p:cNvGrpSpPr/>
        <p:nvPr/>
      </p:nvGrpSpPr>
      <p:grpSpPr>
        <a:xfrm>
          <a:off x="0" y="0"/>
          <a:ext cx="0" cy="0"/>
          <a:chOff x="0" y="0"/>
          <a:chExt cx="0" cy="0"/>
        </a:xfrm>
      </p:grpSpPr>
      <p:sp>
        <p:nvSpPr>
          <p:cNvPr id="8090" name="Google Shape;8090;g10f838e3b67_1_338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1" name="Google Shape;8091;g10f838e3b67_1_338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9"/>
        <p:cNvGrpSpPr/>
        <p:nvPr/>
      </p:nvGrpSpPr>
      <p:grpSpPr>
        <a:xfrm>
          <a:off x="0" y="0"/>
          <a:ext cx="0" cy="0"/>
          <a:chOff x="0" y="0"/>
          <a:chExt cx="0" cy="0"/>
        </a:xfrm>
      </p:grpSpPr>
      <p:sp>
        <p:nvSpPr>
          <p:cNvPr id="8600" name="Google Shape;8600;g10f838e3b67_1_34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1" name="Google Shape;8601;g10f838e3b67_1_34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9"/>
        <p:cNvGrpSpPr/>
        <p:nvPr/>
      </p:nvGrpSpPr>
      <p:grpSpPr>
        <a:xfrm>
          <a:off x="0" y="0"/>
          <a:ext cx="0" cy="0"/>
          <a:chOff x="0" y="0"/>
          <a:chExt cx="0" cy="0"/>
        </a:xfrm>
      </p:grpSpPr>
      <p:sp>
        <p:nvSpPr>
          <p:cNvPr id="9220" name="Google Shape;9220;g10f838e3b67_1_349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1" name="Google Shape;9221;g10f838e3b67_1_349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3"/>
        <p:cNvGrpSpPr/>
        <p:nvPr/>
      </p:nvGrpSpPr>
      <p:grpSpPr>
        <a:xfrm>
          <a:off x="0" y="0"/>
          <a:ext cx="0" cy="0"/>
          <a:chOff x="0" y="0"/>
          <a:chExt cx="0" cy="0"/>
        </a:xfrm>
      </p:grpSpPr>
      <p:sp>
        <p:nvSpPr>
          <p:cNvPr id="9814" name="Google Shape;9814;g10f838e3b67_1_355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5" name="Google Shape;9815;g10f838e3b67_1_35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0e91f73e27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10e91f73e2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34"/>
        <p:cNvGrpSpPr/>
        <p:nvPr/>
      </p:nvGrpSpPr>
      <p:grpSpPr>
        <a:xfrm>
          <a:off x="0" y="0"/>
          <a:ext cx="0" cy="0"/>
          <a:chOff x="0" y="0"/>
          <a:chExt cx="0" cy="0"/>
        </a:xfrm>
      </p:grpSpPr>
      <p:sp>
        <p:nvSpPr>
          <p:cNvPr id="10135" name="Google Shape;10135;g10f838e3b67_1_35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6" name="Google Shape;10136;g10f838e3b67_1_35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2"/>
        <p:cNvGrpSpPr/>
        <p:nvPr/>
      </p:nvGrpSpPr>
      <p:grpSpPr>
        <a:xfrm>
          <a:off x="0" y="0"/>
          <a:ext cx="0" cy="0"/>
          <a:chOff x="0" y="0"/>
          <a:chExt cx="0" cy="0"/>
        </a:xfrm>
      </p:grpSpPr>
      <p:sp>
        <p:nvSpPr>
          <p:cNvPr id="10443" name="Google Shape;10443;g11092945575_0_1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4" name="Google Shape;10444;g11092945575_0_1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0e91f73e27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10e91f73e27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0e91f73e2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0e91f73e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0e413425e1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10e413425e1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0d7ae03d4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0d7ae03d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10e91f73e27_0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10e91f73e27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5"/>
            </a:gs>
            <a:gs pos="48000">
              <a:schemeClr val="accent4"/>
            </a:gs>
            <a:gs pos="100000">
              <a:schemeClr val="accent2"/>
            </a:gs>
          </a:gsLst>
          <a:lin ang="2698631"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967650"/>
            <a:ext cx="3972000" cy="3027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dk1"/>
              </a:buClr>
              <a:buSzPts val="4900"/>
              <a:buNone/>
              <a:defRPr sz="5000">
                <a:solidFill>
                  <a:schemeClr val="dk1"/>
                </a:solidFill>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995250"/>
            <a:ext cx="4359000" cy="4095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2pPr>
            <a:lvl3pPr lvl="2"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3pPr>
            <a:lvl4pPr lvl="3"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4pPr>
            <a:lvl5pPr lvl="4"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5pPr>
            <a:lvl6pPr lvl="5"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6pPr>
            <a:lvl7pPr lvl="6"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7pPr>
            <a:lvl8pPr lvl="7"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8pPr>
            <a:lvl9pPr lvl="8" rtl="0">
              <a:lnSpc>
                <a:spcPct val="100000"/>
              </a:lnSpc>
              <a:spcBef>
                <a:spcPts val="0"/>
              </a:spcBef>
              <a:spcAft>
                <a:spcPts val="0"/>
              </a:spcAft>
              <a:buClr>
                <a:schemeClr val="lt1"/>
              </a:buClr>
              <a:buSzPts val="1400"/>
              <a:buFont typeface="DM Sans"/>
              <a:buNone/>
              <a:defRPr>
                <a:solidFill>
                  <a:schemeClr val="lt1"/>
                </a:solidFill>
                <a:latin typeface="DM Sans"/>
                <a:ea typeface="DM Sans"/>
                <a:cs typeface="DM Sans"/>
                <a:sym typeface="DM Sans"/>
              </a:defRPr>
            </a:lvl9pPr>
          </a:lstStyle>
          <a:p>
            <a:endParaRPr/>
          </a:p>
        </p:txBody>
      </p:sp>
      <p:grpSp>
        <p:nvGrpSpPr>
          <p:cNvPr id="11" name="Google Shape;11;p2"/>
          <p:cNvGrpSpPr/>
          <p:nvPr/>
        </p:nvGrpSpPr>
        <p:grpSpPr>
          <a:xfrm rot="5400000">
            <a:off x="7002555" y="-662466"/>
            <a:ext cx="1673084" cy="3614193"/>
            <a:chOff x="7350442" y="2608992"/>
            <a:chExt cx="777239" cy="1673160"/>
          </a:xfrm>
        </p:grpSpPr>
        <p:sp>
          <p:nvSpPr>
            <p:cNvPr id="12" name="Google Shape;12;p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2"/>
        <p:cNvGrpSpPr/>
        <p:nvPr/>
      </p:nvGrpSpPr>
      <p:grpSpPr>
        <a:xfrm>
          <a:off x="0" y="0"/>
          <a:ext cx="0" cy="0"/>
          <a:chOff x="0" y="0"/>
          <a:chExt cx="0" cy="0"/>
        </a:xfrm>
      </p:grpSpPr>
      <p:sp>
        <p:nvSpPr>
          <p:cNvPr id="73" name="Google Shape;73;p11"/>
          <p:cNvSpPr txBox="1">
            <a:spLocks noGrp="1"/>
          </p:cNvSpPr>
          <p:nvPr>
            <p:ph type="title" hasCustomPrompt="1"/>
          </p:nvPr>
        </p:nvSpPr>
        <p:spPr>
          <a:xfrm>
            <a:off x="713225" y="1536500"/>
            <a:ext cx="5226000" cy="1393800"/>
          </a:xfrm>
          <a:prstGeom prst="rect">
            <a:avLst/>
          </a:prstGeom>
        </p:spPr>
        <p:txBody>
          <a:bodyPr spcFirstLastPara="1" wrap="square" lIns="0" tIns="0" rIns="0" bIns="0" anchor="ctr" anchorCtr="0">
            <a:noAutofit/>
          </a:bodyPr>
          <a:lstStyle>
            <a:lvl1pPr lvl="0" rtl="0">
              <a:spcBef>
                <a:spcPts val="0"/>
              </a:spcBef>
              <a:spcAft>
                <a:spcPts val="0"/>
              </a:spcAft>
              <a:buSzPts val="9600"/>
              <a:buNone/>
              <a:defRPr sz="9400">
                <a:solidFill>
                  <a:schemeClr val="accent1"/>
                </a:solidFill>
                <a:latin typeface="Oswald ExtraLight"/>
                <a:ea typeface="Oswald ExtraLight"/>
                <a:cs typeface="Oswald ExtraLight"/>
                <a:sym typeface="Oswald ExtraLight"/>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74" name="Google Shape;74;p11"/>
          <p:cNvSpPr txBox="1">
            <a:spLocks noGrp="1"/>
          </p:cNvSpPr>
          <p:nvPr>
            <p:ph type="subTitle" idx="1"/>
          </p:nvPr>
        </p:nvSpPr>
        <p:spPr>
          <a:xfrm>
            <a:off x="6098700" y="3330525"/>
            <a:ext cx="2331900" cy="7272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Oswald"/>
              <a:buNone/>
              <a:defRPr sz="1600">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2400"/>
              <a:buFont typeface="DM Sans"/>
              <a:buNone/>
              <a:defRPr sz="2400">
                <a:solidFill>
                  <a:schemeClr val="dk1"/>
                </a:solidFill>
                <a:latin typeface="DM Sans"/>
                <a:ea typeface="DM Sans"/>
                <a:cs typeface="DM Sans"/>
                <a:sym typeface="DM Sans"/>
              </a:defRPr>
            </a:lvl9pPr>
          </a:lstStyle>
          <a:p>
            <a:endParaRPr/>
          </a:p>
        </p:txBody>
      </p:sp>
      <p:grpSp>
        <p:nvGrpSpPr>
          <p:cNvPr id="75" name="Google Shape;75;p11"/>
          <p:cNvGrpSpPr/>
          <p:nvPr/>
        </p:nvGrpSpPr>
        <p:grpSpPr>
          <a:xfrm rot="5400000">
            <a:off x="6345490" y="-889971"/>
            <a:ext cx="1764332" cy="3811124"/>
            <a:chOff x="7350442" y="2608992"/>
            <a:chExt cx="777239" cy="1673160"/>
          </a:xfrm>
        </p:grpSpPr>
        <p:sp>
          <p:nvSpPr>
            <p:cNvPr id="76" name="Google Shape;76;p11"/>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1"/>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1"/>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1"/>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1"/>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1"/>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1"/>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1"/>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 name="Google Shape;84;p11"/>
          <p:cNvGrpSpPr/>
          <p:nvPr/>
        </p:nvGrpSpPr>
        <p:grpSpPr>
          <a:xfrm rot="-5400000">
            <a:off x="1007843" y="2135053"/>
            <a:ext cx="1737362" cy="3752898"/>
            <a:chOff x="7350442" y="2608992"/>
            <a:chExt cx="777239" cy="1673160"/>
          </a:xfrm>
        </p:grpSpPr>
        <p:sp>
          <p:nvSpPr>
            <p:cNvPr id="85" name="Google Shape;85;p11"/>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1"/>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1"/>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1"/>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1"/>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1"/>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1"/>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1"/>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3" name="Google Shape;93;p11"/>
          <p:cNvGrpSpPr/>
          <p:nvPr/>
        </p:nvGrpSpPr>
        <p:grpSpPr>
          <a:xfrm>
            <a:off x="752475" y="981075"/>
            <a:ext cx="1200150" cy="114300"/>
            <a:chOff x="752475" y="981075"/>
            <a:chExt cx="1200150" cy="114300"/>
          </a:xfrm>
        </p:grpSpPr>
        <p:sp>
          <p:nvSpPr>
            <p:cNvPr id="94" name="Google Shape;94;p11"/>
            <p:cNvSpPr/>
            <p:nvPr/>
          </p:nvSpPr>
          <p:spPr>
            <a:xfrm>
              <a:off x="7524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1"/>
            <p:cNvSpPr/>
            <p:nvPr/>
          </p:nvSpPr>
          <p:spPr>
            <a:xfrm>
              <a:off x="933450" y="981075"/>
              <a:ext cx="114300" cy="114300"/>
            </a:xfrm>
            <a:prstGeom prst="ellipse">
              <a:avLst/>
            </a:pr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1114425" y="981075"/>
              <a:ext cx="114300" cy="114300"/>
            </a:xfrm>
            <a:prstGeom prst="ellipse">
              <a:avLst/>
            </a:pr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1"/>
            <p:cNvSpPr/>
            <p:nvPr/>
          </p:nvSpPr>
          <p:spPr>
            <a:xfrm>
              <a:off x="1295400" y="981075"/>
              <a:ext cx="114300" cy="114300"/>
            </a:xfrm>
            <a:prstGeom prst="ellipse">
              <a:avLst/>
            </a:pr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14763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p:nvPr/>
          </p:nvSpPr>
          <p:spPr>
            <a:xfrm>
              <a:off x="1657350" y="981075"/>
              <a:ext cx="114300" cy="114300"/>
            </a:xfrm>
            <a:prstGeom prst="ellipse">
              <a:avLst/>
            </a:pr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1"/>
            <p:cNvSpPr/>
            <p:nvPr/>
          </p:nvSpPr>
          <p:spPr>
            <a:xfrm>
              <a:off x="1838325" y="981075"/>
              <a:ext cx="114300" cy="114300"/>
            </a:xfrm>
            <a:prstGeom prst="ellipse">
              <a:avLst/>
            </a:pr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0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2"/>
        <p:cNvGrpSpPr/>
        <p:nvPr/>
      </p:nvGrpSpPr>
      <p:grpSpPr>
        <a:xfrm>
          <a:off x="0" y="0"/>
          <a:ext cx="0" cy="0"/>
          <a:chOff x="0" y="0"/>
          <a:chExt cx="0" cy="0"/>
        </a:xfrm>
      </p:grpSpPr>
      <p:sp>
        <p:nvSpPr>
          <p:cNvPr id="103" name="Google Shape;103;p13"/>
          <p:cNvSpPr txBox="1">
            <a:spLocks noGrp="1"/>
          </p:cNvSpPr>
          <p:nvPr>
            <p:ph type="title"/>
          </p:nvPr>
        </p:nvSpPr>
        <p:spPr>
          <a:xfrm>
            <a:off x="1849288" y="1728870"/>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04" name="Google Shape;104;p13"/>
          <p:cNvSpPr txBox="1">
            <a:spLocks noGrp="1"/>
          </p:cNvSpPr>
          <p:nvPr>
            <p:ph type="title" idx="2" hasCustomPrompt="1"/>
          </p:nvPr>
        </p:nvSpPr>
        <p:spPr>
          <a:xfrm>
            <a:off x="695771" y="1749900"/>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subTitle" idx="1"/>
          </p:nvPr>
        </p:nvSpPr>
        <p:spPr>
          <a:xfrm>
            <a:off x="1849288" y="2105212"/>
            <a:ext cx="2336400" cy="484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06" name="Google Shape;106;p13"/>
          <p:cNvSpPr txBox="1">
            <a:spLocks noGrp="1"/>
          </p:cNvSpPr>
          <p:nvPr>
            <p:ph type="title" idx="3"/>
          </p:nvPr>
        </p:nvSpPr>
        <p:spPr>
          <a:xfrm>
            <a:off x="6111838" y="1730349"/>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07" name="Google Shape;107;p13"/>
          <p:cNvSpPr txBox="1">
            <a:spLocks noGrp="1"/>
          </p:cNvSpPr>
          <p:nvPr>
            <p:ph type="title" idx="4" hasCustomPrompt="1"/>
          </p:nvPr>
        </p:nvSpPr>
        <p:spPr>
          <a:xfrm>
            <a:off x="4961874" y="1749900"/>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subTitle" idx="5"/>
          </p:nvPr>
        </p:nvSpPr>
        <p:spPr>
          <a:xfrm>
            <a:off x="6111838" y="2110350"/>
            <a:ext cx="2336400" cy="480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09" name="Google Shape;109;p13"/>
          <p:cNvSpPr txBox="1">
            <a:spLocks noGrp="1"/>
          </p:cNvSpPr>
          <p:nvPr>
            <p:ph type="title" idx="6"/>
          </p:nvPr>
        </p:nvSpPr>
        <p:spPr>
          <a:xfrm>
            <a:off x="1853038" y="3419068"/>
            <a:ext cx="23364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10" name="Google Shape;110;p13"/>
          <p:cNvSpPr txBox="1">
            <a:spLocks noGrp="1"/>
          </p:cNvSpPr>
          <p:nvPr>
            <p:ph type="title" idx="7" hasCustomPrompt="1"/>
          </p:nvPr>
        </p:nvSpPr>
        <p:spPr>
          <a:xfrm>
            <a:off x="695771" y="3448775"/>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subTitle" idx="8"/>
          </p:nvPr>
        </p:nvSpPr>
        <p:spPr>
          <a:xfrm>
            <a:off x="1853038" y="3800225"/>
            <a:ext cx="2336400" cy="480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12" name="Google Shape;112;p13"/>
          <p:cNvSpPr txBox="1">
            <a:spLocks noGrp="1"/>
          </p:cNvSpPr>
          <p:nvPr>
            <p:ph type="title" idx="9"/>
          </p:nvPr>
        </p:nvSpPr>
        <p:spPr>
          <a:xfrm>
            <a:off x="6111838" y="3421989"/>
            <a:ext cx="2336400" cy="3612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13" name="Google Shape;113;p13"/>
          <p:cNvSpPr txBox="1">
            <a:spLocks noGrp="1"/>
          </p:cNvSpPr>
          <p:nvPr>
            <p:ph type="title" idx="13" hasCustomPrompt="1"/>
          </p:nvPr>
        </p:nvSpPr>
        <p:spPr>
          <a:xfrm>
            <a:off x="4961874" y="3453772"/>
            <a:ext cx="867300" cy="804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5200">
                <a:latin typeface="Oswald ExtraLight"/>
                <a:ea typeface="Oswald ExtraLight"/>
                <a:cs typeface="Oswald ExtraLight"/>
                <a:sym typeface="Oswald Extra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subTitle" idx="14"/>
          </p:nvPr>
        </p:nvSpPr>
        <p:spPr>
          <a:xfrm>
            <a:off x="6111838" y="3797480"/>
            <a:ext cx="2336400" cy="484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15" name="Google Shape;115;p13"/>
          <p:cNvSpPr txBox="1">
            <a:spLocks noGrp="1"/>
          </p:cNvSpPr>
          <p:nvPr>
            <p:ph type="title" idx="15"/>
          </p:nvPr>
        </p:nvSpPr>
        <p:spPr>
          <a:xfrm>
            <a:off x="720000" y="539496"/>
            <a:ext cx="77040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BLANK_1_1_1">
    <p:spTree>
      <p:nvGrpSpPr>
        <p:cNvPr id="1" name="Shape 116"/>
        <p:cNvGrpSpPr/>
        <p:nvPr/>
      </p:nvGrpSpPr>
      <p:grpSpPr>
        <a:xfrm>
          <a:off x="0" y="0"/>
          <a:ext cx="0" cy="0"/>
          <a:chOff x="0" y="0"/>
          <a:chExt cx="0" cy="0"/>
        </a:xfrm>
      </p:grpSpPr>
      <p:sp>
        <p:nvSpPr>
          <p:cNvPr id="117" name="Google Shape;117;p14"/>
          <p:cNvSpPr txBox="1">
            <a:spLocks noGrp="1"/>
          </p:cNvSpPr>
          <p:nvPr>
            <p:ph type="subTitle" idx="1"/>
          </p:nvPr>
        </p:nvSpPr>
        <p:spPr>
          <a:xfrm>
            <a:off x="5381275" y="3173650"/>
            <a:ext cx="2887500" cy="914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600"/>
              <a:buFont typeface="DM Sans"/>
              <a:buNone/>
              <a:defRPr sz="1600">
                <a:solidFill>
                  <a:schemeClr val="dk1"/>
                </a:solidFill>
                <a:latin typeface="DM Sans"/>
                <a:ea typeface="DM Sans"/>
                <a:cs typeface="DM Sans"/>
                <a:sym typeface="DM Sans"/>
              </a:defRPr>
            </a:lvl9pPr>
          </a:lstStyle>
          <a:p>
            <a:endParaRPr/>
          </a:p>
        </p:txBody>
      </p:sp>
      <p:sp>
        <p:nvSpPr>
          <p:cNvPr id="118" name="Google Shape;118;p14"/>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BLANK_1_1_1_2">
    <p:spTree>
      <p:nvGrpSpPr>
        <p:cNvPr id="1" name="Shape 119"/>
        <p:cNvGrpSpPr/>
        <p:nvPr/>
      </p:nvGrpSpPr>
      <p:grpSpPr>
        <a:xfrm>
          <a:off x="0" y="0"/>
          <a:ext cx="0" cy="0"/>
          <a:chOff x="0" y="0"/>
          <a:chExt cx="0" cy="0"/>
        </a:xfrm>
      </p:grpSpPr>
      <p:sp>
        <p:nvSpPr>
          <p:cNvPr id="120" name="Google Shape;120;p15"/>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BLANK_1_1_1_2_1">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lvl1pPr lvl="0" algn="r"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BLANK_1_1_1_2_1_2">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3">
  <p:cSld name="BLANK_1_1_1_2_1_1">
    <p:spTree>
      <p:nvGrpSpPr>
        <p:cNvPr id="1" name="Shape 125"/>
        <p:cNvGrpSpPr/>
        <p:nvPr/>
      </p:nvGrpSpPr>
      <p:grpSpPr>
        <a:xfrm>
          <a:off x="0" y="0"/>
          <a:ext cx="0" cy="0"/>
          <a:chOff x="0" y="0"/>
          <a:chExt cx="0" cy="0"/>
        </a:xfrm>
      </p:grpSpPr>
      <p:sp>
        <p:nvSpPr>
          <p:cNvPr id="126" name="Google Shape;126;p18"/>
          <p:cNvSpPr txBox="1">
            <a:spLocks noGrp="1"/>
          </p:cNvSpPr>
          <p:nvPr>
            <p:ph type="title"/>
          </p:nvPr>
        </p:nvSpPr>
        <p:spPr>
          <a:xfrm>
            <a:off x="4720925" y="539500"/>
            <a:ext cx="31914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grpSp>
        <p:nvGrpSpPr>
          <p:cNvPr id="127" name="Google Shape;127;p18"/>
          <p:cNvGrpSpPr/>
          <p:nvPr/>
        </p:nvGrpSpPr>
        <p:grpSpPr>
          <a:xfrm rot="-5399868" flipH="1">
            <a:off x="480934" y="-830736"/>
            <a:ext cx="2029371" cy="4383847"/>
            <a:chOff x="7350442" y="2608992"/>
            <a:chExt cx="777239" cy="1673160"/>
          </a:xfrm>
        </p:grpSpPr>
        <p:sp>
          <p:nvSpPr>
            <p:cNvPr id="128" name="Google Shape;128;p18"/>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8"/>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8"/>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8"/>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8"/>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8"/>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8"/>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8"/>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4">
  <p:cSld name="BLANK_1_1_1_2_1_1_1">
    <p:spTree>
      <p:nvGrpSpPr>
        <p:cNvPr id="1" name="Shape 136"/>
        <p:cNvGrpSpPr/>
        <p:nvPr/>
      </p:nvGrpSpPr>
      <p:grpSpPr>
        <a:xfrm>
          <a:off x="0" y="0"/>
          <a:ext cx="0" cy="0"/>
          <a:chOff x="0" y="0"/>
          <a:chExt cx="0" cy="0"/>
        </a:xfrm>
      </p:grpSpPr>
      <p:sp>
        <p:nvSpPr>
          <p:cNvPr id="137" name="Google Shape;137;p19"/>
          <p:cNvSpPr txBox="1">
            <a:spLocks noGrp="1"/>
          </p:cNvSpPr>
          <p:nvPr>
            <p:ph type="title"/>
          </p:nvPr>
        </p:nvSpPr>
        <p:spPr>
          <a:xfrm>
            <a:off x="972450" y="539500"/>
            <a:ext cx="71991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algn="ctr" rtl="0">
              <a:spcBef>
                <a:spcPts val="0"/>
              </a:spcBef>
              <a:spcAft>
                <a:spcPts val="0"/>
              </a:spcAft>
              <a:buSzPts val="3400"/>
              <a:buFont typeface="Oswald"/>
              <a:buNone/>
              <a:defRPr sz="3400">
                <a:latin typeface="Oswald"/>
                <a:ea typeface="Oswald"/>
                <a:cs typeface="Oswald"/>
                <a:sym typeface="Oswald"/>
              </a:defRPr>
            </a:lvl2pPr>
            <a:lvl3pPr lvl="2" algn="ctr" rtl="0">
              <a:spcBef>
                <a:spcPts val="0"/>
              </a:spcBef>
              <a:spcAft>
                <a:spcPts val="0"/>
              </a:spcAft>
              <a:buSzPts val="3400"/>
              <a:buFont typeface="Oswald"/>
              <a:buNone/>
              <a:defRPr sz="3400">
                <a:latin typeface="Oswald"/>
                <a:ea typeface="Oswald"/>
                <a:cs typeface="Oswald"/>
                <a:sym typeface="Oswald"/>
              </a:defRPr>
            </a:lvl3pPr>
            <a:lvl4pPr lvl="3" algn="ctr" rtl="0">
              <a:spcBef>
                <a:spcPts val="0"/>
              </a:spcBef>
              <a:spcAft>
                <a:spcPts val="0"/>
              </a:spcAft>
              <a:buSzPts val="3400"/>
              <a:buFont typeface="Oswald"/>
              <a:buNone/>
              <a:defRPr sz="3400">
                <a:latin typeface="Oswald"/>
                <a:ea typeface="Oswald"/>
                <a:cs typeface="Oswald"/>
                <a:sym typeface="Oswald"/>
              </a:defRPr>
            </a:lvl4pPr>
            <a:lvl5pPr lvl="4" algn="ctr" rtl="0">
              <a:spcBef>
                <a:spcPts val="0"/>
              </a:spcBef>
              <a:spcAft>
                <a:spcPts val="0"/>
              </a:spcAft>
              <a:buSzPts val="3400"/>
              <a:buFont typeface="Oswald"/>
              <a:buNone/>
              <a:defRPr sz="3400">
                <a:latin typeface="Oswald"/>
                <a:ea typeface="Oswald"/>
                <a:cs typeface="Oswald"/>
                <a:sym typeface="Oswald"/>
              </a:defRPr>
            </a:lvl5pPr>
            <a:lvl6pPr lvl="5" algn="ctr" rtl="0">
              <a:spcBef>
                <a:spcPts val="0"/>
              </a:spcBef>
              <a:spcAft>
                <a:spcPts val="0"/>
              </a:spcAft>
              <a:buSzPts val="3400"/>
              <a:buFont typeface="Oswald"/>
              <a:buNone/>
              <a:defRPr sz="3400">
                <a:latin typeface="Oswald"/>
                <a:ea typeface="Oswald"/>
                <a:cs typeface="Oswald"/>
                <a:sym typeface="Oswald"/>
              </a:defRPr>
            </a:lvl6pPr>
            <a:lvl7pPr lvl="6" algn="ctr" rtl="0">
              <a:spcBef>
                <a:spcPts val="0"/>
              </a:spcBef>
              <a:spcAft>
                <a:spcPts val="0"/>
              </a:spcAft>
              <a:buSzPts val="3400"/>
              <a:buFont typeface="Oswald"/>
              <a:buNone/>
              <a:defRPr sz="3400">
                <a:latin typeface="Oswald"/>
                <a:ea typeface="Oswald"/>
                <a:cs typeface="Oswald"/>
                <a:sym typeface="Oswald"/>
              </a:defRPr>
            </a:lvl7pPr>
            <a:lvl8pPr lvl="7" algn="ctr" rtl="0">
              <a:spcBef>
                <a:spcPts val="0"/>
              </a:spcBef>
              <a:spcAft>
                <a:spcPts val="0"/>
              </a:spcAft>
              <a:buSzPts val="3400"/>
              <a:buFont typeface="Oswald"/>
              <a:buNone/>
              <a:defRPr sz="3400">
                <a:latin typeface="Oswald"/>
                <a:ea typeface="Oswald"/>
                <a:cs typeface="Oswald"/>
                <a:sym typeface="Oswald"/>
              </a:defRPr>
            </a:lvl8pPr>
            <a:lvl9pPr lvl="8" algn="ctr"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BLANK_1_1_1_1_1">
    <p:spTree>
      <p:nvGrpSpPr>
        <p:cNvPr id="1" name="Shape 138"/>
        <p:cNvGrpSpPr/>
        <p:nvPr/>
      </p:nvGrpSpPr>
      <p:grpSpPr>
        <a:xfrm>
          <a:off x="0" y="0"/>
          <a:ext cx="0" cy="0"/>
          <a:chOff x="0" y="0"/>
          <a:chExt cx="0" cy="0"/>
        </a:xfrm>
      </p:grpSpPr>
      <p:sp>
        <p:nvSpPr>
          <p:cNvPr id="139" name="Google Shape;139;p20"/>
          <p:cNvSpPr txBox="1">
            <a:spLocks noGrp="1"/>
          </p:cNvSpPr>
          <p:nvPr>
            <p:ph type="title"/>
          </p:nvPr>
        </p:nvSpPr>
        <p:spPr>
          <a:xfrm>
            <a:off x="1584063" y="1543600"/>
            <a:ext cx="2337300" cy="3918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0" name="Google Shape;140;p20"/>
          <p:cNvSpPr txBox="1">
            <a:spLocks noGrp="1"/>
          </p:cNvSpPr>
          <p:nvPr>
            <p:ph type="subTitle" idx="1"/>
          </p:nvPr>
        </p:nvSpPr>
        <p:spPr>
          <a:xfrm>
            <a:off x="1584063" y="1938600"/>
            <a:ext cx="23373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1" name="Google Shape;141;p20"/>
          <p:cNvSpPr txBox="1">
            <a:spLocks noGrp="1"/>
          </p:cNvSpPr>
          <p:nvPr>
            <p:ph type="title" idx="2"/>
          </p:nvPr>
        </p:nvSpPr>
        <p:spPr>
          <a:xfrm>
            <a:off x="5704788" y="1543600"/>
            <a:ext cx="2340900" cy="3918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2" name="Google Shape;142;p20"/>
          <p:cNvSpPr txBox="1">
            <a:spLocks noGrp="1"/>
          </p:cNvSpPr>
          <p:nvPr>
            <p:ph type="subTitle" idx="3"/>
          </p:nvPr>
        </p:nvSpPr>
        <p:spPr>
          <a:xfrm>
            <a:off x="5704788" y="1938600"/>
            <a:ext cx="23409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3" name="Google Shape;143;p20"/>
          <p:cNvSpPr txBox="1">
            <a:spLocks noGrp="1"/>
          </p:cNvSpPr>
          <p:nvPr>
            <p:ph type="title" idx="4"/>
          </p:nvPr>
        </p:nvSpPr>
        <p:spPr>
          <a:xfrm>
            <a:off x="3644425" y="3290400"/>
            <a:ext cx="2337300" cy="393300"/>
          </a:xfrm>
          <a:prstGeom prst="rect">
            <a:avLst/>
          </a:prstGeom>
          <a:ln>
            <a:noFill/>
          </a:ln>
        </p:spPr>
        <p:txBody>
          <a:bodyPr spcFirstLastPara="1" wrap="square" lIns="0" tIns="0" rIns="0" bIns="0" anchor="ctr" anchorCtr="0">
            <a:noAutofit/>
          </a:bodyPr>
          <a:lstStyle>
            <a:lvl1pPr lvl="0" rtl="0">
              <a:spcBef>
                <a:spcPts val="0"/>
              </a:spcBef>
              <a:spcAft>
                <a:spcPts val="0"/>
              </a:spcAft>
              <a:buSzPts val="2200"/>
              <a:buNone/>
              <a:defRPr sz="2200"/>
            </a:lvl1pPr>
            <a:lvl2pPr lvl="1" algn="ctr" rtl="0">
              <a:spcBef>
                <a:spcPts val="0"/>
              </a:spcBef>
              <a:spcAft>
                <a:spcPts val="0"/>
              </a:spcAft>
              <a:buSzPts val="2200"/>
              <a:buFont typeface="Oswald"/>
              <a:buNone/>
              <a:defRPr sz="2200">
                <a:latin typeface="Oswald"/>
                <a:ea typeface="Oswald"/>
                <a:cs typeface="Oswald"/>
                <a:sym typeface="Oswald"/>
              </a:defRPr>
            </a:lvl2pPr>
            <a:lvl3pPr lvl="2" algn="ctr" rtl="0">
              <a:spcBef>
                <a:spcPts val="0"/>
              </a:spcBef>
              <a:spcAft>
                <a:spcPts val="0"/>
              </a:spcAft>
              <a:buSzPts val="2200"/>
              <a:buFont typeface="Oswald"/>
              <a:buNone/>
              <a:defRPr sz="2200">
                <a:latin typeface="Oswald"/>
                <a:ea typeface="Oswald"/>
                <a:cs typeface="Oswald"/>
                <a:sym typeface="Oswald"/>
              </a:defRPr>
            </a:lvl3pPr>
            <a:lvl4pPr lvl="3" algn="ctr" rtl="0">
              <a:spcBef>
                <a:spcPts val="0"/>
              </a:spcBef>
              <a:spcAft>
                <a:spcPts val="0"/>
              </a:spcAft>
              <a:buSzPts val="2200"/>
              <a:buFont typeface="Oswald"/>
              <a:buNone/>
              <a:defRPr sz="2200">
                <a:latin typeface="Oswald"/>
                <a:ea typeface="Oswald"/>
                <a:cs typeface="Oswald"/>
                <a:sym typeface="Oswald"/>
              </a:defRPr>
            </a:lvl4pPr>
            <a:lvl5pPr lvl="4" algn="ctr" rtl="0">
              <a:spcBef>
                <a:spcPts val="0"/>
              </a:spcBef>
              <a:spcAft>
                <a:spcPts val="0"/>
              </a:spcAft>
              <a:buSzPts val="2200"/>
              <a:buFont typeface="Oswald"/>
              <a:buNone/>
              <a:defRPr sz="2200">
                <a:latin typeface="Oswald"/>
                <a:ea typeface="Oswald"/>
                <a:cs typeface="Oswald"/>
                <a:sym typeface="Oswald"/>
              </a:defRPr>
            </a:lvl5pPr>
            <a:lvl6pPr lvl="5" algn="ctr" rtl="0">
              <a:spcBef>
                <a:spcPts val="0"/>
              </a:spcBef>
              <a:spcAft>
                <a:spcPts val="0"/>
              </a:spcAft>
              <a:buSzPts val="2200"/>
              <a:buFont typeface="Oswald"/>
              <a:buNone/>
              <a:defRPr sz="2200">
                <a:latin typeface="Oswald"/>
                <a:ea typeface="Oswald"/>
                <a:cs typeface="Oswald"/>
                <a:sym typeface="Oswald"/>
              </a:defRPr>
            </a:lvl6pPr>
            <a:lvl7pPr lvl="6" algn="ctr" rtl="0">
              <a:spcBef>
                <a:spcPts val="0"/>
              </a:spcBef>
              <a:spcAft>
                <a:spcPts val="0"/>
              </a:spcAft>
              <a:buSzPts val="2200"/>
              <a:buFont typeface="Oswald"/>
              <a:buNone/>
              <a:defRPr sz="2200">
                <a:latin typeface="Oswald"/>
                <a:ea typeface="Oswald"/>
                <a:cs typeface="Oswald"/>
                <a:sym typeface="Oswald"/>
              </a:defRPr>
            </a:lvl7pPr>
            <a:lvl8pPr lvl="7" algn="ctr" rtl="0">
              <a:spcBef>
                <a:spcPts val="0"/>
              </a:spcBef>
              <a:spcAft>
                <a:spcPts val="0"/>
              </a:spcAft>
              <a:buSzPts val="2200"/>
              <a:buFont typeface="Oswald"/>
              <a:buNone/>
              <a:defRPr sz="2200">
                <a:latin typeface="Oswald"/>
                <a:ea typeface="Oswald"/>
                <a:cs typeface="Oswald"/>
                <a:sym typeface="Oswald"/>
              </a:defRPr>
            </a:lvl8pPr>
            <a:lvl9pPr lvl="8" algn="ctr"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4" name="Google Shape;144;p20"/>
          <p:cNvSpPr txBox="1">
            <a:spLocks noGrp="1"/>
          </p:cNvSpPr>
          <p:nvPr>
            <p:ph type="subTitle" idx="5"/>
          </p:nvPr>
        </p:nvSpPr>
        <p:spPr>
          <a:xfrm>
            <a:off x="3644425" y="3682009"/>
            <a:ext cx="2337300" cy="722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5" name="Google Shape;145;p20"/>
          <p:cNvSpPr txBox="1">
            <a:spLocks noGrp="1"/>
          </p:cNvSpPr>
          <p:nvPr>
            <p:ph type="title" idx="6"/>
          </p:nvPr>
        </p:nvSpPr>
        <p:spPr>
          <a:xfrm>
            <a:off x="720000" y="539500"/>
            <a:ext cx="77109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5540775" y="1840338"/>
            <a:ext cx="2421900" cy="10629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None/>
              <a:defRPr sz="3400"/>
            </a:lvl2pPr>
            <a:lvl3pPr lvl="2" rtl="0">
              <a:spcBef>
                <a:spcPts val="0"/>
              </a:spcBef>
              <a:spcAft>
                <a:spcPts val="0"/>
              </a:spcAft>
              <a:buSzPts val="3400"/>
              <a:buNone/>
              <a:defRPr sz="3400"/>
            </a:lvl3pPr>
            <a:lvl4pPr lvl="3" rtl="0">
              <a:spcBef>
                <a:spcPts val="0"/>
              </a:spcBef>
              <a:spcAft>
                <a:spcPts val="0"/>
              </a:spcAft>
              <a:buSzPts val="3400"/>
              <a:buNone/>
              <a:defRPr sz="3400"/>
            </a:lvl4pPr>
            <a:lvl5pPr lvl="4" rtl="0">
              <a:spcBef>
                <a:spcPts val="0"/>
              </a:spcBef>
              <a:spcAft>
                <a:spcPts val="0"/>
              </a:spcAft>
              <a:buSzPts val="3400"/>
              <a:buNone/>
              <a:defRPr sz="3400"/>
            </a:lvl5pPr>
            <a:lvl6pPr lvl="5" rtl="0">
              <a:spcBef>
                <a:spcPts val="0"/>
              </a:spcBef>
              <a:spcAft>
                <a:spcPts val="0"/>
              </a:spcAft>
              <a:buSzPts val="3400"/>
              <a:buNone/>
              <a:defRPr sz="3400"/>
            </a:lvl6pPr>
            <a:lvl7pPr lvl="6" rtl="0">
              <a:spcBef>
                <a:spcPts val="0"/>
              </a:spcBef>
              <a:spcAft>
                <a:spcPts val="0"/>
              </a:spcAft>
              <a:buSzPts val="3400"/>
              <a:buNone/>
              <a:defRPr sz="3400"/>
            </a:lvl7pPr>
            <a:lvl8pPr lvl="7" rtl="0">
              <a:spcBef>
                <a:spcPts val="0"/>
              </a:spcBef>
              <a:spcAft>
                <a:spcPts val="0"/>
              </a:spcAft>
              <a:buSzPts val="3400"/>
              <a:buNone/>
              <a:defRPr sz="3400"/>
            </a:lvl8pPr>
            <a:lvl9pPr lvl="8" rtl="0">
              <a:spcBef>
                <a:spcPts val="0"/>
              </a:spcBef>
              <a:spcAft>
                <a:spcPts val="0"/>
              </a:spcAft>
              <a:buSzPts val="3400"/>
              <a:buNone/>
              <a:defRPr sz="3400"/>
            </a:lvl9pPr>
          </a:lstStyle>
          <a:p>
            <a:endParaRPr/>
          </a:p>
        </p:txBody>
      </p:sp>
      <p:sp>
        <p:nvSpPr>
          <p:cNvPr id="22" name="Google Shape;22;p3"/>
          <p:cNvSpPr txBox="1">
            <a:spLocks noGrp="1"/>
          </p:cNvSpPr>
          <p:nvPr>
            <p:ph type="title" idx="2" hasCustomPrompt="1"/>
          </p:nvPr>
        </p:nvSpPr>
        <p:spPr>
          <a:xfrm>
            <a:off x="4768453" y="1840338"/>
            <a:ext cx="596100" cy="500400"/>
          </a:xfrm>
          <a:prstGeom prst="rect">
            <a:avLst/>
          </a:prstGeom>
        </p:spPr>
        <p:txBody>
          <a:bodyPr spcFirstLastPara="1" wrap="square" lIns="0" tIns="0" rIns="0" bIns="0" anchor="t" anchorCtr="0">
            <a:noAutofit/>
          </a:bodyPr>
          <a:lstStyle>
            <a:lvl1pPr lvl="0" algn="r" rtl="0">
              <a:spcBef>
                <a:spcPts val="0"/>
              </a:spcBef>
              <a:spcAft>
                <a:spcPts val="0"/>
              </a:spcAft>
              <a:buSzPts val="3400"/>
              <a:buNone/>
              <a:defRPr/>
            </a:lvl1pPr>
            <a:lvl2pPr lvl="1" algn="ctr" rtl="0">
              <a:spcBef>
                <a:spcPts val="0"/>
              </a:spcBef>
              <a:spcAft>
                <a:spcPts val="0"/>
              </a:spcAft>
              <a:buSzPts val="3400"/>
              <a:buNone/>
              <a:defRPr sz="3400"/>
            </a:lvl2pPr>
            <a:lvl3pPr lvl="2" algn="ctr" rtl="0">
              <a:spcBef>
                <a:spcPts val="0"/>
              </a:spcBef>
              <a:spcAft>
                <a:spcPts val="0"/>
              </a:spcAft>
              <a:buSzPts val="3400"/>
              <a:buNone/>
              <a:defRPr sz="3400"/>
            </a:lvl3pPr>
            <a:lvl4pPr lvl="3" algn="ctr" rtl="0">
              <a:spcBef>
                <a:spcPts val="0"/>
              </a:spcBef>
              <a:spcAft>
                <a:spcPts val="0"/>
              </a:spcAft>
              <a:buSzPts val="3400"/>
              <a:buNone/>
              <a:defRPr sz="3400"/>
            </a:lvl4pPr>
            <a:lvl5pPr lvl="4" algn="ctr" rtl="0">
              <a:spcBef>
                <a:spcPts val="0"/>
              </a:spcBef>
              <a:spcAft>
                <a:spcPts val="0"/>
              </a:spcAft>
              <a:buSzPts val="3400"/>
              <a:buNone/>
              <a:defRPr sz="3400"/>
            </a:lvl5pPr>
            <a:lvl6pPr lvl="5" algn="ctr" rtl="0">
              <a:spcBef>
                <a:spcPts val="0"/>
              </a:spcBef>
              <a:spcAft>
                <a:spcPts val="0"/>
              </a:spcAft>
              <a:buSzPts val="3400"/>
              <a:buNone/>
              <a:defRPr sz="3400"/>
            </a:lvl6pPr>
            <a:lvl7pPr lvl="6" algn="ctr" rtl="0">
              <a:spcBef>
                <a:spcPts val="0"/>
              </a:spcBef>
              <a:spcAft>
                <a:spcPts val="0"/>
              </a:spcAft>
              <a:buSzPts val="3400"/>
              <a:buNone/>
              <a:defRPr sz="3400"/>
            </a:lvl7pPr>
            <a:lvl8pPr lvl="7" algn="ctr" rtl="0">
              <a:spcBef>
                <a:spcPts val="0"/>
              </a:spcBef>
              <a:spcAft>
                <a:spcPts val="0"/>
              </a:spcAft>
              <a:buSzPts val="3400"/>
              <a:buNone/>
              <a:defRPr sz="3400"/>
            </a:lvl8pPr>
            <a:lvl9pPr lvl="8" algn="ctr" rtl="0">
              <a:spcBef>
                <a:spcPts val="0"/>
              </a:spcBef>
              <a:spcAft>
                <a:spcPts val="0"/>
              </a:spcAft>
              <a:buSzPts val="3400"/>
              <a:buNone/>
              <a:defRPr sz="3400"/>
            </a:lvl9pPr>
          </a:lstStyle>
          <a:p>
            <a:r>
              <a:t>xx%</a:t>
            </a:r>
          </a:p>
        </p:txBody>
      </p:sp>
      <p:sp>
        <p:nvSpPr>
          <p:cNvPr id="23" name="Google Shape;23;p3"/>
          <p:cNvSpPr txBox="1">
            <a:spLocks noGrp="1"/>
          </p:cNvSpPr>
          <p:nvPr>
            <p:ph type="subTitle" idx="1"/>
          </p:nvPr>
        </p:nvSpPr>
        <p:spPr>
          <a:xfrm>
            <a:off x="5514500" y="3055663"/>
            <a:ext cx="2421900" cy="465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SzPts val="1400"/>
              <a:buFont typeface="DM Sans"/>
              <a:buNone/>
              <a:defRPr>
                <a:latin typeface="DM Sans"/>
                <a:ea typeface="DM Sans"/>
                <a:cs typeface="DM Sans"/>
                <a:sym typeface="DM Sans"/>
              </a:defRPr>
            </a:lvl2pPr>
            <a:lvl3pPr lvl="2" algn="ctr" rtl="0">
              <a:lnSpc>
                <a:spcPct val="100000"/>
              </a:lnSpc>
              <a:spcBef>
                <a:spcPts val="0"/>
              </a:spcBef>
              <a:spcAft>
                <a:spcPts val="0"/>
              </a:spcAft>
              <a:buSzPts val="1400"/>
              <a:buFont typeface="DM Sans"/>
              <a:buNone/>
              <a:defRPr>
                <a:latin typeface="DM Sans"/>
                <a:ea typeface="DM Sans"/>
                <a:cs typeface="DM Sans"/>
                <a:sym typeface="DM Sans"/>
              </a:defRPr>
            </a:lvl3pPr>
            <a:lvl4pPr lvl="3" algn="ctr" rtl="0">
              <a:lnSpc>
                <a:spcPct val="100000"/>
              </a:lnSpc>
              <a:spcBef>
                <a:spcPts val="0"/>
              </a:spcBef>
              <a:spcAft>
                <a:spcPts val="0"/>
              </a:spcAft>
              <a:buSzPts val="1400"/>
              <a:buFont typeface="DM Sans"/>
              <a:buNone/>
              <a:defRPr>
                <a:latin typeface="DM Sans"/>
                <a:ea typeface="DM Sans"/>
                <a:cs typeface="DM Sans"/>
                <a:sym typeface="DM Sans"/>
              </a:defRPr>
            </a:lvl4pPr>
            <a:lvl5pPr lvl="4" algn="ctr" rtl="0">
              <a:lnSpc>
                <a:spcPct val="100000"/>
              </a:lnSpc>
              <a:spcBef>
                <a:spcPts val="0"/>
              </a:spcBef>
              <a:spcAft>
                <a:spcPts val="0"/>
              </a:spcAft>
              <a:buSzPts val="1400"/>
              <a:buFont typeface="DM Sans"/>
              <a:buNone/>
              <a:defRPr>
                <a:latin typeface="DM Sans"/>
                <a:ea typeface="DM Sans"/>
                <a:cs typeface="DM Sans"/>
                <a:sym typeface="DM Sans"/>
              </a:defRPr>
            </a:lvl5pPr>
            <a:lvl6pPr lvl="5" algn="ctr" rtl="0">
              <a:lnSpc>
                <a:spcPct val="100000"/>
              </a:lnSpc>
              <a:spcBef>
                <a:spcPts val="0"/>
              </a:spcBef>
              <a:spcAft>
                <a:spcPts val="0"/>
              </a:spcAft>
              <a:buSzPts val="1400"/>
              <a:buFont typeface="DM Sans"/>
              <a:buNone/>
              <a:defRPr>
                <a:latin typeface="DM Sans"/>
                <a:ea typeface="DM Sans"/>
                <a:cs typeface="DM Sans"/>
                <a:sym typeface="DM Sans"/>
              </a:defRPr>
            </a:lvl6pPr>
            <a:lvl7pPr lvl="6" algn="ctr" rtl="0">
              <a:lnSpc>
                <a:spcPct val="100000"/>
              </a:lnSpc>
              <a:spcBef>
                <a:spcPts val="0"/>
              </a:spcBef>
              <a:spcAft>
                <a:spcPts val="0"/>
              </a:spcAft>
              <a:buSzPts val="1400"/>
              <a:buFont typeface="DM Sans"/>
              <a:buNone/>
              <a:defRPr>
                <a:latin typeface="DM Sans"/>
                <a:ea typeface="DM Sans"/>
                <a:cs typeface="DM Sans"/>
                <a:sym typeface="DM Sans"/>
              </a:defRPr>
            </a:lvl7pPr>
            <a:lvl8pPr lvl="7" algn="ctr" rtl="0">
              <a:lnSpc>
                <a:spcPct val="100000"/>
              </a:lnSpc>
              <a:spcBef>
                <a:spcPts val="0"/>
              </a:spcBef>
              <a:spcAft>
                <a:spcPts val="0"/>
              </a:spcAft>
              <a:buSzPts val="1400"/>
              <a:buFont typeface="DM Sans"/>
              <a:buNone/>
              <a:defRPr>
                <a:latin typeface="DM Sans"/>
                <a:ea typeface="DM Sans"/>
                <a:cs typeface="DM Sans"/>
                <a:sym typeface="DM Sans"/>
              </a:defRPr>
            </a:lvl8pPr>
            <a:lvl9pPr lvl="8" algn="ctr" rtl="0">
              <a:lnSpc>
                <a:spcPct val="100000"/>
              </a:lnSpc>
              <a:spcBef>
                <a:spcPts val="0"/>
              </a:spcBef>
              <a:spcAft>
                <a:spcPts val="0"/>
              </a:spcAft>
              <a:buSzPts val="1400"/>
              <a:buFont typeface="DM Sans"/>
              <a:buNone/>
              <a:defRPr>
                <a:latin typeface="DM Sans"/>
                <a:ea typeface="DM Sans"/>
                <a:cs typeface="DM Sans"/>
                <a:sym typeface="DM Sans"/>
              </a:defRPr>
            </a:lvl9pPr>
          </a:lstStyle>
          <a:p>
            <a:endParaRPr/>
          </a:p>
        </p:txBody>
      </p:sp>
      <p:grpSp>
        <p:nvGrpSpPr>
          <p:cNvPr id="24" name="Google Shape;24;p3"/>
          <p:cNvGrpSpPr/>
          <p:nvPr/>
        </p:nvGrpSpPr>
        <p:grpSpPr>
          <a:xfrm rot="5400000">
            <a:off x="976911" y="3061602"/>
            <a:ext cx="1683966" cy="3637785"/>
            <a:chOff x="7350442" y="2608992"/>
            <a:chExt cx="777239" cy="1673160"/>
          </a:xfrm>
        </p:grpSpPr>
        <p:sp>
          <p:nvSpPr>
            <p:cNvPr id="25" name="Google Shape;25;p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 name="Google Shape;33;p3"/>
          <p:cNvGrpSpPr/>
          <p:nvPr/>
        </p:nvGrpSpPr>
        <p:grpSpPr>
          <a:xfrm rot="5400000" flipH="1">
            <a:off x="6568632" y="-1639800"/>
            <a:ext cx="1684044" cy="3637785"/>
            <a:chOff x="7350442" y="2608992"/>
            <a:chExt cx="777239" cy="1673160"/>
          </a:xfrm>
        </p:grpSpPr>
        <p:sp>
          <p:nvSpPr>
            <p:cNvPr id="34" name="Google Shape;34;p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BLANK_1_1_1_1_1_1_1_1">
    <p:spTree>
      <p:nvGrpSpPr>
        <p:cNvPr id="1" name="Shape 146"/>
        <p:cNvGrpSpPr/>
        <p:nvPr/>
      </p:nvGrpSpPr>
      <p:grpSpPr>
        <a:xfrm>
          <a:off x="0" y="0"/>
          <a:ext cx="0" cy="0"/>
          <a:chOff x="0" y="0"/>
          <a:chExt cx="0" cy="0"/>
        </a:xfrm>
      </p:grpSpPr>
      <p:sp>
        <p:nvSpPr>
          <p:cNvPr id="147" name="Google Shape;147;p21"/>
          <p:cNvSpPr txBox="1">
            <a:spLocks noGrp="1"/>
          </p:cNvSpPr>
          <p:nvPr>
            <p:ph type="title"/>
          </p:nvPr>
        </p:nvSpPr>
        <p:spPr>
          <a:xfrm>
            <a:off x="1495425" y="1599975"/>
            <a:ext cx="13221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48" name="Google Shape;148;p21"/>
          <p:cNvSpPr txBox="1">
            <a:spLocks noGrp="1"/>
          </p:cNvSpPr>
          <p:nvPr>
            <p:ph type="subTitle" idx="1"/>
          </p:nvPr>
        </p:nvSpPr>
        <p:spPr>
          <a:xfrm>
            <a:off x="1495425" y="2003850"/>
            <a:ext cx="1322100" cy="6546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49" name="Google Shape;149;p21"/>
          <p:cNvSpPr txBox="1">
            <a:spLocks noGrp="1"/>
          </p:cNvSpPr>
          <p:nvPr>
            <p:ph type="title" idx="2"/>
          </p:nvPr>
        </p:nvSpPr>
        <p:spPr>
          <a:xfrm>
            <a:off x="4211550" y="1599975"/>
            <a:ext cx="13221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50" name="Google Shape;150;p21"/>
          <p:cNvSpPr txBox="1">
            <a:spLocks noGrp="1"/>
          </p:cNvSpPr>
          <p:nvPr>
            <p:ph type="subTitle" idx="3"/>
          </p:nvPr>
        </p:nvSpPr>
        <p:spPr>
          <a:xfrm>
            <a:off x="4211550" y="2003850"/>
            <a:ext cx="1322100" cy="6546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51" name="Google Shape;151;p21"/>
          <p:cNvSpPr txBox="1">
            <a:spLocks noGrp="1"/>
          </p:cNvSpPr>
          <p:nvPr>
            <p:ph type="title" idx="4"/>
          </p:nvPr>
        </p:nvSpPr>
        <p:spPr>
          <a:xfrm>
            <a:off x="1495425" y="3329975"/>
            <a:ext cx="1322100" cy="3663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52" name="Google Shape;152;p21"/>
          <p:cNvSpPr txBox="1">
            <a:spLocks noGrp="1"/>
          </p:cNvSpPr>
          <p:nvPr>
            <p:ph type="subTitle" idx="5"/>
          </p:nvPr>
        </p:nvSpPr>
        <p:spPr>
          <a:xfrm>
            <a:off x="1495425" y="3733325"/>
            <a:ext cx="1322100" cy="6552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53" name="Google Shape;153;p21"/>
          <p:cNvSpPr txBox="1">
            <a:spLocks noGrp="1"/>
          </p:cNvSpPr>
          <p:nvPr>
            <p:ph type="title" idx="6"/>
          </p:nvPr>
        </p:nvSpPr>
        <p:spPr>
          <a:xfrm>
            <a:off x="4211550" y="3329974"/>
            <a:ext cx="1322100" cy="3639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54" name="Google Shape;154;p21"/>
          <p:cNvSpPr txBox="1">
            <a:spLocks noGrp="1"/>
          </p:cNvSpPr>
          <p:nvPr>
            <p:ph type="subTitle" idx="7"/>
          </p:nvPr>
        </p:nvSpPr>
        <p:spPr>
          <a:xfrm>
            <a:off x="4211550" y="3733375"/>
            <a:ext cx="1322100" cy="6549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55" name="Google Shape;155;p21"/>
          <p:cNvSpPr txBox="1">
            <a:spLocks noGrp="1"/>
          </p:cNvSpPr>
          <p:nvPr>
            <p:ph type="title" idx="8"/>
          </p:nvPr>
        </p:nvSpPr>
        <p:spPr>
          <a:xfrm>
            <a:off x="6927550" y="1599975"/>
            <a:ext cx="1322100" cy="3657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56" name="Google Shape;156;p21"/>
          <p:cNvSpPr txBox="1">
            <a:spLocks noGrp="1"/>
          </p:cNvSpPr>
          <p:nvPr>
            <p:ph type="subTitle" idx="9"/>
          </p:nvPr>
        </p:nvSpPr>
        <p:spPr>
          <a:xfrm>
            <a:off x="6927675" y="2003838"/>
            <a:ext cx="1322100" cy="6546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57" name="Google Shape;157;p21"/>
          <p:cNvSpPr txBox="1">
            <a:spLocks noGrp="1"/>
          </p:cNvSpPr>
          <p:nvPr>
            <p:ph type="title" idx="13"/>
          </p:nvPr>
        </p:nvSpPr>
        <p:spPr>
          <a:xfrm>
            <a:off x="6927675" y="3329974"/>
            <a:ext cx="1322100" cy="363900"/>
          </a:xfrm>
          <a:prstGeom prst="rect">
            <a:avLst/>
          </a:prstGeom>
        </p:spPr>
        <p:txBody>
          <a:bodyPr spcFirstLastPara="1" wrap="square" lIns="0" tIns="0" rIns="0" bIns="0" anchor="ctr" anchorCtr="0">
            <a:noAutofit/>
          </a:bodyPr>
          <a:lstStyle>
            <a:lvl1pPr lvl="0" rtl="0">
              <a:spcBef>
                <a:spcPts val="0"/>
              </a:spcBef>
              <a:spcAft>
                <a:spcPts val="0"/>
              </a:spcAft>
              <a:buSzPts val="2200"/>
              <a:buNone/>
              <a:defRPr sz="2200"/>
            </a:lvl1pPr>
            <a:lvl2pPr lvl="1" rtl="0">
              <a:spcBef>
                <a:spcPts val="0"/>
              </a:spcBef>
              <a:spcAft>
                <a:spcPts val="0"/>
              </a:spcAft>
              <a:buSzPts val="2200"/>
              <a:buFont typeface="Oswald"/>
              <a:buNone/>
              <a:defRPr sz="2200">
                <a:latin typeface="Oswald"/>
                <a:ea typeface="Oswald"/>
                <a:cs typeface="Oswald"/>
                <a:sym typeface="Oswald"/>
              </a:defRPr>
            </a:lvl2pPr>
            <a:lvl3pPr lvl="2" rtl="0">
              <a:spcBef>
                <a:spcPts val="0"/>
              </a:spcBef>
              <a:spcAft>
                <a:spcPts val="0"/>
              </a:spcAft>
              <a:buSzPts val="2200"/>
              <a:buFont typeface="Oswald"/>
              <a:buNone/>
              <a:defRPr sz="2200">
                <a:latin typeface="Oswald"/>
                <a:ea typeface="Oswald"/>
                <a:cs typeface="Oswald"/>
                <a:sym typeface="Oswald"/>
              </a:defRPr>
            </a:lvl3pPr>
            <a:lvl4pPr lvl="3" rtl="0">
              <a:spcBef>
                <a:spcPts val="0"/>
              </a:spcBef>
              <a:spcAft>
                <a:spcPts val="0"/>
              </a:spcAft>
              <a:buSzPts val="2200"/>
              <a:buFont typeface="Oswald"/>
              <a:buNone/>
              <a:defRPr sz="2200">
                <a:latin typeface="Oswald"/>
                <a:ea typeface="Oswald"/>
                <a:cs typeface="Oswald"/>
                <a:sym typeface="Oswald"/>
              </a:defRPr>
            </a:lvl4pPr>
            <a:lvl5pPr lvl="4" rtl="0">
              <a:spcBef>
                <a:spcPts val="0"/>
              </a:spcBef>
              <a:spcAft>
                <a:spcPts val="0"/>
              </a:spcAft>
              <a:buSzPts val="2200"/>
              <a:buFont typeface="Oswald"/>
              <a:buNone/>
              <a:defRPr sz="2200">
                <a:latin typeface="Oswald"/>
                <a:ea typeface="Oswald"/>
                <a:cs typeface="Oswald"/>
                <a:sym typeface="Oswald"/>
              </a:defRPr>
            </a:lvl5pPr>
            <a:lvl6pPr lvl="5" rtl="0">
              <a:spcBef>
                <a:spcPts val="0"/>
              </a:spcBef>
              <a:spcAft>
                <a:spcPts val="0"/>
              </a:spcAft>
              <a:buSzPts val="2200"/>
              <a:buFont typeface="Oswald"/>
              <a:buNone/>
              <a:defRPr sz="2200">
                <a:latin typeface="Oswald"/>
                <a:ea typeface="Oswald"/>
                <a:cs typeface="Oswald"/>
                <a:sym typeface="Oswald"/>
              </a:defRPr>
            </a:lvl6pPr>
            <a:lvl7pPr lvl="6" rtl="0">
              <a:spcBef>
                <a:spcPts val="0"/>
              </a:spcBef>
              <a:spcAft>
                <a:spcPts val="0"/>
              </a:spcAft>
              <a:buSzPts val="2200"/>
              <a:buFont typeface="Oswald"/>
              <a:buNone/>
              <a:defRPr sz="2200">
                <a:latin typeface="Oswald"/>
                <a:ea typeface="Oswald"/>
                <a:cs typeface="Oswald"/>
                <a:sym typeface="Oswald"/>
              </a:defRPr>
            </a:lvl7pPr>
            <a:lvl8pPr lvl="7" rtl="0">
              <a:spcBef>
                <a:spcPts val="0"/>
              </a:spcBef>
              <a:spcAft>
                <a:spcPts val="0"/>
              </a:spcAft>
              <a:buSzPts val="2200"/>
              <a:buFont typeface="Oswald"/>
              <a:buNone/>
              <a:defRPr sz="2200">
                <a:latin typeface="Oswald"/>
                <a:ea typeface="Oswald"/>
                <a:cs typeface="Oswald"/>
                <a:sym typeface="Oswald"/>
              </a:defRPr>
            </a:lvl8pPr>
            <a:lvl9pPr lvl="8" rtl="0">
              <a:spcBef>
                <a:spcPts val="0"/>
              </a:spcBef>
              <a:spcAft>
                <a:spcPts val="0"/>
              </a:spcAft>
              <a:buSzPts val="2200"/>
              <a:buFont typeface="Oswald"/>
              <a:buNone/>
              <a:defRPr sz="2200">
                <a:latin typeface="Oswald"/>
                <a:ea typeface="Oswald"/>
                <a:cs typeface="Oswald"/>
                <a:sym typeface="Oswald"/>
              </a:defRPr>
            </a:lvl9pPr>
          </a:lstStyle>
          <a:p>
            <a:endParaRPr/>
          </a:p>
        </p:txBody>
      </p:sp>
      <p:sp>
        <p:nvSpPr>
          <p:cNvPr id="158" name="Google Shape;158;p21"/>
          <p:cNvSpPr txBox="1">
            <a:spLocks noGrp="1"/>
          </p:cNvSpPr>
          <p:nvPr>
            <p:ph type="subTitle" idx="14"/>
          </p:nvPr>
        </p:nvSpPr>
        <p:spPr>
          <a:xfrm>
            <a:off x="6927675" y="3733375"/>
            <a:ext cx="1322100" cy="654900"/>
          </a:xfrm>
          <a:prstGeom prst="rect">
            <a:avLst/>
          </a:prstGeom>
          <a:noFill/>
          <a:ln>
            <a:noFill/>
          </a:ln>
        </p:spPr>
        <p:txBody>
          <a:bodyPr spcFirstLastPara="1" wrap="square" lIns="0" tIns="0" rIns="0" bIns="0" anchor="ctr" anchorCtr="0">
            <a:noAutofit/>
          </a:bodyPr>
          <a:lstStyle>
            <a:lvl1pPr lvl="0"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59" name="Google Shape;159;p21"/>
          <p:cNvSpPr txBox="1">
            <a:spLocks noGrp="1"/>
          </p:cNvSpPr>
          <p:nvPr>
            <p:ph type="title" idx="15"/>
          </p:nvPr>
        </p:nvSpPr>
        <p:spPr>
          <a:xfrm>
            <a:off x="720000" y="539500"/>
            <a:ext cx="77040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BLANK_1_1_1_1_1_1_1_1_1">
    <p:spTree>
      <p:nvGrpSpPr>
        <p:cNvPr id="1" name="Shape 160"/>
        <p:cNvGrpSpPr/>
        <p:nvPr/>
      </p:nvGrpSpPr>
      <p:grpSpPr>
        <a:xfrm>
          <a:off x="0" y="0"/>
          <a:ext cx="0" cy="0"/>
          <a:chOff x="0" y="0"/>
          <a:chExt cx="0" cy="0"/>
        </a:xfrm>
      </p:grpSpPr>
      <p:sp>
        <p:nvSpPr>
          <p:cNvPr id="161" name="Google Shape;161;p22"/>
          <p:cNvSpPr txBox="1">
            <a:spLocks noGrp="1"/>
          </p:cNvSpPr>
          <p:nvPr>
            <p:ph type="title" hasCustomPrompt="1"/>
          </p:nvPr>
        </p:nvSpPr>
        <p:spPr>
          <a:xfrm>
            <a:off x="713225" y="730825"/>
            <a:ext cx="4165800" cy="828300"/>
          </a:xfrm>
          <a:prstGeom prst="rect">
            <a:avLst/>
          </a:prstGeom>
        </p:spPr>
        <p:txBody>
          <a:bodyPr spcFirstLastPara="1" wrap="square" lIns="0" tIns="0" rIns="0" bIns="0" anchor="t" anchorCtr="0">
            <a:noAutofit/>
          </a:bodyPr>
          <a:lstStyle>
            <a:lvl1pPr lvl="0" rtl="0">
              <a:spcBef>
                <a:spcPts val="0"/>
              </a:spcBef>
              <a:spcAft>
                <a:spcPts val="0"/>
              </a:spcAft>
              <a:buSzPts val="6200"/>
              <a:buNone/>
              <a:defRPr sz="5200">
                <a:solidFill>
                  <a:schemeClr val="accent1"/>
                </a:solidFill>
                <a:latin typeface="Oswald ExtraLight"/>
                <a:ea typeface="Oswald ExtraLight"/>
                <a:cs typeface="Oswald ExtraLight"/>
                <a:sym typeface="Oswald ExtraLight"/>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2" name="Google Shape;162;p22"/>
          <p:cNvSpPr txBox="1">
            <a:spLocks noGrp="1"/>
          </p:cNvSpPr>
          <p:nvPr>
            <p:ph type="subTitle" idx="1"/>
          </p:nvPr>
        </p:nvSpPr>
        <p:spPr>
          <a:xfrm>
            <a:off x="713225" y="1629825"/>
            <a:ext cx="4165800" cy="286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sz="1600">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163" name="Google Shape;163;p22"/>
          <p:cNvSpPr txBox="1">
            <a:spLocks noGrp="1"/>
          </p:cNvSpPr>
          <p:nvPr>
            <p:ph type="title" idx="2" hasCustomPrompt="1"/>
          </p:nvPr>
        </p:nvSpPr>
        <p:spPr>
          <a:xfrm>
            <a:off x="4265050" y="2909950"/>
            <a:ext cx="4165800" cy="813900"/>
          </a:xfrm>
          <a:prstGeom prst="rect">
            <a:avLst/>
          </a:prstGeom>
        </p:spPr>
        <p:txBody>
          <a:bodyPr spcFirstLastPara="1" wrap="square" lIns="0" tIns="0" rIns="0" bIns="0" anchor="t" anchorCtr="0">
            <a:noAutofit/>
          </a:bodyPr>
          <a:lstStyle>
            <a:lvl1pPr lvl="0" rtl="0">
              <a:spcBef>
                <a:spcPts val="0"/>
              </a:spcBef>
              <a:spcAft>
                <a:spcPts val="0"/>
              </a:spcAft>
              <a:buSzPts val="6200"/>
              <a:buNone/>
              <a:defRPr sz="5200">
                <a:solidFill>
                  <a:schemeClr val="accent1"/>
                </a:solidFill>
                <a:latin typeface="Oswald ExtraLight"/>
                <a:ea typeface="Oswald ExtraLight"/>
                <a:cs typeface="Oswald ExtraLight"/>
                <a:sym typeface="Oswald ExtraLight"/>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4" name="Google Shape;164;p22"/>
          <p:cNvSpPr txBox="1">
            <a:spLocks noGrp="1"/>
          </p:cNvSpPr>
          <p:nvPr>
            <p:ph type="subTitle" idx="3"/>
          </p:nvPr>
        </p:nvSpPr>
        <p:spPr>
          <a:xfrm>
            <a:off x="4265050" y="3817475"/>
            <a:ext cx="4165800" cy="2811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DM Sans"/>
              <a:buNone/>
              <a:defRPr sz="1600">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grpSp>
        <p:nvGrpSpPr>
          <p:cNvPr id="165" name="Google Shape;165;p22"/>
          <p:cNvGrpSpPr/>
          <p:nvPr/>
        </p:nvGrpSpPr>
        <p:grpSpPr>
          <a:xfrm rot="5400000">
            <a:off x="6327004" y="-594849"/>
            <a:ext cx="1955378" cy="4224060"/>
            <a:chOff x="7350442" y="2608992"/>
            <a:chExt cx="777239" cy="1673160"/>
          </a:xfrm>
        </p:grpSpPr>
        <p:sp>
          <p:nvSpPr>
            <p:cNvPr id="166" name="Google Shape;166;p2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2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2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2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2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2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2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2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4" name="Google Shape;174;p22"/>
          <p:cNvGrpSpPr/>
          <p:nvPr/>
        </p:nvGrpSpPr>
        <p:grpSpPr>
          <a:xfrm rot="-5400000" flipH="1">
            <a:off x="696504" y="1651201"/>
            <a:ext cx="1955378" cy="4224060"/>
            <a:chOff x="7350442" y="2608992"/>
            <a:chExt cx="777239" cy="1673160"/>
          </a:xfrm>
        </p:grpSpPr>
        <p:sp>
          <p:nvSpPr>
            <p:cNvPr id="175" name="Google Shape;175;p2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2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2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2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2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2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2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2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3" name="Google Shape;183;p22"/>
          <p:cNvGrpSpPr/>
          <p:nvPr/>
        </p:nvGrpSpPr>
        <p:grpSpPr>
          <a:xfrm>
            <a:off x="4695775" y="4494275"/>
            <a:ext cx="1200150" cy="114300"/>
            <a:chOff x="752475" y="981075"/>
            <a:chExt cx="1200150" cy="114300"/>
          </a:xfrm>
        </p:grpSpPr>
        <p:sp>
          <p:nvSpPr>
            <p:cNvPr id="184" name="Google Shape;184;p22"/>
            <p:cNvSpPr/>
            <p:nvPr/>
          </p:nvSpPr>
          <p:spPr>
            <a:xfrm>
              <a:off x="752475" y="981075"/>
              <a:ext cx="114300" cy="114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933450" y="981075"/>
              <a:ext cx="114300" cy="11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1114425" y="981075"/>
              <a:ext cx="114300" cy="11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1295400" y="981075"/>
              <a:ext cx="114300" cy="11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1476375" y="981075"/>
              <a:ext cx="114300" cy="114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1657350" y="981075"/>
              <a:ext cx="114300" cy="11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1838325" y="981075"/>
              <a:ext cx="114300" cy="114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CUSTOM_1">
    <p:spTree>
      <p:nvGrpSpPr>
        <p:cNvPr id="1" name="Shape 191"/>
        <p:cNvGrpSpPr/>
        <p:nvPr/>
      </p:nvGrpSpPr>
      <p:grpSpPr>
        <a:xfrm>
          <a:off x="0" y="0"/>
          <a:ext cx="0" cy="0"/>
          <a:chOff x="0" y="0"/>
          <a:chExt cx="0" cy="0"/>
        </a:xfrm>
      </p:grpSpPr>
      <p:sp>
        <p:nvSpPr>
          <p:cNvPr id="192" name="Google Shape;192;p23"/>
          <p:cNvSpPr txBox="1">
            <a:spLocks noGrp="1"/>
          </p:cNvSpPr>
          <p:nvPr>
            <p:ph type="body" idx="1"/>
          </p:nvPr>
        </p:nvSpPr>
        <p:spPr>
          <a:xfrm>
            <a:off x="713225" y="1164100"/>
            <a:ext cx="3392100" cy="34446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Char char="●"/>
              <a:defRPr>
                <a:solidFill>
                  <a:schemeClr val="dk1"/>
                </a:solidFill>
                <a:latin typeface="DM Sans"/>
                <a:ea typeface="DM Sans"/>
                <a:cs typeface="DM Sans"/>
                <a:sym typeface="DM Sans"/>
              </a:defRPr>
            </a:lvl1pPr>
            <a:lvl2pPr marL="914400" lvl="1"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2pPr>
            <a:lvl3pPr marL="1371600" lvl="2"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3pPr>
            <a:lvl4pPr marL="1828800" lvl="3"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4pPr>
            <a:lvl5pPr marL="2286000" lvl="4"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5pPr>
            <a:lvl6pPr marL="2743200" lvl="5"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6pPr>
            <a:lvl7pPr marL="3200400" lvl="6"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7pPr>
            <a:lvl8pPr marL="3657600" lvl="7"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8pPr>
            <a:lvl9pPr marL="4114800" lvl="8"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9pPr>
          </a:lstStyle>
          <a:p>
            <a:endParaRPr/>
          </a:p>
        </p:txBody>
      </p:sp>
      <p:sp>
        <p:nvSpPr>
          <p:cNvPr id="193" name="Google Shape;193;p23"/>
          <p:cNvSpPr txBox="1">
            <a:spLocks noGrp="1"/>
          </p:cNvSpPr>
          <p:nvPr>
            <p:ph type="body" idx="2"/>
          </p:nvPr>
        </p:nvSpPr>
        <p:spPr>
          <a:xfrm>
            <a:off x="5029625" y="1164100"/>
            <a:ext cx="3392100" cy="34446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Char char="●"/>
              <a:defRPr>
                <a:solidFill>
                  <a:schemeClr val="dk1"/>
                </a:solidFill>
                <a:latin typeface="DM Sans"/>
                <a:ea typeface="DM Sans"/>
                <a:cs typeface="DM Sans"/>
                <a:sym typeface="DM Sans"/>
              </a:defRPr>
            </a:lvl1pPr>
            <a:lvl2pPr marL="914400" lvl="1"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2pPr>
            <a:lvl3pPr marL="1371600" lvl="2"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3pPr>
            <a:lvl4pPr marL="1828800" lvl="3"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4pPr>
            <a:lvl5pPr marL="2286000" lvl="4"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5pPr>
            <a:lvl6pPr marL="2743200" lvl="5"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6pPr>
            <a:lvl7pPr marL="3200400" lvl="6"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7pPr>
            <a:lvl8pPr marL="3657600" lvl="7"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8pPr>
            <a:lvl9pPr marL="4114800" lvl="8" indent="-317500" rtl="0">
              <a:lnSpc>
                <a:spcPct val="115000"/>
              </a:lnSpc>
              <a:spcBef>
                <a:spcPts val="0"/>
              </a:spcBef>
              <a:spcAft>
                <a:spcPts val="0"/>
              </a:spcAft>
              <a:buClr>
                <a:schemeClr val="lt2"/>
              </a:buClr>
              <a:buSzPts val="1400"/>
              <a:buChar char="■"/>
              <a:defRPr>
                <a:solidFill>
                  <a:schemeClr val="dk1"/>
                </a:solidFill>
                <a:latin typeface="DM Sans"/>
                <a:ea typeface="DM Sans"/>
                <a:cs typeface="DM Sans"/>
                <a:sym typeface="DM Sans"/>
              </a:defRPr>
            </a:lvl9pPr>
          </a:lstStyle>
          <a:p>
            <a:endParaRPr/>
          </a:p>
        </p:txBody>
      </p:sp>
      <p:sp>
        <p:nvSpPr>
          <p:cNvPr id="194" name="Google Shape;194;p23"/>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BLANK_1_1_1_1_1_1_1_1_1_1">
    <p:spTree>
      <p:nvGrpSpPr>
        <p:cNvPr id="1" name="Shape 195"/>
        <p:cNvGrpSpPr/>
        <p:nvPr/>
      </p:nvGrpSpPr>
      <p:grpSpPr>
        <a:xfrm>
          <a:off x="0" y="0"/>
          <a:ext cx="0" cy="0"/>
          <a:chOff x="0" y="0"/>
          <a:chExt cx="0" cy="0"/>
        </a:xfrm>
      </p:grpSpPr>
      <p:sp>
        <p:nvSpPr>
          <p:cNvPr id="196" name="Google Shape;196;p24"/>
          <p:cNvSpPr txBox="1">
            <a:spLocks noGrp="1"/>
          </p:cNvSpPr>
          <p:nvPr>
            <p:ph type="ctrTitle"/>
          </p:nvPr>
        </p:nvSpPr>
        <p:spPr>
          <a:xfrm>
            <a:off x="2429950" y="950150"/>
            <a:ext cx="4284000" cy="758400"/>
          </a:xfrm>
          <a:prstGeom prst="rect">
            <a:avLst/>
          </a:prstGeom>
        </p:spPr>
        <p:txBody>
          <a:bodyPr spcFirstLastPara="1" wrap="square" lIns="0" tIns="0" rIns="0" bIns="0" anchor="ctr" anchorCtr="0">
            <a:noAutofit/>
          </a:bodyPr>
          <a:lstStyle>
            <a:lvl1pPr lvl="0" algn="ctr" rtl="0">
              <a:spcBef>
                <a:spcPts val="0"/>
              </a:spcBef>
              <a:spcAft>
                <a:spcPts val="0"/>
              </a:spcAft>
              <a:buSzPts val="5400"/>
              <a:buNone/>
              <a:defRPr sz="5400"/>
            </a:lvl1pPr>
            <a:lvl2pPr lvl="1" algn="ctr" rtl="0">
              <a:spcBef>
                <a:spcPts val="0"/>
              </a:spcBef>
              <a:spcAft>
                <a:spcPts val="0"/>
              </a:spcAft>
              <a:buSzPts val="5400"/>
              <a:buNone/>
              <a:defRPr sz="5400"/>
            </a:lvl2pPr>
            <a:lvl3pPr lvl="2" algn="ctr" rtl="0">
              <a:spcBef>
                <a:spcPts val="0"/>
              </a:spcBef>
              <a:spcAft>
                <a:spcPts val="0"/>
              </a:spcAft>
              <a:buSzPts val="5400"/>
              <a:buNone/>
              <a:defRPr sz="5400"/>
            </a:lvl3pPr>
            <a:lvl4pPr lvl="3" algn="ctr" rtl="0">
              <a:spcBef>
                <a:spcPts val="0"/>
              </a:spcBef>
              <a:spcAft>
                <a:spcPts val="0"/>
              </a:spcAft>
              <a:buSzPts val="5400"/>
              <a:buNone/>
              <a:defRPr sz="5400"/>
            </a:lvl4pPr>
            <a:lvl5pPr lvl="4" algn="ctr" rtl="0">
              <a:spcBef>
                <a:spcPts val="0"/>
              </a:spcBef>
              <a:spcAft>
                <a:spcPts val="0"/>
              </a:spcAft>
              <a:buSzPts val="5400"/>
              <a:buNone/>
              <a:defRPr sz="5400"/>
            </a:lvl5pPr>
            <a:lvl6pPr lvl="5" algn="ctr" rtl="0">
              <a:spcBef>
                <a:spcPts val="0"/>
              </a:spcBef>
              <a:spcAft>
                <a:spcPts val="0"/>
              </a:spcAft>
              <a:buSzPts val="5400"/>
              <a:buNone/>
              <a:defRPr sz="5400"/>
            </a:lvl6pPr>
            <a:lvl7pPr lvl="6" algn="ctr" rtl="0">
              <a:spcBef>
                <a:spcPts val="0"/>
              </a:spcBef>
              <a:spcAft>
                <a:spcPts val="0"/>
              </a:spcAft>
              <a:buSzPts val="5400"/>
              <a:buNone/>
              <a:defRPr sz="5400"/>
            </a:lvl7pPr>
            <a:lvl8pPr lvl="7" algn="ctr" rtl="0">
              <a:spcBef>
                <a:spcPts val="0"/>
              </a:spcBef>
              <a:spcAft>
                <a:spcPts val="0"/>
              </a:spcAft>
              <a:buSzPts val="5400"/>
              <a:buNone/>
              <a:defRPr sz="5400"/>
            </a:lvl8pPr>
            <a:lvl9pPr lvl="8" algn="ctr" rtl="0">
              <a:spcBef>
                <a:spcPts val="0"/>
              </a:spcBef>
              <a:spcAft>
                <a:spcPts val="0"/>
              </a:spcAft>
              <a:buSzPts val="5400"/>
              <a:buNone/>
              <a:defRPr sz="5400"/>
            </a:lvl9pPr>
          </a:lstStyle>
          <a:p>
            <a:endParaRPr/>
          </a:p>
        </p:txBody>
      </p:sp>
      <p:sp>
        <p:nvSpPr>
          <p:cNvPr id="197" name="Google Shape;197;p24"/>
          <p:cNvSpPr txBox="1">
            <a:spLocks noGrp="1"/>
          </p:cNvSpPr>
          <p:nvPr>
            <p:ph type="subTitle" idx="1"/>
          </p:nvPr>
        </p:nvSpPr>
        <p:spPr>
          <a:xfrm>
            <a:off x="2425075" y="1828300"/>
            <a:ext cx="4293900" cy="997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grpSp>
        <p:nvGrpSpPr>
          <p:cNvPr id="198" name="Google Shape;198;p24"/>
          <p:cNvGrpSpPr/>
          <p:nvPr/>
        </p:nvGrpSpPr>
        <p:grpSpPr>
          <a:xfrm rot="10800000" flipH="1">
            <a:off x="7172094" y="843104"/>
            <a:ext cx="2029371" cy="4383847"/>
            <a:chOff x="7350442" y="2608992"/>
            <a:chExt cx="777239" cy="1673160"/>
          </a:xfrm>
        </p:grpSpPr>
        <p:sp>
          <p:nvSpPr>
            <p:cNvPr id="199" name="Google Shape;199;p2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2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2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2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2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2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2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2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 name="Google Shape;207;p24"/>
          <p:cNvGrpSpPr/>
          <p:nvPr/>
        </p:nvGrpSpPr>
        <p:grpSpPr>
          <a:xfrm flipH="1">
            <a:off x="-57431" y="4"/>
            <a:ext cx="2029371" cy="4383847"/>
            <a:chOff x="7350442" y="2608992"/>
            <a:chExt cx="777239" cy="1673160"/>
          </a:xfrm>
        </p:grpSpPr>
        <p:sp>
          <p:nvSpPr>
            <p:cNvPr id="208" name="Google Shape;208;p2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2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2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2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2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2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2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2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185738"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6" name="Google Shape;216;p24"/>
          <p:cNvSpPr txBox="1"/>
          <p:nvPr/>
        </p:nvSpPr>
        <p:spPr>
          <a:xfrm>
            <a:off x="2478750" y="3448025"/>
            <a:ext cx="4186500" cy="686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200">
                <a:solidFill>
                  <a:schemeClr val="dk1"/>
                </a:solidFill>
                <a:latin typeface="DM Sans"/>
                <a:ea typeface="DM Sans"/>
                <a:cs typeface="DM Sans"/>
                <a:sym typeface="DM Sans"/>
              </a:rPr>
              <a:t>CREDITS: This presentation template was created by </a:t>
            </a:r>
            <a:r>
              <a:rPr lang="en" sz="1200" b="1">
                <a:solidFill>
                  <a:schemeClr val="dk1"/>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DM Sans"/>
                <a:ea typeface="DM Sans"/>
                <a:cs typeface="DM Sans"/>
                <a:sym typeface="DM Sans"/>
              </a:rPr>
              <a:t>, and includes icons by </a:t>
            </a:r>
            <a:r>
              <a:rPr lang="en" sz="1200" b="1">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DM Sans"/>
                <a:ea typeface="DM Sans"/>
                <a:cs typeface="DM Sans"/>
                <a:sym typeface="DM Sans"/>
              </a:rPr>
              <a:t>, and infographics &amp; images by </a:t>
            </a:r>
            <a:r>
              <a:rPr lang="en" sz="1200" b="1">
                <a:solidFill>
                  <a:schemeClr val="dk1"/>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endParaRPr sz="1200" b="1">
              <a:solidFill>
                <a:schemeClr val="dk1"/>
              </a:solidFill>
              <a:latin typeface="DM Sans"/>
              <a:ea typeface="DM Sans"/>
              <a:cs typeface="DM Sans"/>
              <a:sym typeface="DM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BLANK_1_1_1_1_1_1_1_1_1_1_1">
    <p:bg>
      <p:bgPr>
        <a:gradFill>
          <a:gsLst>
            <a:gs pos="0">
              <a:schemeClr val="accent3"/>
            </a:gs>
            <a:gs pos="44000">
              <a:schemeClr val="accent4"/>
            </a:gs>
            <a:gs pos="100000">
              <a:schemeClr val="accent5"/>
            </a:gs>
          </a:gsLst>
          <a:lin ang="2698631" scaled="0"/>
        </a:gradFill>
        <a:effectLst/>
      </p:bgPr>
    </p:bg>
    <p:spTree>
      <p:nvGrpSpPr>
        <p:cNvPr id="1" name="Shape 21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BLANK_1_1_1_1_1_1_1_1_1_1_1_2">
    <p:bg>
      <p:bgPr>
        <a:gradFill>
          <a:gsLst>
            <a:gs pos="0">
              <a:schemeClr val="accent2"/>
            </a:gs>
            <a:gs pos="36000">
              <a:schemeClr val="accent4"/>
            </a:gs>
            <a:gs pos="100000">
              <a:schemeClr val="accent4"/>
            </a:gs>
          </a:gsLst>
          <a:lin ang="2698631" scaled="0"/>
        </a:gradFill>
        <a:effectLst/>
      </p:bgPr>
    </p:bg>
    <p:spTree>
      <p:nvGrpSpPr>
        <p:cNvPr id="1" name="Shape 218"/>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22"/>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23"/>
        <p:cNvGrpSpPr/>
        <p:nvPr/>
      </p:nvGrpSpPr>
      <p:grpSpPr>
        <a:xfrm>
          <a:off x="0" y="0"/>
          <a:ext cx="0" cy="0"/>
          <a:chOff x="0" y="0"/>
          <a:chExt cx="0" cy="0"/>
        </a:xfrm>
      </p:grpSpPr>
      <p:sp>
        <p:nvSpPr>
          <p:cNvPr id="224" name="Google Shape;224;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2"/>
        <p:cNvGrpSpPr/>
        <p:nvPr/>
      </p:nvGrpSpPr>
      <p:grpSpPr>
        <a:xfrm>
          <a:off x="0" y="0"/>
          <a:ext cx="0" cy="0"/>
          <a:chOff x="0" y="0"/>
          <a:chExt cx="0" cy="0"/>
        </a:xfrm>
      </p:grpSpPr>
      <p:sp>
        <p:nvSpPr>
          <p:cNvPr id="43" name="Google Shape;43;p4"/>
          <p:cNvSpPr txBox="1">
            <a:spLocks noGrp="1"/>
          </p:cNvSpPr>
          <p:nvPr>
            <p:ph type="title"/>
          </p:nvPr>
        </p:nvSpPr>
        <p:spPr>
          <a:xfrm>
            <a:off x="720000" y="539500"/>
            <a:ext cx="7704000" cy="5727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 name="Google Shape;44;p4"/>
          <p:cNvSpPr txBox="1">
            <a:spLocks noGrp="1"/>
          </p:cNvSpPr>
          <p:nvPr>
            <p:ph type="body" idx="1"/>
          </p:nvPr>
        </p:nvSpPr>
        <p:spPr>
          <a:xfrm>
            <a:off x="720000" y="1112200"/>
            <a:ext cx="7704000" cy="3496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00"/>
            </a:lvl1pPr>
            <a:lvl2pPr marL="914400" lvl="1" indent="-304800" rtl="0">
              <a:lnSpc>
                <a:spcPct val="115000"/>
              </a:lnSpc>
              <a:spcBef>
                <a:spcPts val="0"/>
              </a:spcBef>
              <a:spcAft>
                <a:spcPts val="0"/>
              </a:spcAft>
              <a:buClr>
                <a:srgbClr val="434343"/>
              </a:buClr>
              <a:buSzPts val="1200"/>
              <a:buFont typeface="Roboto Condensed Light"/>
              <a:buAutoNum type="alphaLcPeriod"/>
              <a:defRPr/>
            </a:lvl2pPr>
            <a:lvl3pPr marL="1371600" lvl="2" indent="-304800" rtl="0">
              <a:lnSpc>
                <a:spcPct val="115000"/>
              </a:lnSpc>
              <a:spcBef>
                <a:spcPts val="0"/>
              </a:spcBef>
              <a:spcAft>
                <a:spcPts val="0"/>
              </a:spcAft>
              <a:buClr>
                <a:srgbClr val="434343"/>
              </a:buClr>
              <a:buSzPts val="1200"/>
              <a:buFont typeface="Roboto Condensed Light"/>
              <a:buAutoNum type="romanLcPeriod"/>
              <a:defRPr/>
            </a:lvl3pPr>
            <a:lvl4pPr marL="1828800" lvl="3" indent="-304800" rtl="0">
              <a:lnSpc>
                <a:spcPct val="115000"/>
              </a:lnSpc>
              <a:spcBef>
                <a:spcPts val="0"/>
              </a:spcBef>
              <a:spcAft>
                <a:spcPts val="0"/>
              </a:spcAft>
              <a:buClr>
                <a:srgbClr val="434343"/>
              </a:buClr>
              <a:buSzPts val="1200"/>
              <a:buFont typeface="Roboto Condensed Light"/>
              <a:buAutoNum type="arabicPeriod"/>
              <a:defRPr/>
            </a:lvl4pPr>
            <a:lvl5pPr marL="2286000" lvl="4" indent="-304800" rtl="0">
              <a:lnSpc>
                <a:spcPct val="115000"/>
              </a:lnSpc>
              <a:spcBef>
                <a:spcPts val="0"/>
              </a:spcBef>
              <a:spcAft>
                <a:spcPts val="0"/>
              </a:spcAft>
              <a:buClr>
                <a:srgbClr val="434343"/>
              </a:buClr>
              <a:buSzPts val="1200"/>
              <a:buFont typeface="Roboto Condensed Light"/>
              <a:buAutoNum type="alphaLcPeriod"/>
              <a:defRPr/>
            </a:lvl5pPr>
            <a:lvl6pPr marL="2743200" lvl="5" indent="-304800" rtl="0">
              <a:lnSpc>
                <a:spcPct val="115000"/>
              </a:lnSpc>
              <a:spcBef>
                <a:spcPts val="0"/>
              </a:spcBef>
              <a:spcAft>
                <a:spcPts val="0"/>
              </a:spcAft>
              <a:buClr>
                <a:srgbClr val="434343"/>
              </a:buClr>
              <a:buSzPts val="1200"/>
              <a:buFont typeface="Roboto Condensed Light"/>
              <a:buAutoNum type="romanLcPeriod"/>
              <a:defRPr/>
            </a:lvl6pPr>
            <a:lvl7pPr marL="3200400" lvl="6" indent="-304800" rtl="0">
              <a:lnSpc>
                <a:spcPct val="115000"/>
              </a:lnSpc>
              <a:spcBef>
                <a:spcPts val="0"/>
              </a:spcBef>
              <a:spcAft>
                <a:spcPts val="0"/>
              </a:spcAft>
              <a:buClr>
                <a:srgbClr val="434343"/>
              </a:buClr>
              <a:buSzPts val="1200"/>
              <a:buFont typeface="Roboto Condensed Light"/>
              <a:buAutoNum type="arabicPeriod"/>
              <a:defRPr/>
            </a:lvl7pPr>
            <a:lvl8pPr marL="3657600" lvl="7" indent="-304800" rtl="0">
              <a:lnSpc>
                <a:spcPct val="115000"/>
              </a:lnSpc>
              <a:spcBef>
                <a:spcPts val="0"/>
              </a:spcBef>
              <a:spcAft>
                <a:spcPts val="0"/>
              </a:spcAft>
              <a:buClr>
                <a:srgbClr val="434343"/>
              </a:buClr>
              <a:buSzPts val="1200"/>
              <a:buFont typeface="Roboto Condensed Light"/>
              <a:buAutoNum type="alphaLcPeriod"/>
              <a:defRPr/>
            </a:lvl8pPr>
            <a:lvl9pPr marL="4114800" lvl="8" indent="-304800" rtl="0">
              <a:lnSpc>
                <a:spcPct val="115000"/>
              </a:lnSpc>
              <a:spcBef>
                <a:spcPts val="0"/>
              </a:spcBef>
              <a:spcAft>
                <a:spcPts val="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sp>
        <p:nvSpPr>
          <p:cNvPr id="46" name="Google Shape;46;p5"/>
          <p:cNvSpPr txBox="1">
            <a:spLocks noGrp="1"/>
          </p:cNvSpPr>
          <p:nvPr>
            <p:ph type="subTitle" idx="1"/>
          </p:nvPr>
        </p:nvSpPr>
        <p:spPr>
          <a:xfrm>
            <a:off x="1786775" y="2952775"/>
            <a:ext cx="2386500" cy="3489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2pPr>
            <a:lvl3pPr lvl="2"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3pPr>
            <a:lvl4pPr lvl="3"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4pPr>
            <a:lvl5pPr lvl="4"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5pPr>
            <a:lvl6pPr lvl="5"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6pPr>
            <a:lvl7pPr lvl="6"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7pPr>
            <a:lvl8pPr lvl="7"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8pPr>
            <a:lvl9pPr lvl="8"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9pPr>
          </a:lstStyle>
          <a:p>
            <a:endParaRPr/>
          </a:p>
        </p:txBody>
      </p:sp>
      <p:sp>
        <p:nvSpPr>
          <p:cNvPr id="47" name="Google Shape;47;p5"/>
          <p:cNvSpPr txBox="1">
            <a:spLocks noGrp="1"/>
          </p:cNvSpPr>
          <p:nvPr>
            <p:ph type="subTitle" idx="2"/>
          </p:nvPr>
        </p:nvSpPr>
        <p:spPr>
          <a:xfrm>
            <a:off x="4970850" y="2952775"/>
            <a:ext cx="2386500" cy="3489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1pPr>
            <a:lvl2pPr lvl="1"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2pPr>
            <a:lvl3pPr lvl="2"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3pPr>
            <a:lvl4pPr lvl="3"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4pPr>
            <a:lvl5pPr lvl="4"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5pPr>
            <a:lvl6pPr lvl="5"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6pPr>
            <a:lvl7pPr lvl="6"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7pPr>
            <a:lvl8pPr lvl="7"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8pPr>
            <a:lvl9pPr lvl="8" algn="ctr" rtl="0">
              <a:lnSpc>
                <a:spcPct val="100000"/>
              </a:lnSpc>
              <a:spcBef>
                <a:spcPts val="0"/>
              </a:spcBef>
              <a:spcAft>
                <a:spcPts val="0"/>
              </a:spcAft>
              <a:buClr>
                <a:schemeClr val="dk1"/>
              </a:buClr>
              <a:buSzPts val="2200"/>
              <a:buFont typeface="Oswald"/>
              <a:buNone/>
              <a:defRPr sz="2200">
                <a:solidFill>
                  <a:schemeClr val="dk1"/>
                </a:solidFill>
                <a:latin typeface="Oswald"/>
                <a:ea typeface="Oswald"/>
                <a:cs typeface="Oswald"/>
                <a:sym typeface="Oswald"/>
              </a:defRPr>
            </a:lvl9pPr>
          </a:lstStyle>
          <a:p>
            <a:endParaRPr/>
          </a:p>
        </p:txBody>
      </p:sp>
      <p:sp>
        <p:nvSpPr>
          <p:cNvPr id="48" name="Google Shape;48;p5"/>
          <p:cNvSpPr txBox="1">
            <a:spLocks noGrp="1"/>
          </p:cNvSpPr>
          <p:nvPr>
            <p:ph type="subTitle" idx="3"/>
          </p:nvPr>
        </p:nvSpPr>
        <p:spPr>
          <a:xfrm>
            <a:off x="1786625" y="3458825"/>
            <a:ext cx="2386500" cy="11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49" name="Google Shape;49;p5"/>
          <p:cNvSpPr txBox="1">
            <a:spLocks noGrp="1"/>
          </p:cNvSpPr>
          <p:nvPr>
            <p:ph type="subTitle" idx="4"/>
          </p:nvPr>
        </p:nvSpPr>
        <p:spPr>
          <a:xfrm>
            <a:off x="4970855" y="3458825"/>
            <a:ext cx="2386500" cy="11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lgn="ctr" rtl="0">
              <a:lnSpc>
                <a:spcPct val="100000"/>
              </a:lnSpc>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a:endParaRPr/>
          </a:p>
        </p:txBody>
      </p:sp>
      <p:sp>
        <p:nvSpPr>
          <p:cNvPr id="50" name="Google Shape;50;p5"/>
          <p:cNvSpPr txBox="1">
            <a:spLocks noGrp="1"/>
          </p:cNvSpPr>
          <p:nvPr>
            <p:ph type="title"/>
          </p:nvPr>
        </p:nvSpPr>
        <p:spPr>
          <a:xfrm>
            <a:off x="713225" y="539496"/>
            <a:ext cx="7708500" cy="576000"/>
          </a:xfrm>
          <a:prstGeom prst="rect">
            <a:avLst/>
          </a:prstGeom>
        </p:spPr>
        <p:txBody>
          <a:bodyPr spcFirstLastPara="1" wrap="square" lIns="0" tIns="0" rIns="0" bIns="0" anchor="t" anchorCtr="0">
            <a:noAutofit/>
          </a:bodyPr>
          <a:lstStyle>
            <a:lvl1pPr lvl="0" algn="ctr"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6"/>
          <p:cNvSpPr txBox="1">
            <a:spLocks noGrp="1"/>
          </p:cNvSpPr>
          <p:nvPr>
            <p:ph type="title"/>
          </p:nvPr>
        </p:nvSpPr>
        <p:spPr>
          <a:xfrm>
            <a:off x="720000" y="539500"/>
            <a:ext cx="7710900" cy="5760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400"/>
              <a:buFont typeface="Oswald"/>
              <a:buNone/>
              <a:defRPr sz="3400">
                <a:latin typeface="Oswald"/>
                <a:ea typeface="Oswald"/>
                <a:cs typeface="Oswald"/>
                <a:sym typeface="Oswald"/>
              </a:defRPr>
            </a:lvl2pPr>
            <a:lvl3pPr lvl="2" rtl="0">
              <a:spcBef>
                <a:spcPts val="0"/>
              </a:spcBef>
              <a:spcAft>
                <a:spcPts val="0"/>
              </a:spcAft>
              <a:buSzPts val="3400"/>
              <a:buFont typeface="Oswald"/>
              <a:buNone/>
              <a:defRPr sz="3400">
                <a:latin typeface="Oswald"/>
                <a:ea typeface="Oswald"/>
                <a:cs typeface="Oswald"/>
                <a:sym typeface="Oswald"/>
              </a:defRPr>
            </a:lvl3pPr>
            <a:lvl4pPr lvl="3" rtl="0">
              <a:spcBef>
                <a:spcPts val="0"/>
              </a:spcBef>
              <a:spcAft>
                <a:spcPts val="0"/>
              </a:spcAft>
              <a:buSzPts val="3400"/>
              <a:buFont typeface="Oswald"/>
              <a:buNone/>
              <a:defRPr sz="3400">
                <a:latin typeface="Oswald"/>
                <a:ea typeface="Oswald"/>
                <a:cs typeface="Oswald"/>
                <a:sym typeface="Oswald"/>
              </a:defRPr>
            </a:lvl4pPr>
            <a:lvl5pPr lvl="4" rtl="0">
              <a:spcBef>
                <a:spcPts val="0"/>
              </a:spcBef>
              <a:spcAft>
                <a:spcPts val="0"/>
              </a:spcAft>
              <a:buSzPts val="3400"/>
              <a:buFont typeface="Oswald"/>
              <a:buNone/>
              <a:defRPr sz="3400">
                <a:latin typeface="Oswald"/>
                <a:ea typeface="Oswald"/>
                <a:cs typeface="Oswald"/>
                <a:sym typeface="Oswald"/>
              </a:defRPr>
            </a:lvl5pPr>
            <a:lvl6pPr lvl="5" rtl="0">
              <a:spcBef>
                <a:spcPts val="0"/>
              </a:spcBef>
              <a:spcAft>
                <a:spcPts val="0"/>
              </a:spcAft>
              <a:buSzPts val="3400"/>
              <a:buFont typeface="Oswald"/>
              <a:buNone/>
              <a:defRPr sz="3400">
                <a:latin typeface="Oswald"/>
                <a:ea typeface="Oswald"/>
                <a:cs typeface="Oswald"/>
                <a:sym typeface="Oswald"/>
              </a:defRPr>
            </a:lvl6pPr>
            <a:lvl7pPr lvl="6" rtl="0">
              <a:spcBef>
                <a:spcPts val="0"/>
              </a:spcBef>
              <a:spcAft>
                <a:spcPts val="0"/>
              </a:spcAft>
              <a:buSzPts val="3400"/>
              <a:buFont typeface="Oswald"/>
              <a:buNone/>
              <a:defRPr sz="3400">
                <a:latin typeface="Oswald"/>
                <a:ea typeface="Oswald"/>
                <a:cs typeface="Oswald"/>
                <a:sym typeface="Oswald"/>
              </a:defRPr>
            </a:lvl7pPr>
            <a:lvl8pPr lvl="7" rtl="0">
              <a:spcBef>
                <a:spcPts val="0"/>
              </a:spcBef>
              <a:spcAft>
                <a:spcPts val="0"/>
              </a:spcAft>
              <a:buSzPts val="3400"/>
              <a:buFont typeface="Oswald"/>
              <a:buNone/>
              <a:defRPr sz="3400">
                <a:latin typeface="Oswald"/>
                <a:ea typeface="Oswald"/>
                <a:cs typeface="Oswald"/>
                <a:sym typeface="Oswald"/>
              </a:defRPr>
            </a:lvl8pPr>
            <a:lvl9pPr lvl="8" rtl="0">
              <a:spcBef>
                <a:spcPts val="0"/>
              </a:spcBef>
              <a:spcAft>
                <a:spcPts val="0"/>
              </a:spcAft>
              <a:buSzPts val="3400"/>
              <a:buFont typeface="Oswald"/>
              <a:buNone/>
              <a:defRPr sz="3400">
                <a:latin typeface="Oswald"/>
                <a:ea typeface="Oswald"/>
                <a:cs typeface="Oswald"/>
                <a:sym typeface="Oswald"/>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1321350" y="1039750"/>
            <a:ext cx="3866400" cy="572700"/>
          </a:xfrm>
          <a:prstGeom prst="rect">
            <a:avLst/>
          </a:prstGeom>
        </p:spPr>
        <p:txBody>
          <a:bodyPr spcFirstLastPara="1" wrap="square" lIns="0" tIns="0" rIns="0" bIns="0" anchor="t" anchorCtr="0">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7"/>
          <p:cNvSpPr txBox="1">
            <a:spLocks noGrp="1"/>
          </p:cNvSpPr>
          <p:nvPr>
            <p:ph type="body" idx="1"/>
          </p:nvPr>
        </p:nvSpPr>
        <p:spPr>
          <a:xfrm>
            <a:off x="1321350" y="1984800"/>
            <a:ext cx="3866400" cy="23193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grpSp>
        <p:nvGrpSpPr>
          <p:cNvPr id="56" name="Google Shape;56;p7"/>
          <p:cNvGrpSpPr/>
          <p:nvPr/>
        </p:nvGrpSpPr>
        <p:grpSpPr>
          <a:xfrm flipH="1">
            <a:off x="-1145294" y="-39521"/>
            <a:ext cx="2029371" cy="4383847"/>
            <a:chOff x="7350442" y="2608992"/>
            <a:chExt cx="777239" cy="1673160"/>
          </a:xfrm>
        </p:grpSpPr>
        <p:sp>
          <p:nvSpPr>
            <p:cNvPr id="57" name="Google Shape;57;p7"/>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7"/>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7"/>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7"/>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7"/>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7"/>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7"/>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7"/>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5"/>
        <p:cNvGrpSpPr/>
        <p:nvPr/>
      </p:nvGrpSpPr>
      <p:grpSpPr>
        <a:xfrm>
          <a:off x="0" y="0"/>
          <a:ext cx="0" cy="0"/>
          <a:chOff x="0" y="0"/>
          <a:chExt cx="0" cy="0"/>
        </a:xfrm>
      </p:grpSpPr>
      <p:sp>
        <p:nvSpPr>
          <p:cNvPr id="66" name="Google Shape;66;p8"/>
          <p:cNvSpPr txBox="1">
            <a:spLocks noGrp="1"/>
          </p:cNvSpPr>
          <p:nvPr>
            <p:ph type="title"/>
          </p:nvPr>
        </p:nvSpPr>
        <p:spPr>
          <a:xfrm>
            <a:off x="1713900" y="1458900"/>
            <a:ext cx="5716200" cy="2225700"/>
          </a:xfrm>
          <a:prstGeom prst="rect">
            <a:avLst/>
          </a:prstGeom>
        </p:spPr>
        <p:txBody>
          <a:bodyPr spcFirstLastPara="1" wrap="square" lIns="0" tIns="0" rIns="0" bIns="0" anchor="ctr" anchorCtr="0">
            <a:noAutofit/>
          </a:bodyPr>
          <a:lstStyle>
            <a:lvl1pPr lvl="0" algn="ctr" rtl="0">
              <a:spcBef>
                <a:spcPts val="0"/>
              </a:spcBef>
              <a:spcAft>
                <a:spcPts val="0"/>
              </a:spcAft>
              <a:buSzPts val="4900"/>
              <a:buNone/>
              <a:defRPr sz="7200"/>
            </a:lvl1pPr>
            <a:lvl2pPr lvl="1" algn="ctr" rtl="0">
              <a:spcBef>
                <a:spcPts val="0"/>
              </a:spcBef>
              <a:spcAft>
                <a:spcPts val="0"/>
              </a:spcAft>
              <a:buSzPts val="4900"/>
              <a:buNone/>
              <a:defRPr sz="4900"/>
            </a:lvl2pPr>
            <a:lvl3pPr lvl="2" algn="ctr" rtl="0">
              <a:spcBef>
                <a:spcPts val="0"/>
              </a:spcBef>
              <a:spcAft>
                <a:spcPts val="0"/>
              </a:spcAft>
              <a:buSzPts val="4900"/>
              <a:buNone/>
              <a:defRPr sz="4900"/>
            </a:lvl3pPr>
            <a:lvl4pPr lvl="3" algn="ctr" rtl="0">
              <a:spcBef>
                <a:spcPts val="0"/>
              </a:spcBef>
              <a:spcAft>
                <a:spcPts val="0"/>
              </a:spcAft>
              <a:buSzPts val="4900"/>
              <a:buNone/>
              <a:defRPr sz="4900"/>
            </a:lvl4pPr>
            <a:lvl5pPr lvl="4" algn="ctr" rtl="0">
              <a:spcBef>
                <a:spcPts val="0"/>
              </a:spcBef>
              <a:spcAft>
                <a:spcPts val="0"/>
              </a:spcAft>
              <a:buSzPts val="4900"/>
              <a:buNone/>
              <a:defRPr sz="4900"/>
            </a:lvl5pPr>
            <a:lvl6pPr lvl="5" algn="ctr" rtl="0">
              <a:spcBef>
                <a:spcPts val="0"/>
              </a:spcBef>
              <a:spcAft>
                <a:spcPts val="0"/>
              </a:spcAft>
              <a:buSzPts val="4900"/>
              <a:buNone/>
              <a:defRPr sz="4900"/>
            </a:lvl6pPr>
            <a:lvl7pPr lvl="6" algn="ctr" rtl="0">
              <a:spcBef>
                <a:spcPts val="0"/>
              </a:spcBef>
              <a:spcAft>
                <a:spcPts val="0"/>
              </a:spcAft>
              <a:buSzPts val="4900"/>
              <a:buNone/>
              <a:defRPr sz="4900"/>
            </a:lvl7pPr>
            <a:lvl8pPr lvl="7" algn="ctr" rtl="0">
              <a:spcBef>
                <a:spcPts val="0"/>
              </a:spcBef>
              <a:spcAft>
                <a:spcPts val="0"/>
              </a:spcAft>
              <a:buSzPts val="4900"/>
              <a:buNone/>
              <a:defRPr sz="4900"/>
            </a:lvl8pPr>
            <a:lvl9pPr lvl="8" algn="ctr" rtl="0">
              <a:spcBef>
                <a:spcPts val="0"/>
              </a:spcBef>
              <a:spcAft>
                <a:spcPts val="0"/>
              </a:spcAft>
              <a:buSzPts val="4900"/>
              <a:buNone/>
              <a:defRPr sz="49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
        <p:cNvGrpSpPr/>
        <p:nvPr/>
      </p:nvGrpSpPr>
      <p:grpSpPr>
        <a:xfrm>
          <a:off x="0" y="0"/>
          <a:ext cx="0" cy="0"/>
          <a:chOff x="0" y="0"/>
          <a:chExt cx="0" cy="0"/>
        </a:xfrm>
      </p:grpSpPr>
      <p:sp>
        <p:nvSpPr>
          <p:cNvPr id="68" name="Google Shape;68;p9"/>
          <p:cNvSpPr txBox="1">
            <a:spLocks noGrp="1"/>
          </p:cNvSpPr>
          <p:nvPr>
            <p:ph type="title"/>
          </p:nvPr>
        </p:nvSpPr>
        <p:spPr>
          <a:xfrm>
            <a:off x="2916875" y="1499525"/>
            <a:ext cx="3357900" cy="576000"/>
          </a:xfrm>
          <a:prstGeom prst="rect">
            <a:avLst/>
          </a:prstGeom>
        </p:spPr>
        <p:txBody>
          <a:bodyPr spcFirstLastPara="1" wrap="square" lIns="0" tIns="0" rIns="0" bIns="0" anchor="ctr"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69" name="Google Shape;69;p9"/>
          <p:cNvSpPr txBox="1">
            <a:spLocks noGrp="1"/>
          </p:cNvSpPr>
          <p:nvPr>
            <p:ph type="subTitle" idx="1"/>
          </p:nvPr>
        </p:nvSpPr>
        <p:spPr>
          <a:xfrm>
            <a:off x="2916875" y="2308375"/>
            <a:ext cx="3357900" cy="13356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400"/>
              <a:buFont typeface="DM Sans"/>
              <a:buNone/>
              <a:defRPr sz="1600">
                <a:solidFill>
                  <a:schemeClr val="dk1"/>
                </a:solidFill>
                <a:latin typeface="DM Sans"/>
                <a:ea typeface="DM Sans"/>
                <a:cs typeface="DM Sans"/>
                <a:sym typeface="DM Sans"/>
              </a:defRPr>
            </a:lvl1pPr>
            <a:lvl2pPr lvl="1"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2pPr>
            <a:lvl3pPr lvl="2"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3pPr>
            <a:lvl4pPr lvl="3"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4pPr>
            <a:lvl5pPr lvl="4"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5pPr>
            <a:lvl6pPr lvl="5"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6pPr>
            <a:lvl7pPr lvl="6"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7pPr>
            <a:lvl8pPr lvl="7"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8pPr>
            <a:lvl9pPr lvl="8" rtl="0">
              <a:lnSpc>
                <a:spcPct val="100000"/>
              </a:lnSpc>
              <a:spcBef>
                <a:spcPts val="0"/>
              </a:spcBef>
              <a:spcAft>
                <a:spcPts val="0"/>
              </a:spcAft>
              <a:buClr>
                <a:schemeClr val="lt1"/>
              </a:buClr>
              <a:buSzPts val="2400"/>
              <a:buFont typeface="DM Sans"/>
              <a:buNone/>
              <a:defRPr sz="2400">
                <a:solidFill>
                  <a:schemeClr val="lt1"/>
                </a:solidFill>
                <a:latin typeface="DM Sans"/>
                <a:ea typeface="DM Sans"/>
                <a:cs typeface="DM Sans"/>
                <a:sym typeface="DM Sans"/>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accent5"/>
            </a:gs>
            <a:gs pos="48000">
              <a:schemeClr val="accent4"/>
            </a:gs>
            <a:gs pos="100000">
              <a:schemeClr val="accent2"/>
            </a:gs>
          </a:gsLst>
          <a:lin ang="2698631" scaled="0"/>
        </a:gradFill>
        <a:effectLst/>
      </p:bgPr>
    </p:bg>
    <p:spTree>
      <p:nvGrpSpPr>
        <p:cNvPr id="1" name="Shape 70"/>
        <p:cNvGrpSpPr/>
        <p:nvPr/>
      </p:nvGrpSpPr>
      <p:grpSpPr>
        <a:xfrm>
          <a:off x="0" y="0"/>
          <a:ext cx="0" cy="0"/>
          <a:chOff x="0" y="0"/>
          <a:chExt cx="0" cy="0"/>
        </a:xfrm>
      </p:grpSpPr>
      <p:sp>
        <p:nvSpPr>
          <p:cNvPr id="71" name="Google Shape;71;p10"/>
          <p:cNvSpPr txBox="1">
            <a:spLocks noGrp="1"/>
          </p:cNvSpPr>
          <p:nvPr>
            <p:ph type="title"/>
          </p:nvPr>
        </p:nvSpPr>
        <p:spPr>
          <a:xfrm>
            <a:off x="1260875" y="3226350"/>
            <a:ext cx="3792300" cy="1051500"/>
          </a:xfrm>
          <a:prstGeom prst="rect">
            <a:avLst/>
          </a:prstGeom>
        </p:spPr>
        <p:txBody>
          <a:bodyPr spcFirstLastPara="1" wrap="square" lIns="0" tIns="0" rIns="0" bIns="0" anchor="ctr" anchorCtr="0">
            <a:noAutofit/>
          </a:bodyPr>
          <a:lstStyle>
            <a:lvl1pPr lvl="0" rtl="0">
              <a:spcBef>
                <a:spcPts val="0"/>
              </a:spcBef>
              <a:spcAft>
                <a:spcPts val="0"/>
              </a:spcAft>
              <a:buSzPts val="34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accent5"/>
            </a:gs>
            <a:gs pos="48000">
              <a:schemeClr val="accent4"/>
            </a:gs>
            <a:gs pos="100000">
              <a:schemeClr val="accent2"/>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496"/>
            <a:ext cx="7708500" cy="576000"/>
          </a:xfrm>
          <a:prstGeom prst="rect">
            <a:avLst/>
          </a:prstGeom>
          <a:noFill/>
          <a:ln>
            <a:noFill/>
          </a:ln>
        </p:spPr>
        <p:txBody>
          <a:bodyPr spcFirstLastPara="1" wrap="square" lIns="0" tIns="0" rIns="0" bIns="0" anchor="t" anchorCtr="0">
            <a:noAutofit/>
          </a:bodyPr>
          <a:lstStyle>
            <a:lvl1pPr lvl="0" rtl="0">
              <a:spcBef>
                <a:spcPts val="0"/>
              </a:spcBef>
              <a:spcAft>
                <a:spcPts val="0"/>
              </a:spcAft>
              <a:buClr>
                <a:schemeClr val="dk1"/>
              </a:buClr>
              <a:buSzPts val="3400"/>
              <a:buFont typeface="Oswald"/>
              <a:buNone/>
              <a:defRPr sz="3400">
                <a:solidFill>
                  <a:schemeClr val="dk1"/>
                </a:solidFill>
                <a:latin typeface="Oswald"/>
                <a:ea typeface="Oswald"/>
                <a:cs typeface="Oswald"/>
                <a:sym typeface="Oswa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rtl="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rtl="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19"/>
        <p:cNvGrpSpPr/>
        <p:nvPr/>
      </p:nvGrpSpPr>
      <p:grpSpPr>
        <a:xfrm>
          <a:off x="0" y="0"/>
          <a:ext cx="0" cy="0"/>
          <a:chOff x="0" y="0"/>
          <a:chExt cx="0" cy="0"/>
        </a:xfrm>
      </p:grpSpPr>
      <p:sp>
        <p:nvSpPr>
          <p:cNvPr id="220" name="Google Shape;220;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21" name="Google Shape;221;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HzaDoCe2_cDBOMxXaK6rkou4GoO5JsPfFeKF85ZFoMM/copy#gid=509368585" TargetMode="External"/><Relationship Id="rId2" Type="http://schemas.openxmlformats.org/officeDocument/2006/relationships/notesSlide" Target="../notesSlides/notesSlide16.xml"/><Relationship Id="rId1" Type="http://schemas.openxmlformats.org/officeDocument/2006/relationships/slideLayout" Target="../slideLayouts/slideLayout18.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www.freepik.com/free-vector/isometric-mobile-phone-background-template_4334071.htm#query=tecnolog%C3%ADa%20isometrico&amp;position=9&amp;from_view=author/?utm_source=slidesgo_template&amp;utm_medium=referral-link&amp;utm_campaign=sg_resources&amp;utm_content=freepik" TargetMode="External"/><Relationship Id="rId7"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hyperlink" Target="https://www.freepik.com/free-vector/isometric-hologram-5g-concept-background_5476850.htm#query=tecnology%20isometric&amp;position=16&amp;from_view=author/?utm_source=slidesgo_template&amp;utm_medium=referral-link&amp;utm_campaign=sg_resources&amp;utm_content=freepik" TargetMode="External"/><Relationship Id="rId4" Type="http://schemas.openxmlformats.org/officeDocument/2006/relationships/hyperlink" Target="https://www.freepik.com/free-vector/isometric-laptop-background-template_4334069.htm#query=tecnolog%C3%ADa%20isometrico&amp;position=4&amp;from_view=author/?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www.flaticon.com/packs/technology-175?k=1642161639893/?utm_source=slidesgo_template&amp;utm_medium=referral-link&amp;utm_campaign=sg_resources&amp;utm_content=flaticon" TargetMode="External"/><Relationship Id="rId3" Type="http://schemas.openxmlformats.org/officeDocument/2006/relationships/hyperlink" Target="https://www.freepik.com/free-photo/back-view-woman-home-using-headphones-tablet_11631546.htm#&amp;position=8&amp;from_view=collections/?utm_source=slidesgo_template&amp;utm_medium=referral-link&amp;utm_campaign=sg_resources&amp;utm_content=freepik" TargetMode="External"/><Relationship Id="rId7" Type="http://schemas.openxmlformats.org/officeDocument/2006/relationships/hyperlink" Target="https://www.freepik.com/free-vector/isometric-technology-futuristic-background_19335190.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22.xml"/><Relationship Id="rId6" Type="http://schemas.openxmlformats.org/officeDocument/2006/relationships/hyperlink" Target="https://www.freepik.com/free-vector/isometric-tech-futuristic-background_19114052.htm/?utm_source=slidesgo_template&amp;utm_medium=referral-link&amp;utm_campaign=sg_resources&amp;utm_content=freepik" TargetMode="External"/><Relationship Id="rId5" Type="http://schemas.openxmlformats.org/officeDocument/2006/relationships/hyperlink" Target="https://www.freepik.com/free-vector/isometric-tech-futuristic-background_19114054.htm#query=technology%20isometric&amp;position=19&amp;from_view=author/?utm_source=slidesgo_template&amp;utm_medium=referral-link&amp;utm_campaign=sg_resources&amp;utm_content=freepik" TargetMode="External"/><Relationship Id="rId4" Type="http://schemas.openxmlformats.org/officeDocument/2006/relationships/hyperlink" Target="https://www.freepik.com/free-photo/side-view-woman-home-using-headphones-tablet_11631566.htm#&amp;position=12&amp;from_view=collections/?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24.xml"/><Relationship Id="rId1" Type="http://schemas.openxmlformats.org/officeDocument/2006/relationships/slideLayout" Target="../slideLayouts/slideLayout26.xml"/><Relationship Id="rId6" Type="http://schemas.openxmlformats.org/officeDocument/2006/relationships/slide" Target="slide20.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DM+Sans" TargetMode="External"/><Relationship Id="rId2" Type="http://schemas.openxmlformats.org/officeDocument/2006/relationships/notesSlide" Target="../notesSlides/notesSlide26.xml"/><Relationship Id="rId1" Type="http://schemas.openxmlformats.org/officeDocument/2006/relationships/slideLayout" Target="../slideLayouts/slideLayout26.xml"/><Relationship Id="rId4" Type="http://schemas.openxmlformats.org/officeDocument/2006/relationships/hyperlink" Target="https://fonts.google.com/specimen/Oswald"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9.gif"/><Relationship Id="rId2" Type="http://schemas.openxmlformats.org/officeDocument/2006/relationships/notesSlide" Target="../notesSlides/notesSlide27.xml"/><Relationship Id="rId1" Type="http://schemas.openxmlformats.org/officeDocument/2006/relationships/slideLayout" Target="../slideLayouts/slideLayout26.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8.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7.gif"/><Relationship Id="rId4" Type="http://schemas.openxmlformats.org/officeDocument/2006/relationships/image" Target="../media/image15.gif"/><Relationship Id="rId9" Type="http://schemas.openxmlformats.org/officeDocument/2006/relationships/image" Target="../media/image16.gif"/></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Radio_communication"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hyperlink" Target="https://en.wikipedia.org/wiki/Spread_spectrum" TargetMode="Externa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6.xm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9.xml"/><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0"/>
          <p:cNvSpPr txBox="1">
            <a:spLocks noGrp="1"/>
          </p:cNvSpPr>
          <p:nvPr>
            <p:ph type="ctrTitle"/>
          </p:nvPr>
        </p:nvSpPr>
        <p:spPr>
          <a:xfrm>
            <a:off x="713225" y="967650"/>
            <a:ext cx="3972000" cy="3027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3200" dirty="0">
                <a:solidFill>
                  <a:schemeClr val="accent1"/>
                </a:solidFill>
                <a:latin typeface="Oswald" panose="00000500000000000000" pitchFamily="2" charset="0"/>
                <a:cs typeface="Microsoft Uighur" panose="02000000000000000000" pitchFamily="2" charset="-78"/>
              </a:rPr>
              <a:t>Tinkering Lab GE107 </a:t>
            </a:r>
            <a:br>
              <a:rPr lang="en" sz="3200" dirty="0">
                <a:solidFill>
                  <a:schemeClr val="accent1"/>
                </a:solidFill>
                <a:latin typeface="Oswald" panose="00000500000000000000" pitchFamily="2" charset="0"/>
                <a:cs typeface="Microsoft Uighur" panose="02000000000000000000" pitchFamily="2" charset="-78"/>
              </a:rPr>
            </a:br>
            <a:r>
              <a:rPr lang="en" sz="3200" dirty="0">
                <a:solidFill>
                  <a:schemeClr val="accent1"/>
                </a:solidFill>
                <a:latin typeface="Oswald" panose="00000500000000000000" pitchFamily="2" charset="0"/>
                <a:cs typeface="Microsoft Uighur" panose="02000000000000000000" pitchFamily="2" charset="-78"/>
              </a:rPr>
              <a:t>PG-15</a:t>
            </a:r>
            <a:br>
              <a:rPr lang="en" sz="3200" dirty="0">
                <a:solidFill>
                  <a:schemeClr val="accent1"/>
                </a:solidFill>
                <a:latin typeface="Oswald" panose="00000500000000000000" pitchFamily="2" charset="0"/>
                <a:cs typeface="Microsoft Uighur" panose="02000000000000000000" pitchFamily="2" charset="-78"/>
              </a:rPr>
            </a:br>
            <a:r>
              <a:rPr lang="en" sz="3200" dirty="0">
                <a:solidFill>
                  <a:schemeClr val="accent1"/>
                </a:solidFill>
                <a:latin typeface="Oswald" panose="00000500000000000000" pitchFamily="2" charset="0"/>
                <a:cs typeface="Microsoft Uighur" panose="02000000000000000000" pitchFamily="2" charset="-78"/>
              </a:rPr>
              <a:t>LoRA Device</a:t>
            </a:r>
            <a:endParaRPr sz="3200" dirty="0">
              <a:latin typeface="Oswald" panose="00000500000000000000" pitchFamily="2" charset="0"/>
              <a:cs typeface="Microsoft Uighur" panose="02000000000000000000" pitchFamily="2" charset="-78"/>
            </a:endParaRPr>
          </a:p>
        </p:txBody>
      </p:sp>
      <p:sp>
        <p:nvSpPr>
          <p:cNvPr id="230" name="Google Shape;230;p30"/>
          <p:cNvSpPr txBox="1">
            <a:spLocks noGrp="1"/>
          </p:cNvSpPr>
          <p:nvPr>
            <p:ph type="subTitle" idx="1"/>
          </p:nvPr>
        </p:nvSpPr>
        <p:spPr>
          <a:xfrm>
            <a:off x="713225" y="3995250"/>
            <a:ext cx="4359000" cy="409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Purab,Vedang,Sayed,Tanishk,Tushar,Vikas</a:t>
            </a:r>
            <a:endParaRPr dirty="0"/>
          </a:p>
        </p:txBody>
      </p:sp>
      <p:pic>
        <p:nvPicPr>
          <p:cNvPr id="1028" name="Picture 4" descr="Wireless Communication - Types &amp; Advantages | Atria University">
            <a:extLst>
              <a:ext uri="{FF2B5EF4-FFF2-40B4-BE49-F238E27FC236}">
                <a16:creationId xmlns:a16="http://schemas.microsoft.com/office/drawing/2014/main" id="{6692E569-EC38-0132-36D7-8B75847BD4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2066" y="1979941"/>
            <a:ext cx="4088351" cy="28264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2"/>
        <p:cNvGrpSpPr/>
        <p:nvPr/>
      </p:nvGrpSpPr>
      <p:grpSpPr>
        <a:xfrm>
          <a:off x="0" y="0"/>
          <a:ext cx="0" cy="0"/>
          <a:chOff x="0" y="0"/>
          <a:chExt cx="0" cy="0"/>
        </a:xfrm>
      </p:grpSpPr>
      <p:grpSp>
        <p:nvGrpSpPr>
          <p:cNvPr id="533" name="Google Shape;533;p39"/>
          <p:cNvGrpSpPr/>
          <p:nvPr/>
        </p:nvGrpSpPr>
        <p:grpSpPr>
          <a:xfrm rot="-5400000" flipH="1">
            <a:off x="869606" y="1010556"/>
            <a:ext cx="1498905" cy="3238067"/>
            <a:chOff x="7350442" y="2608992"/>
            <a:chExt cx="777239" cy="1673160"/>
          </a:xfrm>
        </p:grpSpPr>
        <p:sp>
          <p:nvSpPr>
            <p:cNvPr id="534" name="Google Shape;534;p39"/>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39"/>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39"/>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39"/>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39"/>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39"/>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39"/>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39"/>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42" name="Google Shape;542;p39"/>
          <p:cNvSpPr/>
          <p:nvPr/>
        </p:nvSpPr>
        <p:spPr>
          <a:xfrm>
            <a:off x="713225" y="2895600"/>
            <a:ext cx="4887600" cy="1713000"/>
          </a:xfrm>
          <a:prstGeom prst="roundRect">
            <a:avLst>
              <a:gd name="adj" fmla="val 11903"/>
            </a:avLst>
          </a:prstGeom>
          <a:solidFill>
            <a:schemeClr val="accent4"/>
          </a:solid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txBox="1">
            <a:spLocks noGrp="1"/>
          </p:cNvSpPr>
          <p:nvPr>
            <p:ph type="title"/>
          </p:nvPr>
        </p:nvSpPr>
        <p:spPr>
          <a:xfrm>
            <a:off x="1260875" y="3226350"/>
            <a:ext cx="3792300" cy="105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A PICTURE IS WORTH A </a:t>
            </a:r>
            <a:r>
              <a:rPr lang="en">
                <a:solidFill>
                  <a:schemeClr val="accent1"/>
                </a:solidFill>
              </a:rPr>
              <a:t>THOUSAND WORDS</a:t>
            </a:r>
            <a:endParaRPr>
              <a:solidFill>
                <a:schemeClr val="accen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40"/>
          <p:cNvSpPr/>
          <p:nvPr/>
        </p:nvSpPr>
        <p:spPr>
          <a:xfrm>
            <a:off x="570600" y="1210350"/>
            <a:ext cx="8002800" cy="2940600"/>
          </a:xfrm>
          <a:prstGeom prst="roundRect">
            <a:avLst>
              <a:gd name="adj" fmla="val 11903"/>
            </a:avLst>
          </a:prstGeom>
          <a:no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0"/>
          <p:cNvSpPr txBox="1">
            <a:spLocks noGrp="1"/>
          </p:cNvSpPr>
          <p:nvPr>
            <p:ph type="title"/>
          </p:nvPr>
        </p:nvSpPr>
        <p:spPr>
          <a:xfrm>
            <a:off x="5540775" y="1840338"/>
            <a:ext cx="2421900" cy="1062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NAME OF THE </a:t>
            </a:r>
            <a:r>
              <a:rPr lang="en">
                <a:solidFill>
                  <a:schemeClr val="accent1"/>
                </a:solidFill>
              </a:rPr>
              <a:t>SECTION</a:t>
            </a:r>
            <a:endParaRPr>
              <a:solidFill>
                <a:schemeClr val="accent1"/>
              </a:solidFill>
            </a:endParaRPr>
          </a:p>
          <a:p>
            <a:pPr marL="0" lvl="0" indent="0" algn="l" rtl="0">
              <a:spcBef>
                <a:spcPts val="0"/>
              </a:spcBef>
              <a:spcAft>
                <a:spcPts val="0"/>
              </a:spcAft>
              <a:buNone/>
            </a:pPr>
            <a:endParaRPr/>
          </a:p>
        </p:txBody>
      </p:sp>
      <p:sp>
        <p:nvSpPr>
          <p:cNvPr id="550" name="Google Shape;550;p40"/>
          <p:cNvSpPr txBox="1">
            <a:spLocks noGrp="1"/>
          </p:cNvSpPr>
          <p:nvPr>
            <p:ph type="title" idx="2"/>
          </p:nvPr>
        </p:nvSpPr>
        <p:spPr>
          <a:xfrm>
            <a:off x="4768453" y="1840338"/>
            <a:ext cx="596100" cy="5004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latin typeface="Oswald ExtraLight"/>
                <a:ea typeface="Oswald ExtraLight"/>
                <a:cs typeface="Oswald ExtraLight"/>
                <a:sym typeface="Oswald ExtraLight"/>
              </a:rPr>
              <a:t>01</a:t>
            </a:r>
            <a:r>
              <a:rPr lang="en"/>
              <a:t>.</a:t>
            </a:r>
            <a:endParaRPr/>
          </a:p>
        </p:txBody>
      </p:sp>
      <p:sp>
        <p:nvSpPr>
          <p:cNvPr id="551" name="Google Shape;551;p40"/>
          <p:cNvSpPr txBox="1">
            <a:spLocks noGrp="1"/>
          </p:cNvSpPr>
          <p:nvPr>
            <p:ph type="subTitle" idx="1"/>
          </p:nvPr>
        </p:nvSpPr>
        <p:spPr>
          <a:xfrm>
            <a:off x="5514500" y="3055663"/>
            <a:ext cx="2421900" cy="465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600"/>
              <a:t>You can enter a subtitle here if you need it</a:t>
            </a:r>
            <a:endParaRPr sz="1600"/>
          </a:p>
          <a:p>
            <a:pPr marL="0" lvl="0" indent="0" algn="l" rtl="0">
              <a:spcBef>
                <a:spcPts val="0"/>
              </a:spcBef>
              <a:spcAft>
                <a:spcPts val="0"/>
              </a:spcAft>
              <a:buNone/>
            </a:pPr>
            <a:endParaRPr/>
          </a:p>
        </p:txBody>
      </p:sp>
      <p:pic>
        <p:nvPicPr>
          <p:cNvPr id="552" name="Google Shape;552;p40"/>
          <p:cNvPicPr preferRelativeResize="0"/>
          <p:nvPr/>
        </p:nvPicPr>
        <p:blipFill rotWithShape="1">
          <a:blip r:embed="rId3">
            <a:alphaModFix/>
          </a:blip>
          <a:srcRect l="23948" r="23427"/>
          <a:stretch/>
        </p:blipFill>
        <p:spPr>
          <a:xfrm>
            <a:off x="848425" y="673350"/>
            <a:ext cx="3552000" cy="3796800"/>
          </a:xfrm>
          <a:prstGeom prst="roundRect">
            <a:avLst>
              <a:gd name="adj" fmla="val 10435"/>
            </a:avLst>
          </a:prstGeom>
          <a:noFill/>
          <a:ln w="19050" cap="flat" cmpd="sng">
            <a:solidFill>
              <a:srgbClr val="98FAFC"/>
            </a:solidFill>
            <a:prstDash val="solid"/>
            <a:round/>
            <a:headEnd type="none" w="sm" len="sm"/>
            <a:tailEnd type="none" w="sm" len="sm"/>
          </a:ln>
          <a:effectLst>
            <a:outerShdw blurRad="257175" dist="19050" dir="5400000" algn="bl" rotWithShape="0">
              <a:srgbClr val="98FAFC">
                <a:alpha val="41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grpSp>
        <p:nvGrpSpPr>
          <p:cNvPr id="557" name="Google Shape;557;p41"/>
          <p:cNvGrpSpPr/>
          <p:nvPr/>
        </p:nvGrpSpPr>
        <p:grpSpPr>
          <a:xfrm>
            <a:off x="2927541" y="1564261"/>
            <a:ext cx="5496754" cy="2798488"/>
            <a:chOff x="381450" y="1139625"/>
            <a:chExt cx="6761075" cy="3442175"/>
          </a:xfrm>
        </p:grpSpPr>
        <p:sp>
          <p:nvSpPr>
            <p:cNvPr id="558" name="Google Shape;558;p41"/>
            <p:cNvSpPr/>
            <p:nvPr/>
          </p:nvSpPr>
          <p:spPr>
            <a:xfrm>
              <a:off x="6081825" y="3737550"/>
              <a:ext cx="50900" cy="50175"/>
            </a:xfrm>
            <a:custGeom>
              <a:avLst/>
              <a:gdLst/>
              <a:ahLst/>
              <a:cxnLst/>
              <a:rect l="l" t="t" r="r" b="b"/>
              <a:pathLst>
                <a:path w="2036" h="2007" extrusionOk="0">
                  <a:moveTo>
                    <a:pt x="1004" y="0"/>
                  </a:moveTo>
                  <a:cubicBezTo>
                    <a:pt x="459" y="0"/>
                    <a:pt x="1" y="430"/>
                    <a:pt x="1" y="1003"/>
                  </a:cubicBezTo>
                  <a:cubicBezTo>
                    <a:pt x="1" y="1548"/>
                    <a:pt x="459" y="2007"/>
                    <a:pt x="1004" y="2007"/>
                  </a:cubicBezTo>
                  <a:cubicBezTo>
                    <a:pt x="1577" y="2007"/>
                    <a:pt x="2036" y="1548"/>
                    <a:pt x="2036" y="1003"/>
                  </a:cubicBezTo>
                  <a:cubicBezTo>
                    <a:pt x="2036" y="430"/>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1"/>
            <p:cNvSpPr/>
            <p:nvPr/>
          </p:nvSpPr>
          <p:spPr>
            <a:xfrm>
              <a:off x="6081825" y="3809200"/>
              <a:ext cx="50900" cy="50925"/>
            </a:xfrm>
            <a:custGeom>
              <a:avLst/>
              <a:gdLst/>
              <a:ahLst/>
              <a:cxnLst/>
              <a:rect l="l" t="t" r="r" b="b"/>
              <a:pathLst>
                <a:path w="2036" h="2037"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1"/>
            <p:cNvSpPr/>
            <p:nvPr/>
          </p:nvSpPr>
          <p:spPr>
            <a:xfrm>
              <a:off x="6081825" y="3881600"/>
              <a:ext cx="50900" cy="50900"/>
            </a:xfrm>
            <a:custGeom>
              <a:avLst/>
              <a:gdLst/>
              <a:ahLst/>
              <a:cxnLst/>
              <a:rect l="l" t="t" r="r" b="b"/>
              <a:pathLst>
                <a:path w="2036" h="2036" extrusionOk="0">
                  <a:moveTo>
                    <a:pt x="1004" y="0"/>
                  </a:moveTo>
                  <a:cubicBezTo>
                    <a:pt x="459" y="0"/>
                    <a:pt x="1" y="459"/>
                    <a:pt x="1" y="1003"/>
                  </a:cubicBezTo>
                  <a:cubicBezTo>
                    <a:pt x="1" y="1577"/>
                    <a:pt x="459" y="2035"/>
                    <a:pt x="1004" y="2035"/>
                  </a:cubicBezTo>
                  <a:cubicBezTo>
                    <a:pt x="1577" y="2035"/>
                    <a:pt x="2036" y="1577"/>
                    <a:pt x="2036" y="1003"/>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1"/>
            <p:cNvSpPr/>
            <p:nvPr/>
          </p:nvSpPr>
          <p:spPr>
            <a:xfrm>
              <a:off x="6154200" y="3809200"/>
              <a:ext cx="50200" cy="50925"/>
            </a:xfrm>
            <a:custGeom>
              <a:avLst/>
              <a:gdLst/>
              <a:ahLst/>
              <a:cxnLst/>
              <a:rect l="l" t="t" r="r" b="b"/>
              <a:pathLst>
                <a:path w="2008" h="2037" extrusionOk="0">
                  <a:moveTo>
                    <a:pt x="1004" y="1"/>
                  </a:moveTo>
                  <a:cubicBezTo>
                    <a:pt x="460" y="1"/>
                    <a:pt x="1" y="459"/>
                    <a:pt x="1" y="1033"/>
                  </a:cubicBezTo>
                  <a:cubicBezTo>
                    <a:pt x="1" y="1577"/>
                    <a:pt x="460"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1"/>
            <p:cNvSpPr/>
            <p:nvPr/>
          </p:nvSpPr>
          <p:spPr>
            <a:xfrm>
              <a:off x="6154200" y="3881600"/>
              <a:ext cx="50200" cy="50900"/>
            </a:xfrm>
            <a:custGeom>
              <a:avLst/>
              <a:gdLst/>
              <a:ahLst/>
              <a:cxnLst/>
              <a:rect l="l" t="t" r="r" b="b"/>
              <a:pathLst>
                <a:path w="2008" h="2036" extrusionOk="0">
                  <a:moveTo>
                    <a:pt x="1004" y="0"/>
                  </a:moveTo>
                  <a:cubicBezTo>
                    <a:pt x="460" y="0"/>
                    <a:pt x="1" y="459"/>
                    <a:pt x="1" y="1003"/>
                  </a:cubicBezTo>
                  <a:cubicBezTo>
                    <a:pt x="1" y="1577"/>
                    <a:pt x="460" y="2035"/>
                    <a:pt x="1004" y="2035"/>
                  </a:cubicBezTo>
                  <a:cubicBezTo>
                    <a:pt x="1549" y="2035"/>
                    <a:pt x="2008" y="1577"/>
                    <a:pt x="2008" y="1003"/>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1"/>
            <p:cNvSpPr/>
            <p:nvPr/>
          </p:nvSpPr>
          <p:spPr>
            <a:xfrm>
              <a:off x="6225875" y="3809200"/>
              <a:ext cx="50900" cy="50925"/>
            </a:xfrm>
            <a:custGeom>
              <a:avLst/>
              <a:gdLst/>
              <a:ahLst/>
              <a:cxnLst/>
              <a:rect l="l" t="t" r="r" b="b"/>
              <a:pathLst>
                <a:path w="2036" h="2037"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1"/>
            <p:cNvSpPr/>
            <p:nvPr/>
          </p:nvSpPr>
          <p:spPr>
            <a:xfrm>
              <a:off x="6225875" y="3881600"/>
              <a:ext cx="50900" cy="50900"/>
            </a:xfrm>
            <a:custGeom>
              <a:avLst/>
              <a:gdLst/>
              <a:ahLst/>
              <a:cxnLst/>
              <a:rect l="l" t="t" r="r" b="b"/>
              <a:pathLst>
                <a:path w="2036" h="2036" extrusionOk="0">
                  <a:moveTo>
                    <a:pt x="1033" y="0"/>
                  </a:moveTo>
                  <a:cubicBezTo>
                    <a:pt x="459" y="0"/>
                    <a:pt x="1" y="459"/>
                    <a:pt x="1" y="1003"/>
                  </a:cubicBezTo>
                  <a:cubicBezTo>
                    <a:pt x="1" y="1577"/>
                    <a:pt x="459" y="2035"/>
                    <a:pt x="1033" y="2035"/>
                  </a:cubicBezTo>
                  <a:cubicBezTo>
                    <a:pt x="1577" y="2035"/>
                    <a:pt x="2036" y="1577"/>
                    <a:pt x="2036" y="1003"/>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1"/>
            <p:cNvSpPr/>
            <p:nvPr/>
          </p:nvSpPr>
          <p:spPr>
            <a:xfrm>
              <a:off x="6225875" y="4025650"/>
              <a:ext cx="50900" cy="50900"/>
            </a:xfrm>
            <a:custGeom>
              <a:avLst/>
              <a:gdLst/>
              <a:ahLst/>
              <a:cxnLst/>
              <a:rect l="l" t="t" r="r" b="b"/>
              <a:pathLst>
                <a:path w="2036" h="2036" extrusionOk="0">
                  <a:moveTo>
                    <a:pt x="1033" y="0"/>
                  </a:moveTo>
                  <a:cubicBezTo>
                    <a:pt x="459" y="0"/>
                    <a:pt x="1" y="459"/>
                    <a:pt x="1" y="1032"/>
                  </a:cubicBezTo>
                  <a:cubicBezTo>
                    <a:pt x="1" y="1577"/>
                    <a:pt x="459" y="2035"/>
                    <a:pt x="1033" y="2035"/>
                  </a:cubicBezTo>
                  <a:cubicBezTo>
                    <a:pt x="1577" y="2035"/>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1"/>
            <p:cNvSpPr/>
            <p:nvPr/>
          </p:nvSpPr>
          <p:spPr>
            <a:xfrm>
              <a:off x="6298250" y="3809200"/>
              <a:ext cx="50925" cy="50925"/>
            </a:xfrm>
            <a:custGeom>
              <a:avLst/>
              <a:gdLst/>
              <a:ahLst/>
              <a:cxnLst/>
              <a:rect l="l" t="t" r="r" b="b"/>
              <a:pathLst>
                <a:path w="2037" h="2037" extrusionOk="0">
                  <a:moveTo>
                    <a:pt x="1004" y="1"/>
                  </a:moveTo>
                  <a:cubicBezTo>
                    <a:pt x="460" y="1"/>
                    <a:pt x="1" y="459"/>
                    <a:pt x="1" y="1033"/>
                  </a:cubicBezTo>
                  <a:cubicBezTo>
                    <a:pt x="1" y="1577"/>
                    <a:pt x="460" y="2036"/>
                    <a:pt x="1004" y="2036"/>
                  </a:cubicBezTo>
                  <a:cubicBezTo>
                    <a:pt x="1578" y="2036"/>
                    <a:pt x="2036" y="1577"/>
                    <a:pt x="2036" y="1033"/>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1"/>
            <p:cNvSpPr/>
            <p:nvPr/>
          </p:nvSpPr>
          <p:spPr>
            <a:xfrm>
              <a:off x="6298250" y="3881600"/>
              <a:ext cx="50925" cy="50900"/>
            </a:xfrm>
            <a:custGeom>
              <a:avLst/>
              <a:gdLst/>
              <a:ahLst/>
              <a:cxnLst/>
              <a:rect l="l" t="t" r="r" b="b"/>
              <a:pathLst>
                <a:path w="2037" h="2036" extrusionOk="0">
                  <a:moveTo>
                    <a:pt x="1004" y="0"/>
                  </a:moveTo>
                  <a:cubicBezTo>
                    <a:pt x="460" y="0"/>
                    <a:pt x="1" y="459"/>
                    <a:pt x="1" y="1003"/>
                  </a:cubicBezTo>
                  <a:cubicBezTo>
                    <a:pt x="1" y="1577"/>
                    <a:pt x="460" y="2035"/>
                    <a:pt x="1004" y="2035"/>
                  </a:cubicBezTo>
                  <a:cubicBezTo>
                    <a:pt x="1578" y="2035"/>
                    <a:pt x="2036" y="1577"/>
                    <a:pt x="2036" y="1003"/>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1"/>
            <p:cNvSpPr/>
            <p:nvPr/>
          </p:nvSpPr>
          <p:spPr>
            <a:xfrm>
              <a:off x="6298250" y="4098025"/>
              <a:ext cx="50925" cy="50900"/>
            </a:xfrm>
            <a:custGeom>
              <a:avLst/>
              <a:gdLst/>
              <a:ahLst/>
              <a:cxnLst/>
              <a:rect l="l" t="t" r="r" b="b"/>
              <a:pathLst>
                <a:path w="2037" h="2036" extrusionOk="0">
                  <a:moveTo>
                    <a:pt x="1004" y="0"/>
                  </a:moveTo>
                  <a:cubicBezTo>
                    <a:pt x="460" y="0"/>
                    <a:pt x="1" y="459"/>
                    <a:pt x="1" y="1004"/>
                  </a:cubicBezTo>
                  <a:cubicBezTo>
                    <a:pt x="1" y="1577"/>
                    <a:pt x="460" y="2036"/>
                    <a:pt x="1004" y="2036"/>
                  </a:cubicBezTo>
                  <a:cubicBezTo>
                    <a:pt x="1578" y="2036"/>
                    <a:pt x="2036" y="1577"/>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1"/>
            <p:cNvSpPr/>
            <p:nvPr/>
          </p:nvSpPr>
          <p:spPr>
            <a:xfrm>
              <a:off x="6298250" y="4025650"/>
              <a:ext cx="50925" cy="50900"/>
            </a:xfrm>
            <a:custGeom>
              <a:avLst/>
              <a:gdLst/>
              <a:ahLst/>
              <a:cxnLst/>
              <a:rect l="l" t="t" r="r" b="b"/>
              <a:pathLst>
                <a:path w="2037" h="2036" extrusionOk="0">
                  <a:moveTo>
                    <a:pt x="1004" y="0"/>
                  </a:moveTo>
                  <a:cubicBezTo>
                    <a:pt x="460" y="0"/>
                    <a:pt x="1" y="459"/>
                    <a:pt x="1" y="1032"/>
                  </a:cubicBezTo>
                  <a:cubicBezTo>
                    <a:pt x="1" y="1577"/>
                    <a:pt x="460" y="2035"/>
                    <a:pt x="1004" y="2035"/>
                  </a:cubicBezTo>
                  <a:cubicBezTo>
                    <a:pt x="1578" y="2035"/>
                    <a:pt x="2036" y="1577"/>
                    <a:pt x="2036" y="1032"/>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1"/>
            <p:cNvSpPr/>
            <p:nvPr/>
          </p:nvSpPr>
          <p:spPr>
            <a:xfrm>
              <a:off x="6298250" y="3953975"/>
              <a:ext cx="50925" cy="50200"/>
            </a:xfrm>
            <a:custGeom>
              <a:avLst/>
              <a:gdLst/>
              <a:ahLst/>
              <a:cxnLst/>
              <a:rect l="l" t="t" r="r" b="b"/>
              <a:pathLst>
                <a:path w="2037" h="2008" extrusionOk="0">
                  <a:moveTo>
                    <a:pt x="1004" y="0"/>
                  </a:moveTo>
                  <a:cubicBezTo>
                    <a:pt x="460" y="0"/>
                    <a:pt x="1" y="459"/>
                    <a:pt x="1" y="1004"/>
                  </a:cubicBezTo>
                  <a:cubicBezTo>
                    <a:pt x="1" y="1548"/>
                    <a:pt x="460" y="2007"/>
                    <a:pt x="1004" y="2007"/>
                  </a:cubicBezTo>
                  <a:cubicBezTo>
                    <a:pt x="1578" y="2007"/>
                    <a:pt x="2036" y="1548"/>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1"/>
            <p:cNvSpPr/>
            <p:nvPr/>
          </p:nvSpPr>
          <p:spPr>
            <a:xfrm>
              <a:off x="6443750" y="3809200"/>
              <a:ext cx="50900" cy="50925"/>
            </a:xfrm>
            <a:custGeom>
              <a:avLst/>
              <a:gdLst/>
              <a:ahLst/>
              <a:cxnLst/>
              <a:rect l="l" t="t" r="r" b="b"/>
              <a:pathLst>
                <a:path w="2036" h="2037"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1"/>
            <p:cNvSpPr/>
            <p:nvPr/>
          </p:nvSpPr>
          <p:spPr>
            <a:xfrm>
              <a:off x="6443750" y="3881600"/>
              <a:ext cx="50900" cy="50900"/>
            </a:xfrm>
            <a:custGeom>
              <a:avLst/>
              <a:gdLst/>
              <a:ahLst/>
              <a:cxnLst/>
              <a:rect l="l" t="t" r="r" b="b"/>
              <a:pathLst>
                <a:path w="2036" h="2036" extrusionOk="0">
                  <a:moveTo>
                    <a:pt x="1032" y="0"/>
                  </a:moveTo>
                  <a:cubicBezTo>
                    <a:pt x="459" y="0"/>
                    <a:pt x="0" y="459"/>
                    <a:pt x="0" y="1003"/>
                  </a:cubicBezTo>
                  <a:cubicBezTo>
                    <a:pt x="0" y="1577"/>
                    <a:pt x="459" y="2035"/>
                    <a:pt x="1032" y="2035"/>
                  </a:cubicBezTo>
                  <a:cubicBezTo>
                    <a:pt x="1577" y="2035"/>
                    <a:pt x="2036" y="1577"/>
                    <a:pt x="2036" y="1003"/>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1"/>
            <p:cNvSpPr/>
            <p:nvPr/>
          </p:nvSpPr>
          <p:spPr>
            <a:xfrm>
              <a:off x="6443750" y="409802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1"/>
            <p:cNvSpPr/>
            <p:nvPr/>
          </p:nvSpPr>
          <p:spPr>
            <a:xfrm>
              <a:off x="6443750" y="402565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1"/>
            <p:cNvSpPr/>
            <p:nvPr/>
          </p:nvSpPr>
          <p:spPr>
            <a:xfrm>
              <a:off x="6443750" y="3953975"/>
              <a:ext cx="50900" cy="50200"/>
            </a:xfrm>
            <a:custGeom>
              <a:avLst/>
              <a:gdLst/>
              <a:ahLst/>
              <a:cxnLst/>
              <a:rect l="l" t="t" r="r" b="b"/>
              <a:pathLst>
                <a:path w="2036" h="2008"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1"/>
            <p:cNvSpPr/>
            <p:nvPr/>
          </p:nvSpPr>
          <p:spPr>
            <a:xfrm>
              <a:off x="6516850" y="3881600"/>
              <a:ext cx="50900" cy="50900"/>
            </a:xfrm>
            <a:custGeom>
              <a:avLst/>
              <a:gdLst/>
              <a:ahLst/>
              <a:cxnLst/>
              <a:rect l="l" t="t" r="r" b="b"/>
              <a:pathLst>
                <a:path w="2036" h="2036" extrusionOk="0">
                  <a:moveTo>
                    <a:pt x="1004" y="0"/>
                  </a:moveTo>
                  <a:cubicBezTo>
                    <a:pt x="459" y="0"/>
                    <a:pt x="0" y="459"/>
                    <a:pt x="0" y="1003"/>
                  </a:cubicBezTo>
                  <a:cubicBezTo>
                    <a:pt x="0" y="1577"/>
                    <a:pt x="459" y="2035"/>
                    <a:pt x="1004" y="2035"/>
                  </a:cubicBezTo>
                  <a:cubicBezTo>
                    <a:pt x="1577" y="2035"/>
                    <a:pt x="2036" y="1577"/>
                    <a:pt x="2036" y="1003"/>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1"/>
            <p:cNvSpPr/>
            <p:nvPr/>
          </p:nvSpPr>
          <p:spPr>
            <a:xfrm>
              <a:off x="6516850" y="4025650"/>
              <a:ext cx="50900" cy="50900"/>
            </a:xfrm>
            <a:custGeom>
              <a:avLst/>
              <a:gdLst/>
              <a:ahLst/>
              <a:cxnLst/>
              <a:rect l="l" t="t" r="r" b="b"/>
              <a:pathLst>
                <a:path w="2036" h="2036" extrusionOk="0">
                  <a:moveTo>
                    <a:pt x="1004" y="0"/>
                  </a:moveTo>
                  <a:cubicBezTo>
                    <a:pt x="459" y="0"/>
                    <a:pt x="0" y="459"/>
                    <a:pt x="0" y="1032"/>
                  </a:cubicBezTo>
                  <a:cubicBezTo>
                    <a:pt x="0"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1"/>
            <p:cNvSpPr/>
            <p:nvPr/>
          </p:nvSpPr>
          <p:spPr>
            <a:xfrm>
              <a:off x="6516850" y="3953975"/>
              <a:ext cx="50900" cy="50200"/>
            </a:xfrm>
            <a:custGeom>
              <a:avLst/>
              <a:gdLst/>
              <a:ahLst/>
              <a:cxnLst/>
              <a:rect l="l" t="t" r="r" b="b"/>
              <a:pathLst>
                <a:path w="2036" h="2008" extrusionOk="0">
                  <a:moveTo>
                    <a:pt x="1004" y="0"/>
                  </a:moveTo>
                  <a:cubicBezTo>
                    <a:pt x="459" y="0"/>
                    <a:pt x="0" y="459"/>
                    <a:pt x="0" y="1004"/>
                  </a:cubicBezTo>
                  <a:cubicBezTo>
                    <a:pt x="0"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1"/>
            <p:cNvSpPr/>
            <p:nvPr/>
          </p:nvSpPr>
          <p:spPr>
            <a:xfrm>
              <a:off x="6225875" y="3953975"/>
              <a:ext cx="50900" cy="50200"/>
            </a:xfrm>
            <a:custGeom>
              <a:avLst/>
              <a:gdLst/>
              <a:ahLst/>
              <a:cxnLst/>
              <a:rect l="l" t="t" r="r" b="b"/>
              <a:pathLst>
                <a:path w="2036" h="2008"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1"/>
            <p:cNvSpPr/>
            <p:nvPr/>
          </p:nvSpPr>
          <p:spPr>
            <a:xfrm>
              <a:off x="6154200" y="3953975"/>
              <a:ext cx="50200" cy="50200"/>
            </a:xfrm>
            <a:custGeom>
              <a:avLst/>
              <a:gdLst/>
              <a:ahLst/>
              <a:cxnLst/>
              <a:rect l="l" t="t" r="r" b="b"/>
              <a:pathLst>
                <a:path w="2008" h="2008"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1"/>
            <p:cNvSpPr/>
            <p:nvPr/>
          </p:nvSpPr>
          <p:spPr>
            <a:xfrm>
              <a:off x="6081825" y="3953975"/>
              <a:ext cx="50900" cy="50200"/>
            </a:xfrm>
            <a:custGeom>
              <a:avLst/>
              <a:gdLst/>
              <a:ahLst/>
              <a:cxnLst/>
              <a:rect l="l" t="t" r="r" b="b"/>
              <a:pathLst>
                <a:path w="2036" h="2008"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1"/>
            <p:cNvSpPr/>
            <p:nvPr/>
          </p:nvSpPr>
          <p:spPr>
            <a:xfrm>
              <a:off x="5793000" y="3881600"/>
              <a:ext cx="50925" cy="50900"/>
            </a:xfrm>
            <a:custGeom>
              <a:avLst/>
              <a:gdLst/>
              <a:ahLst/>
              <a:cxnLst/>
              <a:rect l="l" t="t" r="r" b="b"/>
              <a:pathLst>
                <a:path w="2037" h="2036" extrusionOk="0">
                  <a:moveTo>
                    <a:pt x="1004" y="0"/>
                  </a:moveTo>
                  <a:cubicBezTo>
                    <a:pt x="460" y="0"/>
                    <a:pt x="1" y="459"/>
                    <a:pt x="1" y="1003"/>
                  </a:cubicBezTo>
                  <a:cubicBezTo>
                    <a:pt x="1" y="1577"/>
                    <a:pt x="460" y="2035"/>
                    <a:pt x="1004" y="2035"/>
                  </a:cubicBezTo>
                  <a:cubicBezTo>
                    <a:pt x="1578" y="2035"/>
                    <a:pt x="2036" y="1577"/>
                    <a:pt x="2036" y="1003"/>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1"/>
            <p:cNvSpPr/>
            <p:nvPr/>
          </p:nvSpPr>
          <p:spPr>
            <a:xfrm>
              <a:off x="5793000" y="3953975"/>
              <a:ext cx="50925" cy="50200"/>
            </a:xfrm>
            <a:custGeom>
              <a:avLst/>
              <a:gdLst/>
              <a:ahLst/>
              <a:cxnLst/>
              <a:rect l="l" t="t" r="r" b="b"/>
              <a:pathLst>
                <a:path w="2037" h="2008" extrusionOk="0">
                  <a:moveTo>
                    <a:pt x="1004" y="0"/>
                  </a:moveTo>
                  <a:cubicBezTo>
                    <a:pt x="460" y="0"/>
                    <a:pt x="1" y="459"/>
                    <a:pt x="1" y="1004"/>
                  </a:cubicBezTo>
                  <a:cubicBezTo>
                    <a:pt x="1" y="1548"/>
                    <a:pt x="460" y="2007"/>
                    <a:pt x="1004" y="2007"/>
                  </a:cubicBezTo>
                  <a:cubicBezTo>
                    <a:pt x="1578" y="2007"/>
                    <a:pt x="2036" y="1548"/>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1"/>
            <p:cNvSpPr/>
            <p:nvPr/>
          </p:nvSpPr>
          <p:spPr>
            <a:xfrm>
              <a:off x="5865400" y="3809200"/>
              <a:ext cx="50900" cy="50925"/>
            </a:xfrm>
            <a:custGeom>
              <a:avLst/>
              <a:gdLst/>
              <a:ahLst/>
              <a:cxnLst/>
              <a:rect l="l" t="t" r="r" b="b"/>
              <a:pathLst>
                <a:path w="2036" h="2037" extrusionOk="0">
                  <a:moveTo>
                    <a:pt x="1004" y="1"/>
                  </a:moveTo>
                  <a:cubicBezTo>
                    <a:pt x="459" y="1"/>
                    <a:pt x="0" y="459"/>
                    <a:pt x="0" y="1033"/>
                  </a:cubicBezTo>
                  <a:cubicBezTo>
                    <a:pt x="0"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1"/>
            <p:cNvSpPr/>
            <p:nvPr/>
          </p:nvSpPr>
          <p:spPr>
            <a:xfrm>
              <a:off x="5865400" y="3881600"/>
              <a:ext cx="50900" cy="50900"/>
            </a:xfrm>
            <a:custGeom>
              <a:avLst/>
              <a:gdLst/>
              <a:ahLst/>
              <a:cxnLst/>
              <a:rect l="l" t="t" r="r" b="b"/>
              <a:pathLst>
                <a:path w="2036" h="2036" extrusionOk="0">
                  <a:moveTo>
                    <a:pt x="1004" y="0"/>
                  </a:moveTo>
                  <a:cubicBezTo>
                    <a:pt x="459" y="0"/>
                    <a:pt x="0" y="459"/>
                    <a:pt x="0" y="1003"/>
                  </a:cubicBezTo>
                  <a:cubicBezTo>
                    <a:pt x="0" y="1577"/>
                    <a:pt x="459" y="2035"/>
                    <a:pt x="1004" y="2035"/>
                  </a:cubicBezTo>
                  <a:cubicBezTo>
                    <a:pt x="1577" y="2035"/>
                    <a:pt x="2036" y="1577"/>
                    <a:pt x="2036" y="1003"/>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1"/>
            <p:cNvSpPr/>
            <p:nvPr/>
          </p:nvSpPr>
          <p:spPr>
            <a:xfrm>
              <a:off x="5865400" y="3953975"/>
              <a:ext cx="50900" cy="50200"/>
            </a:xfrm>
            <a:custGeom>
              <a:avLst/>
              <a:gdLst/>
              <a:ahLst/>
              <a:cxnLst/>
              <a:rect l="l" t="t" r="r" b="b"/>
              <a:pathLst>
                <a:path w="2036" h="2008" extrusionOk="0">
                  <a:moveTo>
                    <a:pt x="1004" y="0"/>
                  </a:moveTo>
                  <a:cubicBezTo>
                    <a:pt x="459" y="0"/>
                    <a:pt x="0" y="459"/>
                    <a:pt x="0" y="1004"/>
                  </a:cubicBezTo>
                  <a:cubicBezTo>
                    <a:pt x="0"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1"/>
            <p:cNvSpPr/>
            <p:nvPr/>
          </p:nvSpPr>
          <p:spPr>
            <a:xfrm>
              <a:off x="5937775" y="3737550"/>
              <a:ext cx="50200" cy="50175"/>
            </a:xfrm>
            <a:custGeom>
              <a:avLst/>
              <a:gdLst/>
              <a:ahLst/>
              <a:cxnLst/>
              <a:rect l="l" t="t" r="r" b="b"/>
              <a:pathLst>
                <a:path w="2008" h="2007" extrusionOk="0">
                  <a:moveTo>
                    <a:pt x="1004" y="0"/>
                  </a:moveTo>
                  <a:cubicBezTo>
                    <a:pt x="459" y="0"/>
                    <a:pt x="1" y="430"/>
                    <a:pt x="1" y="1003"/>
                  </a:cubicBezTo>
                  <a:cubicBezTo>
                    <a:pt x="1" y="1548"/>
                    <a:pt x="459" y="2007"/>
                    <a:pt x="1004" y="2007"/>
                  </a:cubicBezTo>
                  <a:cubicBezTo>
                    <a:pt x="1549" y="2007"/>
                    <a:pt x="2007" y="1548"/>
                    <a:pt x="2007" y="1003"/>
                  </a:cubicBezTo>
                  <a:cubicBezTo>
                    <a:pt x="2007" y="430"/>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1"/>
            <p:cNvSpPr/>
            <p:nvPr/>
          </p:nvSpPr>
          <p:spPr>
            <a:xfrm>
              <a:off x="5937775" y="3809200"/>
              <a:ext cx="50200" cy="50925"/>
            </a:xfrm>
            <a:custGeom>
              <a:avLst/>
              <a:gdLst/>
              <a:ahLst/>
              <a:cxnLst/>
              <a:rect l="l" t="t" r="r" b="b"/>
              <a:pathLst>
                <a:path w="2008" h="2037"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1"/>
            <p:cNvSpPr/>
            <p:nvPr/>
          </p:nvSpPr>
          <p:spPr>
            <a:xfrm>
              <a:off x="5937775" y="3881600"/>
              <a:ext cx="50200" cy="50900"/>
            </a:xfrm>
            <a:custGeom>
              <a:avLst/>
              <a:gdLst/>
              <a:ahLst/>
              <a:cxnLst/>
              <a:rect l="l" t="t" r="r" b="b"/>
              <a:pathLst>
                <a:path w="2008" h="2036" extrusionOk="0">
                  <a:moveTo>
                    <a:pt x="1004" y="0"/>
                  </a:moveTo>
                  <a:cubicBezTo>
                    <a:pt x="459" y="0"/>
                    <a:pt x="1" y="459"/>
                    <a:pt x="1" y="1003"/>
                  </a:cubicBezTo>
                  <a:cubicBezTo>
                    <a:pt x="1" y="1577"/>
                    <a:pt x="459" y="2035"/>
                    <a:pt x="1004" y="2035"/>
                  </a:cubicBezTo>
                  <a:cubicBezTo>
                    <a:pt x="1549" y="2035"/>
                    <a:pt x="2007" y="1577"/>
                    <a:pt x="2007" y="1003"/>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1"/>
            <p:cNvSpPr/>
            <p:nvPr/>
          </p:nvSpPr>
          <p:spPr>
            <a:xfrm>
              <a:off x="5937775" y="3953975"/>
              <a:ext cx="50200" cy="50200"/>
            </a:xfrm>
            <a:custGeom>
              <a:avLst/>
              <a:gdLst/>
              <a:ahLst/>
              <a:cxnLst/>
              <a:rect l="l" t="t" r="r" b="b"/>
              <a:pathLst>
                <a:path w="2008" h="2008"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1"/>
            <p:cNvSpPr/>
            <p:nvPr/>
          </p:nvSpPr>
          <p:spPr>
            <a:xfrm>
              <a:off x="6009450" y="3665150"/>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1"/>
            <p:cNvSpPr/>
            <p:nvPr/>
          </p:nvSpPr>
          <p:spPr>
            <a:xfrm>
              <a:off x="6009450" y="3737550"/>
              <a:ext cx="50900" cy="50175"/>
            </a:xfrm>
            <a:custGeom>
              <a:avLst/>
              <a:gdLst/>
              <a:ahLst/>
              <a:cxnLst/>
              <a:rect l="l" t="t" r="r" b="b"/>
              <a:pathLst>
                <a:path w="2036" h="2007" extrusionOk="0">
                  <a:moveTo>
                    <a:pt x="1032" y="0"/>
                  </a:moveTo>
                  <a:cubicBezTo>
                    <a:pt x="459" y="0"/>
                    <a:pt x="0" y="430"/>
                    <a:pt x="0" y="1003"/>
                  </a:cubicBezTo>
                  <a:cubicBezTo>
                    <a:pt x="0" y="1548"/>
                    <a:pt x="459" y="2007"/>
                    <a:pt x="1032" y="2007"/>
                  </a:cubicBezTo>
                  <a:cubicBezTo>
                    <a:pt x="1577" y="2007"/>
                    <a:pt x="2036" y="1548"/>
                    <a:pt x="2036" y="1003"/>
                  </a:cubicBezTo>
                  <a:cubicBezTo>
                    <a:pt x="2036" y="430"/>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1"/>
            <p:cNvSpPr/>
            <p:nvPr/>
          </p:nvSpPr>
          <p:spPr>
            <a:xfrm>
              <a:off x="6009450" y="3953975"/>
              <a:ext cx="50900" cy="50200"/>
            </a:xfrm>
            <a:custGeom>
              <a:avLst/>
              <a:gdLst/>
              <a:ahLst/>
              <a:cxnLst/>
              <a:rect l="l" t="t" r="r" b="b"/>
              <a:pathLst>
                <a:path w="2036" h="2008"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1"/>
            <p:cNvSpPr/>
            <p:nvPr/>
          </p:nvSpPr>
          <p:spPr>
            <a:xfrm>
              <a:off x="6009450" y="3881600"/>
              <a:ext cx="50900" cy="50175"/>
            </a:xfrm>
            <a:custGeom>
              <a:avLst/>
              <a:gdLst/>
              <a:ahLst/>
              <a:cxnLst/>
              <a:rect l="l" t="t" r="r" b="b"/>
              <a:pathLst>
                <a:path w="2036" h="2007" extrusionOk="0">
                  <a:moveTo>
                    <a:pt x="1032" y="0"/>
                  </a:moveTo>
                  <a:cubicBezTo>
                    <a:pt x="459" y="0"/>
                    <a:pt x="0" y="459"/>
                    <a:pt x="0" y="1003"/>
                  </a:cubicBezTo>
                  <a:cubicBezTo>
                    <a:pt x="0" y="1577"/>
                    <a:pt x="459" y="2007"/>
                    <a:pt x="1032" y="2007"/>
                  </a:cubicBezTo>
                  <a:cubicBezTo>
                    <a:pt x="1577" y="2007"/>
                    <a:pt x="2036" y="1577"/>
                    <a:pt x="2036" y="1003"/>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1"/>
            <p:cNvSpPr/>
            <p:nvPr/>
          </p:nvSpPr>
          <p:spPr>
            <a:xfrm>
              <a:off x="6009450" y="3809200"/>
              <a:ext cx="50900" cy="50925"/>
            </a:xfrm>
            <a:custGeom>
              <a:avLst/>
              <a:gdLst/>
              <a:ahLst/>
              <a:cxnLst/>
              <a:rect l="l" t="t" r="r" b="b"/>
              <a:pathLst>
                <a:path w="2036" h="2037"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1"/>
            <p:cNvSpPr/>
            <p:nvPr/>
          </p:nvSpPr>
          <p:spPr>
            <a:xfrm>
              <a:off x="6947550" y="3737550"/>
              <a:ext cx="50925" cy="50175"/>
            </a:xfrm>
            <a:custGeom>
              <a:avLst/>
              <a:gdLst/>
              <a:ahLst/>
              <a:cxnLst/>
              <a:rect l="l" t="t" r="r" b="b"/>
              <a:pathLst>
                <a:path w="2037" h="2007" extrusionOk="0">
                  <a:moveTo>
                    <a:pt x="1033" y="0"/>
                  </a:moveTo>
                  <a:cubicBezTo>
                    <a:pt x="460" y="0"/>
                    <a:pt x="1" y="430"/>
                    <a:pt x="1" y="1003"/>
                  </a:cubicBezTo>
                  <a:cubicBezTo>
                    <a:pt x="1" y="1548"/>
                    <a:pt x="460" y="2007"/>
                    <a:pt x="1033" y="2007"/>
                  </a:cubicBezTo>
                  <a:cubicBezTo>
                    <a:pt x="1578" y="2007"/>
                    <a:pt x="2036" y="1548"/>
                    <a:pt x="2036" y="1003"/>
                  </a:cubicBezTo>
                  <a:cubicBezTo>
                    <a:pt x="2036" y="430"/>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1"/>
            <p:cNvSpPr/>
            <p:nvPr/>
          </p:nvSpPr>
          <p:spPr>
            <a:xfrm>
              <a:off x="6659450" y="3809200"/>
              <a:ext cx="50200" cy="50925"/>
            </a:xfrm>
            <a:custGeom>
              <a:avLst/>
              <a:gdLst/>
              <a:ahLst/>
              <a:cxnLst/>
              <a:rect l="l" t="t" r="r" b="b"/>
              <a:pathLst>
                <a:path w="2008" h="2037" extrusionOk="0">
                  <a:moveTo>
                    <a:pt x="1004" y="1"/>
                  </a:moveTo>
                  <a:cubicBezTo>
                    <a:pt x="431" y="1"/>
                    <a:pt x="1" y="459"/>
                    <a:pt x="1" y="1033"/>
                  </a:cubicBezTo>
                  <a:cubicBezTo>
                    <a:pt x="1" y="1577"/>
                    <a:pt x="431"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1"/>
            <p:cNvSpPr/>
            <p:nvPr/>
          </p:nvSpPr>
          <p:spPr>
            <a:xfrm>
              <a:off x="6659450" y="3737550"/>
              <a:ext cx="50200" cy="50175"/>
            </a:xfrm>
            <a:custGeom>
              <a:avLst/>
              <a:gdLst/>
              <a:ahLst/>
              <a:cxnLst/>
              <a:rect l="l" t="t" r="r" b="b"/>
              <a:pathLst>
                <a:path w="2008" h="2007" extrusionOk="0">
                  <a:moveTo>
                    <a:pt x="1004" y="0"/>
                  </a:moveTo>
                  <a:cubicBezTo>
                    <a:pt x="431" y="0"/>
                    <a:pt x="1" y="430"/>
                    <a:pt x="1" y="1003"/>
                  </a:cubicBezTo>
                  <a:cubicBezTo>
                    <a:pt x="1" y="1548"/>
                    <a:pt x="431" y="2007"/>
                    <a:pt x="1004" y="2007"/>
                  </a:cubicBezTo>
                  <a:cubicBezTo>
                    <a:pt x="1549" y="2007"/>
                    <a:pt x="2008" y="1548"/>
                    <a:pt x="2008" y="1003"/>
                  </a:cubicBezTo>
                  <a:cubicBezTo>
                    <a:pt x="2008" y="430"/>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1"/>
            <p:cNvSpPr/>
            <p:nvPr/>
          </p:nvSpPr>
          <p:spPr>
            <a:xfrm>
              <a:off x="6731125" y="3665150"/>
              <a:ext cx="50900" cy="50200"/>
            </a:xfrm>
            <a:custGeom>
              <a:avLst/>
              <a:gdLst/>
              <a:ahLst/>
              <a:cxnLst/>
              <a:rect l="l" t="t" r="r" b="b"/>
              <a:pathLst>
                <a:path w="2036"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1"/>
            <p:cNvSpPr/>
            <p:nvPr/>
          </p:nvSpPr>
          <p:spPr>
            <a:xfrm>
              <a:off x="6587075" y="3592775"/>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1"/>
            <p:cNvSpPr/>
            <p:nvPr/>
          </p:nvSpPr>
          <p:spPr>
            <a:xfrm>
              <a:off x="6442300" y="3448725"/>
              <a:ext cx="50925" cy="50200"/>
            </a:xfrm>
            <a:custGeom>
              <a:avLst/>
              <a:gdLst/>
              <a:ahLst/>
              <a:cxnLst/>
              <a:rect l="l" t="t" r="r" b="b"/>
              <a:pathLst>
                <a:path w="2037" h="2008" extrusionOk="0">
                  <a:moveTo>
                    <a:pt x="1033" y="0"/>
                  </a:moveTo>
                  <a:cubicBezTo>
                    <a:pt x="460" y="0"/>
                    <a:pt x="1" y="459"/>
                    <a:pt x="1" y="1004"/>
                  </a:cubicBezTo>
                  <a:cubicBezTo>
                    <a:pt x="1" y="1548"/>
                    <a:pt x="460" y="2007"/>
                    <a:pt x="1033" y="2007"/>
                  </a:cubicBezTo>
                  <a:cubicBezTo>
                    <a:pt x="1578" y="2007"/>
                    <a:pt x="2036" y="1548"/>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1"/>
            <p:cNvSpPr/>
            <p:nvPr/>
          </p:nvSpPr>
          <p:spPr>
            <a:xfrm>
              <a:off x="6081825" y="3376350"/>
              <a:ext cx="50900" cy="50900"/>
            </a:xfrm>
            <a:custGeom>
              <a:avLst/>
              <a:gdLst/>
              <a:ahLst/>
              <a:cxnLst/>
              <a:rect l="l" t="t" r="r" b="b"/>
              <a:pathLst>
                <a:path w="2036" h="2036" extrusionOk="0">
                  <a:moveTo>
                    <a:pt x="1004" y="0"/>
                  </a:moveTo>
                  <a:cubicBezTo>
                    <a:pt x="459" y="0"/>
                    <a:pt x="1" y="459"/>
                    <a:pt x="1" y="1003"/>
                  </a:cubicBezTo>
                  <a:cubicBezTo>
                    <a:pt x="1" y="1577"/>
                    <a:pt x="459" y="2035"/>
                    <a:pt x="1004" y="2035"/>
                  </a:cubicBezTo>
                  <a:cubicBezTo>
                    <a:pt x="1577" y="2035"/>
                    <a:pt x="2036" y="1577"/>
                    <a:pt x="2036" y="1003"/>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1"/>
            <p:cNvSpPr/>
            <p:nvPr/>
          </p:nvSpPr>
          <p:spPr>
            <a:xfrm>
              <a:off x="6298250" y="3520400"/>
              <a:ext cx="50925" cy="50900"/>
            </a:xfrm>
            <a:custGeom>
              <a:avLst/>
              <a:gdLst/>
              <a:ahLst/>
              <a:cxnLst/>
              <a:rect l="l" t="t" r="r" b="b"/>
              <a:pathLst>
                <a:path w="2037" h="2036" extrusionOk="0">
                  <a:moveTo>
                    <a:pt x="1004" y="0"/>
                  </a:moveTo>
                  <a:cubicBezTo>
                    <a:pt x="460" y="0"/>
                    <a:pt x="1" y="459"/>
                    <a:pt x="1" y="1032"/>
                  </a:cubicBezTo>
                  <a:cubicBezTo>
                    <a:pt x="1" y="1577"/>
                    <a:pt x="460" y="2035"/>
                    <a:pt x="1004" y="2035"/>
                  </a:cubicBezTo>
                  <a:cubicBezTo>
                    <a:pt x="1578" y="2035"/>
                    <a:pt x="2036" y="1577"/>
                    <a:pt x="2036" y="1032"/>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1"/>
            <p:cNvSpPr/>
            <p:nvPr/>
          </p:nvSpPr>
          <p:spPr>
            <a:xfrm>
              <a:off x="6298250" y="3448725"/>
              <a:ext cx="50925" cy="50200"/>
            </a:xfrm>
            <a:custGeom>
              <a:avLst/>
              <a:gdLst/>
              <a:ahLst/>
              <a:cxnLst/>
              <a:rect l="l" t="t" r="r" b="b"/>
              <a:pathLst>
                <a:path w="2037" h="2008" extrusionOk="0">
                  <a:moveTo>
                    <a:pt x="1004" y="0"/>
                  </a:moveTo>
                  <a:cubicBezTo>
                    <a:pt x="460" y="0"/>
                    <a:pt x="1" y="459"/>
                    <a:pt x="1" y="1004"/>
                  </a:cubicBezTo>
                  <a:cubicBezTo>
                    <a:pt x="1" y="1548"/>
                    <a:pt x="460" y="2007"/>
                    <a:pt x="1004" y="2007"/>
                  </a:cubicBezTo>
                  <a:cubicBezTo>
                    <a:pt x="1578" y="2007"/>
                    <a:pt x="2036" y="1548"/>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1"/>
            <p:cNvSpPr/>
            <p:nvPr/>
          </p:nvSpPr>
          <p:spPr>
            <a:xfrm>
              <a:off x="6225875" y="3520400"/>
              <a:ext cx="50900" cy="50900"/>
            </a:xfrm>
            <a:custGeom>
              <a:avLst/>
              <a:gdLst/>
              <a:ahLst/>
              <a:cxnLst/>
              <a:rect l="l" t="t" r="r" b="b"/>
              <a:pathLst>
                <a:path w="2036" h="2036" extrusionOk="0">
                  <a:moveTo>
                    <a:pt x="1033" y="0"/>
                  </a:moveTo>
                  <a:cubicBezTo>
                    <a:pt x="459" y="0"/>
                    <a:pt x="1" y="459"/>
                    <a:pt x="1" y="1032"/>
                  </a:cubicBezTo>
                  <a:cubicBezTo>
                    <a:pt x="1" y="1577"/>
                    <a:pt x="459" y="2035"/>
                    <a:pt x="1033" y="2035"/>
                  </a:cubicBezTo>
                  <a:cubicBezTo>
                    <a:pt x="1577" y="2035"/>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1"/>
            <p:cNvSpPr/>
            <p:nvPr/>
          </p:nvSpPr>
          <p:spPr>
            <a:xfrm>
              <a:off x="6225875" y="3448725"/>
              <a:ext cx="50900" cy="50200"/>
            </a:xfrm>
            <a:custGeom>
              <a:avLst/>
              <a:gdLst/>
              <a:ahLst/>
              <a:cxnLst/>
              <a:rect l="l" t="t" r="r" b="b"/>
              <a:pathLst>
                <a:path w="2036" h="2008"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1"/>
            <p:cNvSpPr/>
            <p:nvPr/>
          </p:nvSpPr>
          <p:spPr>
            <a:xfrm>
              <a:off x="6154200" y="3448725"/>
              <a:ext cx="50200" cy="50200"/>
            </a:xfrm>
            <a:custGeom>
              <a:avLst/>
              <a:gdLst/>
              <a:ahLst/>
              <a:cxnLst/>
              <a:rect l="l" t="t" r="r" b="b"/>
              <a:pathLst>
                <a:path w="2008" h="2008"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1"/>
            <p:cNvSpPr/>
            <p:nvPr/>
          </p:nvSpPr>
          <p:spPr>
            <a:xfrm>
              <a:off x="6154200" y="3376350"/>
              <a:ext cx="50200" cy="50900"/>
            </a:xfrm>
            <a:custGeom>
              <a:avLst/>
              <a:gdLst/>
              <a:ahLst/>
              <a:cxnLst/>
              <a:rect l="l" t="t" r="r" b="b"/>
              <a:pathLst>
                <a:path w="2008" h="2036" extrusionOk="0">
                  <a:moveTo>
                    <a:pt x="1004" y="0"/>
                  </a:moveTo>
                  <a:cubicBezTo>
                    <a:pt x="460" y="0"/>
                    <a:pt x="1" y="459"/>
                    <a:pt x="1" y="1003"/>
                  </a:cubicBezTo>
                  <a:cubicBezTo>
                    <a:pt x="1" y="1577"/>
                    <a:pt x="460" y="2035"/>
                    <a:pt x="1004" y="2035"/>
                  </a:cubicBezTo>
                  <a:cubicBezTo>
                    <a:pt x="1549" y="2035"/>
                    <a:pt x="2008" y="1577"/>
                    <a:pt x="2008" y="1003"/>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1"/>
            <p:cNvSpPr/>
            <p:nvPr/>
          </p:nvSpPr>
          <p:spPr>
            <a:xfrm>
              <a:off x="6875900" y="4170400"/>
              <a:ext cx="50175" cy="50200"/>
            </a:xfrm>
            <a:custGeom>
              <a:avLst/>
              <a:gdLst/>
              <a:ahLst/>
              <a:cxnLst/>
              <a:rect l="l" t="t" r="r" b="b"/>
              <a:pathLst>
                <a:path w="2007" h="2008" extrusionOk="0">
                  <a:moveTo>
                    <a:pt x="1004" y="1"/>
                  </a:moveTo>
                  <a:cubicBezTo>
                    <a:pt x="430" y="1"/>
                    <a:pt x="0" y="459"/>
                    <a:pt x="0" y="1004"/>
                  </a:cubicBezTo>
                  <a:cubicBezTo>
                    <a:pt x="0" y="1549"/>
                    <a:pt x="430"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1"/>
            <p:cNvSpPr/>
            <p:nvPr/>
          </p:nvSpPr>
          <p:spPr>
            <a:xfrm>
              <a:off x="6803500" y="4314450"/>
              <a:ext cx="50200" cy="50925"/>
            </a:xfrm>
            <a:custGeom>
              <a:avLst/>
              <a:gdLst/>
              <a:ahLst/>
              <a:cxnLst/>
              <a:rect l="l" t="t" r="r" b="b"/>
              <a:pathLst>
                <a:path w="2008" h="2037" extrusionOk="0">
                  <a:moveTo>
                    <a:pt x="1004" y="1"/>
                  </a:moveTo>
                  <a:cubicBezTo>
                    <a:pt x="460" y="1"/>
                    <a:pt x="1" y="459"/>
                    <a:pt x="1" y="1004"/>
                  </a:cubicBezTo>
                  <a:cubicBezTo>
                    <a:pt x="1" y="1577"/>
                    <a:pt x="460" y="2036"/>
                    <a:pt x="1004" y="2036"/>
                  </a:cubicBezTo>
                  <a:cubicBezTo>
                    <a:pt x="1578" y="2036"/>
                    <a:pt x="2008" y="1577"/>
                    <a:pt x="2008" y="1004"/>
                  </a:cubicBezTo>
                  <a:cubicBezTo>
                    <a:pt x="2008"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1"/>
            <p:cNvSpPr/>
            <p:nvPr/>
          </p:nvSpPr>
          <p:spPr>
            <a:xfrm>
              <a:off x="6803500" y="4242075"/>
              <a:ext cx="50200" cy="50900"/>
            </a:xfrm>
            <a:custGeom>
              <a:avLst/>
              <a:gdLst/>
              <a:ahLst/>
              <a:cxnLst/>
              <a:rect l="l" t="t" r="r" b="b"/>
              <a:pathLst>
                <a:path w="2008" h="2036" extrusionOk="0">
                  <a:moveTo>
                    <a:pt x="1004" y="0"/>
                  </a:moveTo>
                  <a:cubicBezTo>
                    <a:pt x="460" y="0"/>
                    <a:pt x="1" y="459"/>
                    <a:pt x="1" y="1032"/>
                  </a:cubicBezTo>
                  <a:cubicBezTo>
                    <a:pt x="1" y="1577"/>
                    <a:pt x="460" y="2036"/>
                    <a:pt x="1004" y="2036"/>
                  </a:cubicBezTo>
                  <a:cubicBezTo>
                    <a:pt x="1578" y="2036"/>
                    <a:pt x="2008" y="1577"/>
                    <a:pt x="2008" y="1032"/>
                  </a:cubicBezTo>
                  <a:cubicBezTo>
                    <a:pt x="2008"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1"/>
            <p:cNvSpPr/>
            <p:nvPr/>
          </p:nvSpPr>
          <p:spPr>
            <a:xfrm>
              <a:off x="6731125" y="4314450"/>
              <a:ext cx="50900" cy="50925"/>
            </a:xfrm>
            <a:custGeom>
              <a:avLst/>
              <a:gdLst/>
              <a:ahLst/>
              <a:cxnLst/>
              <a:rect l="l" t="t" r="r" b="b"/>
              <a:pathLst>
                <a:path w="2036" h="2037" extrusionOk="0">
                  <a:moveTo>
                    <a:pt x="1033" y="1"/>
                  </a:moveTo>
                  <a:cubicBezTo>
                    <a:pt x="459" y="1"/>
                    <a:pt x="1" y="459"/>
                    <a:pt x="1" y="1004"/>
                  </a:cubicBezTo>
                  <a:cubicBezTo>
                    <a:pt x="1" y="1577"/>
                    <a:pt x="459" y="2036"/>
                    <a:pt x="1033" y="2036"/>
                  </a:cubicBezTo>
                  <a:cubicBezTo>
                    <a:pt x="1577" y="2036"/>
                    <a:pt x="2036" y="1577"/>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1"/>
            <p:cNvSpPr/>
            <p:nvPr/>
          </p:nvSpPr>
          <p:spPr>
            <a:xfrm>
              <a:off x="6298250" y="4314450"/>
              <a:ext cx="50925" cy="50925"/>
            </a:xfrm>
            <a:custGeom>
              <a:avLst/>
              <a:gdLst/>
              <a:ahLst/>
              <a:cxnLst/>
              <a:rect l="l" t="t" r="r" b="b"/>
              <a:pathLst>
                <a:path w="2037" h="2037" extrusionOk="0">
                  <a:moveTo>
                    <a:pt x="1004" y="1"/>
                  </a:moveTo>
                  <a:cubicBezTo>
                    <a:pt x="460" y="1"/>
                    <a:pt x="1" y="459"/>
                    <a:pt x="1" y="1004"/>
                  </a:cubicBezTo>
                  <a:cubicBezTo>
                    <a:pt x="1" y="1577"/>
                    <a:pt x="460" y="2036"/>
                    <a:pt x="1004" y="2036"/>
                  </a:cubicBezTo>
                  <a:cubicBezTo>
                    <a:pt x="1578" y="2036"/>
                    <a:pt x="2036" y="1577"/>
                    <a:pt x="2036" y="1004"/>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1"/>
            <p:cNvSpPr/>
            <p:nvPr/>
          </p:nvSpPr>
          <p:spPr>
            <a:xfrm>
              <a:off x="6370650" y="4170400"/>
              <a:ext cx="50175" cy="50200"/>
            </a:xfrm>
            <a:custGeom>
              <a:avLst/>
              <a:gdLst/>
              <a:ahLst/>
              <a:cxnLst/>
              <a:rect l="l" t="t" r="r" b="b"/>
              <a:pathLst>
                <a:path w="2007"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1"/>
            <p:cNvSpPr/>
            <p:nvPr/>
          </p:nvSpPr>
          <p:spPr>
            <a:xfrm>
              <a:off x="6370650" y="4098025"/>
              <a:ext cx="50175" cy="50900"/>
            </a:xfrm>
            <a:custGeom>
              <a:avLst/>
              <a:gdLst/>
              <a:ahLst/>
              <a:cxnLst/>
              <a:rect l="l" t="t" r="r" b="b"/>
              <a:pathLst>
                <a:path w="2007" h="2036" extrusionOk="0">
                  <a:moveTo>
                    <a:pt x="1004" y="0"/>
                  </a:moveTo>
                  <a:cubicBezTo>
                    <a:pt x="459" y="0"/>
                    <a:pt x="0" y="459"/>
                    <a:pt x="0" y="1004"/>
                  </a:cubicBezTo>
                  <a:cubicBezTo>
                    <a:pt x="0" y="1577"/>
                    <a:pt x="459" y="2036"/>
                    <a:pt x="1004" y="2036"/>
                  </a:cubicBezTo>
                  <a:cubicBezTo>
                    <a:pt x="1548"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1"/>
            <p:cNvSpPr/>
            <p:nvPr/>
          </p:nvSpPr>
          <p:spPr>
            <a:xfrm>
              <a:off x="6370650" y="4025650"/>
              <a:ext cx="50175" cy="50900"/>
            </a:xfrm>
            <a:custGeom>
              <a:avLst/>
              <a:gdLst/>
              <a:ahLst/>
              <a:cxnLst/>
              <a:rect l="l" t="t" r="r" b="b"/>
              <a:pathLst>
                <a:path w="2007" h="2036" extrusionOk="0">
                  <a:moveTo>
                    <a:pt x="1004" y="0"/>
                  </a:moveTo>
                  <a:cubicBezTo>
                    <a:pt x="459" y="0"/>
                    <a:pt x="0" y="459"/>
                    <a:pt x="0" y="1032"/>
                  </a:cubicBezTo>
                  <a:cubicBezTo>
                    <a:pt x="0" y="1577"/>
                    <a:pt x="459" y="2035"/>
                    <a:pt x="1004" y="2035"/>
                  </a:cubicBezTo>
                  <a:cubicBezTo>
                    <a:pt x="1548" y="2035"/>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1"/>
            <p:cNvSpPr/>
            <p:nvPr/>
          </p:nvSpPr>
          <p:spPr>
            <a:xfrm>
              <a:off x="6370650" y="3953975"/>
              <a:ext cx="50175" cy="50200"/>
            </a:xfrm>
            <a:custGeom>
              <a:avLst/>
              <a:gdLst/>
              <a:ahLst/>
              <a:cxnLst/>
              <a:rect l="l" t="t" r="r" b="b"/>
              <a:pathLst>
                <a:path w="2007" h="2008"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1"/>
            <p:cNvSpPr/>
            <p:nvPr/>
          </p:nvSpPr>
          <p:spPr>
            <a:xfrm>
              <a:off x="6370650" y="3881600"/>
              <a:ext cx="50175" cy="50175"/>
            </a:xfrm>
            <a:custGeom>
              <a:avLst/>
              <a:gdLst/>
              <a:ahLst/>
              <a:cxnLst/>
              <a:rect l="l" t="t" r="r" b="b"/>
              <a:pathLst>
                <a:path w="2007" h="2007" extrusionOk="0">
                  <a:moveTo>
                    <a:pt x="1004" y="0"/>
                  </a:moveTo>
                  <a:cubicBezTo>
                    <a:pt x="430" y="0"/>
                    <a:pt x="0" y="459"/>
                    <a:pt x="0" y="1003"/>
                  </a:cubicBezTo>
                  <a:cubicBezTo>
                    <a:pt x="0" y="1577"/>
                    <a:pt x="430" y="2007"/>
                    <a:pt x="1004" y="2007"/>
                  </a:cubicBezTo>
                  <a:cubicBezTo>
                    <a:pt x="1548" y="2007"/>
                    <a:pt x="2007" y="1577"/>
                    <a:pt x="2007" y="1003"/>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1"/>
            <p:cNvSpPr/>
            <p:nvPr/>
          </p:nvSpPr>
          <p:spPr>
            <a:xfrm>
              <a:off x="6370650" y="3809200"/>
              <a:ext cx="50175" cy="50925"/>
            </a:xfrm>
            <a:custGeom>
              <a:avLst/>
              <a:gdLst/>
              <a:ahLst/>
              <a:cxnLst/>
              <a:rect l="l" t="t" r="r" b="b"/>
              <a:pathLst>
                <a:path w="2007" h="2037"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1"/>
            <p:cNvSpPr/>
            <p:nvPr/>
          </p:nvSpPr>
          <p:spPr>
            <a:xfrm>
              <a:off x="6370650" y="3737550"/>
              <a:ext cx="50175" cy="50175"/>
            </a:xfrm>
            <a:custGeom>
              <a:avLst/>
              <a:gdLst/>
              <a:ahLst/>
              <a:cxnLst/>
              <a:rect l="l" t="t" r="r" b="b"/>
              <a:pathLst>
                <a:path w="2007" h="2007" extrusionOk="0">
                  <a:moveTo>
                    <a:pt x="1004" y="0"/>
                  </a:moveTo>
                  <a:cubicBezTo>
                    <a:pt x="459" y="0"/>
                    <a:pt x="0" y="430"/>
                    <a:pt x="0" y="1003"/>
                  </a:cubicBezTo>
                  <a:cubicBezTo>
                    <a:pt x="0" y="1548"/>
                    <a:pt x="459" y="2007"/>
                    <a:pt x="1004" y="2007"/>
                  </a:cubicBezTo>
                  <a:cubicBezTo>
                    <a:pt x="1548" y="2007"/>
                    <a:pt x="2007" y="1548"/>
                    <a:pt x="2007" y="1003"/>
                  </a:cubicBezTo>
                  <a:cubicBezTo>
                    <a:pt x="2007" y="430"/>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1"/>
            <p:cNvSpPr/>
            <p:nvPr/>
          </p:nvSpPr>
          <p:spPr>
            <a:xfrm>
              <a:off x="6298250" y="4170400"/>
              <a:ext cx="50925" cy="50200"/>
            </a:xfrm>
            <a:custGeom>
              <a:avLst/>
              <a:gdLst/>
              <a:ahLst/>
              <a:cxnLst/>
              <a:rect l="l" t="t" r="r" b="b"/>
              <a:pathLst>
                <a:path w="2037" h="2008" extrusionOk="0">
                  <a:moveTo>
                    <a:pt x="1004" y="1"/>
                  </a:moveTo>
                  <a:cubicBezTo>
                    <a:pt x="460" y="1"/>
                    <a:pt x="1" y="459"/>
                    <a:pt x="1" y="1004"/>
                  </a:cubicBezTo>
                  <a:cubicBezTo>
                    <a:pt x="1" y="1549"/>
                    <a:pt x="460" y="2007"/>
                    <a:pt x="1004" y="2007"/>
                  </a:cubicBezTo>
                  <a:cubicBezTo>
                    <a:pt x="1578" y="2007"/>
                    <a:pt x="2036" y="1549"/>
                    <a:pt x="2036" y="1004"/>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1"/>
            <p:cNvSpPr/>
            <p:nvPr/>
          </p:nvSpPr>
          <p:spPr>
            <a:xfrm>
              <a:off x="6298250" y="3737550"/>
              <a:ext cx="50925" cy="50175"/>
            </a:xfrm>
            <a:custGeom>
              <a:avLst/>
              <a:gdLst/>
              <a:ahLst/>
              <a:cxnLst/>
              <a:rect l="l" t="t" r="r" b="b"/>
              <a:pathLst>
                <a:path w="2037" h="2007" extrusionOk="0">
                  <a:moveTo>
                    <a:pt x="1004" y="0"/>
                  </a:moveTo>
                  <a:cubicBezTo>
                    <a:pt x="460" y="0"/>
                    <a:pt x="1" y="430"/>
                    <a:pt x="1" y="1003"/>
                  </a:cubicBezTo>
                  <a:cubicBezTo>
                    <a:pt x="1" y="1548"/>
                    <a:pt x="460" y="2007"/>
                    <a:pt x="1004" y="2007"/>
                  </a:cubicBezTo>
                  <a:cubicBezTo>
                    <a:pt x="1578" y="2007"/>
                    <a:pt x="2036" y="1548"/>
                    <a:pt x="2036" y="1003"/>
                  </a:cubicBezTo>
                  <a:cubicBezTo>
                    <a:pt x="2036" y="430"/>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1"/>
            <p:cNvSpPr/>
            <p:nvPr/>
          </p:nvSpPr>
          <p:spPr>
            <a:xfrm>
              <a:off x="6298250" y="3665150"/>
              <a:ext cx="50925" cy="50200"/>
            </a:xfrm>
            <a:custGeom>
              <a:avLst/>
              <a:gdLst/>
              <a:ahLst/>
              <a:cxnLst/>
              <a:rect l="l" t="t" r="r" b="b"/>
              <a:pathLst>
                <a:path w="2037" h="2008" extrusionOk="0">
                  <a:moveTo>
                    <a:pt x="1004" y="1"/>
                  </a:moveTo>
                  <a:cubicBezTo>
                    <a:pt x="460" y="1"/>
                    <a:pt x="1" y="459"/>
                    <a:pt x="1" y="1004"/>
                  </a:cubicBezTo>
                  <a:cubicBezTo>
                    <a:pt x="1" y="1549"/>
                    <a:pt x="460" y="2007"/>
                    <a:pt x="1004" y="2007"/>
                  </a:cubicBezTo>
                  <a:cubicBezTo>
                    <a:pt x="1578" y="2007"/>
                    <a:pt x="2036" y="1549"/>
                    <a:pt x="2036" y="1004"/>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1"/>
            <p:cNvSpPr/>
            <p:nvPr/>
          </p:nvSpPr>
          <p:spPr>
            <a:xfrm>
              <a:off x="6225875" y="4170400"/>
              <a:ext cx="50900" cy="50200"/>
            </a:xfrm>
            <a:custGeom>
              <a:avLst/>
              <a:gdLst/>
              <a:ahLst/>
              <a:cxnLst/>
              <a:rect l="l" t="t" r="r" b="b"/>
              <a:pathLst>
                <a:path w="2036"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1"/>
            <p:cNvSpPr/>
            <p:nvPr/>
          </p:nvSpPr>
          <p:spPr>
            <a:xfrm>
              <a:off x="6225875" y="4098025"/>
              <a:ext cx="50900" cy="50900"/>
            </a:xfrm>
            <a:custGeom>
              <a:avLst/>
              <a:gdLst/>
              <a:ahLst/>
              <a:cxnLst/>
              <a:rect l="l" t="t" r="r" b="b"/>
              <a:pathLst>
                <a:path w="2036"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1"/>
            <p:cNvSpPr/>
            <p:nvPr/>
          </p:nvSpPr>
          <p:spPr>
            <a:xfrm>
              <a:off x="6225875" y="3737550"/>
              <a:ext cx="50900" cy="50175"/>
            </a:xfrm>
            <a:custGeom>
              <a:avLst/>
              <a:gdLst/>
              <a:ahLst/>
              <a:cxnLst/>
              <a:rect l="l" t="t" r="r" b="b"/>
              <a:pathLst>
                <a:path w="2036" h="2007" extrusionOk="0">
                  <a:moveTo>
                    <a:pt x="1033" y="0"/>
                  </a:moveTo>
                  <a:cubicBezTo>
                    <a:pt x="459" y="0"/>
                    <a:pt x="1" y="430"/>
                    <a:pt x="1" y="1003"/>
                  </a:cubicBezTo>
                  <a:cubicBezTo>
                    <a:pt x="1" y="1548"/>
                    <a:pt x="459" y="2007"/>
                    <a:pt x="1033" y="2007"/>
                  </a:cubicBezTo>
                  <a:cubicBezTo>
                    <a:pt x="1577" y="2007"/>
                    <a:pt x="2036" y="1548"/>
                    <a:pt x="2036" y="1003"/>
                  </a:cubicBezTo>
                  <a:cubicBezTo>
                    <a:pt x="2036" y="430"/>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1"/>
            <p:cNvSpPr/>
            <p:nvPr/>
          </p:nvSpPr>
          <p:spPr>
            <a:xfrm>
              <a:off x="6225875" y="3665150"/>
              <a:ext cx="50900" cy="50200"/>
            </a:xfrm>
            <a:custGeom>
              <a:avLst/>
              <a:gdLst/>
              <a:ahLst/>
              <a:cxnLst/>
              <a:rect l="l" t="t" r="r" b="b"/>
              <a:pathLst>
                <a:path w="2036"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1"/>
            <p:cNvSpPr/>
            <p:nvPr/>
          </p:nvSpPr>
          <p:spPr>
            <a:xfrm>
              <a:off x="6154200" y="4098025"/>
              <a:ext cx="50200" cy="50900"/>
            </a:xfrm>
            <a:custGeom>
              <a:avLst/>
              <a:gdLst/>
              <a:ahLst/>
              <a:cxnLst/>
              <a:rect l="l" t="t" r="r" b="b"/>
              <a:pathLst>
                <a:path w="2008" h="2036" extrusionOk="0">
                  <a:moveTo>
                    <a:pt x="1004" y="0"/>
                  </a:moveTo>
                  <a:cubicBezTo>
                    <a:pt x="460" y="0"/>
                    <a:pt x="1" y="459"/>
                    <a:pt x="1" y="1004"/>
                  </a:cubicBezTo>
                  <a:cubicBezTo>
                    <a:pt x="1" y="1577"/>
                    <a:pt x="460" y="2036"/>
                    <a:pt x="1004" y="2036"/>
                  </a:cubicBezTo>
                  <a:cubicBezTo>
                    <a:pt x="1549" y="2036"/>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1"/>
            <p:cNvSpPr/>
            <p:nvPr/>
          </p:nvSpPr>
          <p:spPr>
            <a:xfrm>
              <a:off x="6154200" y="4025650"/>
              <a:ext cx="50200" cy="50900"/>
            </a:xfrm>
            <a:custGeom>
              <a:avLst/>
              <a:gdLst/>
              <a:ahLst/>
              <a:cxnLst/>
              <a:rect l="l" t="t" r="r" b="b"/>
              <a:pathLst>
                <a:path w="2008" h="2036" extrusionOk="0">
                  <a:moveTo>
                    <a:pt x="1004" y="0"/>
                  </a:moveTo>
                  <a:cubicBezTo>
                    <a:pt x="460" y="0"/>
                    <a:pt x="1" y="459"/>
                    <a:pt x="1" y="1032"/>
                  </a:cubicBezTo>
                  <a:cubicBezTo>
                    <a:pt x="1" y="1577"/>
                    <a:pt x="460" y="2035"/>
                    <a:pt x="1004" y="2035"/>
                  </a:cubicBezTo>
                  <a:cubicBezTo>
                    <a:pt x="1549" y="2035"/>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1"/>
            <p:cNvSpPr/>
            <p:nvPr/>
          </p:nvSpPr>
          <p:spPr>
            <a:xfrm>
              <a:off x="6154200" y="3737550"/>
              <a:ext cx="50200" cy="50175"/>
            </a:xfrm>
            <a:custGeom>
              <a:avLst/>
              <a:gdLst/>
              <a:ahLst/>
              <a:cxnLst/>
              <a:rect l="l" t="t" r="r" b="b"/>
              <a:pathLst>
                <a:path w="2008" h="2007" extrusionOk="0">
                  <a:moveTo>
                    <a:pt x="1004" y="0"/>
                  </a:moveTo>
                  <a:cubicBezTo>
                    <a:pt x="460" y="0"/>
                    <a:pt x="1" y="430"/>
                    <a:pt x="1" y="1003"/>
                  </a:cubicBezTo>
                  <a:cubicBezTo>
                    <a:pt x="1" y="1548"/>
                    <a:pt x="460" y="2007"/>
                    <a:pt x="1004" y="2007"/>
                  </a:cubicBezTo>
                  <a:cubicBezTo>
                    <a:pt x="1549" y="2007"/>
                    <a:pt x="2008" y="1548"/>
                    <a:pt x="2008" y="1003"/>
                  </a:cubicBezTo>
                  <a:cubicBezTo>
                    <a:pt x="2008" y="430"/>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1"/>
            <p:cNvSpPr/>
            <p:nvPr/>
          </p:nvSpPr>
          <p:spPr>
            <a:xfrm>
              <a:off x="6154200" y="3665150"/>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1"/>
            <p:cNvSpPr/>
            <p:nvPr/>
          </p:nvSpPr>
          <p:spPr>
            <a:xfrm>
              <a:off x="6081825" y="4025650"/>
              <a:ext cx="50900" cy="50900"/>
            </a:xfrm>
            <a:custGeom>
              <a:avLst/>
              <a:gdLst/>
              <a:ahLst/>
              <a:cxnLst/>
              <a:rect l="l" t="t" r="r" b="b"/>
              <a:pathLst>
                <a:path w="2036" h="2036" extrusionOk="0">
                  <a:moveTo>
                    <a:pt x="1004" y="0"/>
                  </a:moveTo>
                  <a:cubicBezTo>
                    <a:pt x="459" y="0"/>
                    <a:pt x="1" y="459"/>
                    <a:pt x="1" y="1032"/>
                  </a:cubicBezTo>
                  <a:cubicBezTo>
                    <a:pt x="1"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1"/>
            <p:cNvSpPr/>
            <p:nvPr/>
          </p:nvSpPr>
          <p:spPr>
            <a:xfrm>
              <a:off x="6081825" y="3665150"/>
              <a:ext cx="50900" cy="50200"/>
            </a:xfrm>
            <a:custGeom>
              <a:avLst/>
              <a:gdLst/>
              <a:ahLst/>
              <a:cxnLst/>
              <a:rect l="l" t="t" r="r" b="b"/>
              <a:pathLst>
                <a:path w="2036"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1"/>
            <p:cNvSpPr/>
            <p:nvPr/>
          </p:nvSpPr>
          <p:spPr>
            <a:xfrm>
              <a:off x="6081825" y="3592775"/>
              <a:ext cx="50900" cy="50900"/>
            </a:xfrm>
            <a:custGeom>
              <a:avLst/>
              <a:gdLst/>
              <a:ahLst/>
              <a:cxnLst/>
              <a:rect l="l" t="t" r="r" b="b"/>
              <a:pathLst>
                <a:path w="2036" h="2036" extrusionOk="0">
                  <a:moveTo>
                    <a:pt x="1004" y="0"/>
                  </a:moveTo>
                  <a:cubicBezTo>
                    <a:pt x="459" y="0"/>
                    <a:pt x="1" y="459"/>
                    <a:pt x="1" y="1004"/>
                  </a:cubicBezTo>
                  <a:cubicBezTo>
                    <a:pt x="1"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1"/>
            <p:cNvSpPr/>
            <p:nvPr/>
          </p:nvSpPr>
          <p:spPr>
            <a:xfrm>
              <a:off x="6009450" y="402565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1"/>
            <p:cNvSpPr/>
            <p:nvPr/>
          </p:nvSpPr>
          <p:spPr>
            <a:xfrm>
              <a:off x="6009450" y="35927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1"/>
            <p:cNvSpPr/>
            <p:nvPr/>
          </p:nvSpPr>
          <p:spPr>
            <a:xfrm>
              <a:off x="5937775" y="4025650"/>
              <a:ext cx="50200" cy="50900"/>
            </a:xfrm>
            <a:custGeom>
              <a:avLst/>
              <a:gdLst/>
              <a:ahLst/>
              <a:cxnLst/>
              <a:rect l="l" t="t" r="r" b="b"/>
              <a:pathLst>
                <a:path w="2008" h="2036" extrusionOk="0">
                  <a:moveTo>
                    <a:pt x="1004" y="0"/>
                  </a:moveTo>
                  <a:cubicBezTo>
                    <a:pt x="459" y="0"/>
                    <a:pt x="1" y="459"/>
                    <a:pt x="1" y="1032"/>
                  </a:cubicBezTo>
                  <a:cubicBezTo>
                    <a:pt x="1" y="1577"/>
                    <a:pt x="459" y="2035"/>
                    <a:pt x="1004" y="2035"/>
                  </a:cubicBezTo>
                  <a:cubicBezTo>
                    <a:pt x="1549" y="2035"/>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1"/>
            <p:cNvSpPr/>
            <p:nvPr/>
          </p:nvSpPr>
          <p:spPr>
            <a:xfrm>
              <a:off x="5937775" y="3665150"/>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1"/>
            <p:cNvSpPr/>
            <p:nvPr/>
          </p:nvSpPr>
          <p:spPr>
            <a:xfrm>
              <a:off x="5865400" y="4025650"/>
              <a:ext cx="50900" cy="50900"/>
            </a:xfrm>
            <a:custGeom>
              <a:avLst/>
              <a:gdLst/>
              <a:ahLst/>
              <a:cxnLst/>
              <a:rect l="l" t="t" r="r" b="b"/>
              <a:pathLst>
                <a:path w="2036" h="2036" extrusionOk="0">
                  <a:moveTo>
                    <a:pt x="1004" y="0"/>
                  </a:moveTo>
                  <a:cubicBezTo>
                    <a:pt x="459" y="0"/>
                    <a:pt x="0" y="459"/>
                    <a:pt x="0" y="1032"/>
                  </a:cubicBezTo>
                  <a:cubicBezTo>
                    <a:pt x="0"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1"/>
            <p:cNvSpPr/>
            <p:nvPr/>
          </p:nvSpPr>
          <p:spPr>
            <a:xfrm>
              <a:off x="5865400" y="3737550"/>
              <a:ext cx="50900" cy="50175"/>
            </a:xfrm>
            <a:custGeom>
              <a:avLst/>
              <a:gdLst/>
              <a:ahLst/>
              <a:cxnLst/>
              <a:rect l="l" t="t" r="r" b="b"/>
              <a:pathLst>
                <a:path w="2036" h="2007" extrusionOk="0">
                  <a:moveTo>
                    <a:pt x="1004" y="0"/>
                  </a:moveTo>
                  <a:cubicBezTo>
                    <a:pt x="459" y="0"/>
                    <a:pt x="0" y="430"/>
                    <a:pt x="0" y="1003"/>
                  </a:cubicBezTo>
                  <a:cubicBezTo>
                    <a:pt x="0" y="1548"/>
                    <a:pt x="459" y="2007"/>
                    <a:pt x="1004" y="2007"/>
                  </a:cubicBezTo>
                  <a:cubicBezTo>
                    <a:pt x="1577" y="2007"/>
                    <a:pt x="2036" y="1548"/>
                    <a:pt x="2036" y="1003"/>
                  </a:cubicBezTo>
                  <a:cubicBezTo>
                    <a:pt x="2036" y="430"/>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1"/>
            <p:cNvSpPr/>
            <p:nvPr/>
          </p:nvSpPr>
          <p:spPr>
            <a:xfrm>
              <a:off x="5865400" y="3665150"/>
              <a:ext cx="50900" cy="50200"/>
            </a:xfrm>
            <a:custGeom>
              <a:avLst/>
              <a:gdLst/>
              <a:ahLst/>
              <a:cxnLst/>
              <a:rect l="l" t="t" r="r" b="b"/>
              <a:pathLst>
                <a:path w="2036" h="2008" extrusionOk="0">
                  <a:moveTo>
                    <a:pt x="1004" y="1"/>
                  </a:moveTo>
                  <a:cubicBezTo>
                    <a:pt x="459" y="1"/>
                    <a:pt x="0" y="459"/>
                    <a:pt x="0" y="1004"/>
                  </a:cubicBezTo>
                  <a:cubicBezTo>
                    <a:pt x="0"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1"/>
            <p:cNvSpPr/>
            <p:nvPr/>
          </p:nvSpPr>
          <p:spPr>
            <a:xfrm>
              <a:off x="5793000" y="4025650"/>
              <a:ext cx="50925" cy="50900"/>
            </a:xfrm>
            <a:custGeom>
              <a:avLst/>
              <a:gdLst/>
              <a:ahLst/>
              <a:cxnLst/>
              <a:rect l="l" t="t" r="r" b="b"/>
              <a:pathLst>
                <a:path w="2037" h="2036" extrusionOk="0">
                  <a:moveTo>
                    <a:pt x="1004" y="0"/>
                  </a:moveTo>
                  <a:cubicBezTo>
                    <a:pt x="460" y="0"/>
                    <a:pt x="1" y="459"/>
                    <a:pt x="1" y="1032"/>
                  </a:cubicBezTo>
                  <a:cubicBezTo>
                    <a:pt x="1" y="1577"/>
                    <a:pt x="460" y="2035"/>
                    <a:pt x="1004" y="2035"/>
                  </a:cubicBezTo>
                  <a:cubicBezTo>
                    <a:pt x="1578" y="2035"/>
                    <a:pt x="2036" y="1577"/>
                    <a:pt x="2036" y="1032"/>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1"/>
            <p:cNvSpPr/>
            <p:nvPr/>
          </p:nvSpPr>
          <p:spPr>
            <a:xfrm>
              <a:off x="5793000" y="3809200"/>
              <a:ext cx="50925" cy="50925"/>
            </a:xfrm>
            <a:custGeom>
              <a:avLst/>
              <a:gdLst/>
              <a:ahLst/>
              <a:cxnLst/>
              <a:rect l="l" t="t" r="r" b="b"/>
              <a:pathLst>
                <a:path w="2037" h="2037" extrusionOk="0">
                  <a:moveTo>
                    <a:pt x="1004" y="1"/>
                  </a:moveTo>
                  <a:cubicBezTo>
                    <a:pt x="460" y="1"/>
                    <a:pt x="1" y="459"/>
                    <a:pt x="1" y="1033"/>
                  </a:cubicBezTo>
                  <a:cubicBezTo>
                    <a:pt x="1" y="1577"/>
                    <a:pt x="460" y="2036"/>
                    <a:pt x="1004" y="2036"/>
                  </a:cubicBezTo>
                  <a:cubicBezTo>
                    <a:pt x="1578" y="2036"/>
                    <a:pt x="2036" y="1577"/>
                    <a:pt x="2036" y="1033"/>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1"/>
            <p:cNvSpPr/>
            <p:nvPr/>
          </p:nvSpPr>
          <p:spPr>
            <a:xfrm>
              <a:off x="5793000" y="3737550"/>
              <a:ext cx="50925" cy="50175"/>
            </a:xfrm>
            <a:custGeom>
              <a:avLst/>
              <a:gdLst/>
              <a:ahLst/>
              <a:cxnLst/>
              <a:rect l="l" t="t" r="r" b="b"/>
              <a:pathLst>
                <a:path w="2037" h="2007" extrusionOk="0">
                  <a:moveTo>
                    <a:pt x="1004" y="0"/>
                  </a:moveTo>
                  <a:cubicBezTo>
                    <a:pt x="460" y="0"/>
                    <a:pt x="1" y="430"/>
                    <a:pt x="1" y="1003"/>
                  </a:cubicBezTo>
                  <a:cubicBezTo>
                    <a:pt x="1" y="1548"/>
                    <a:pt x="460" y="2007"/>
                    <a:pt x="1004" y="2007"/>
                  </a:cubicBezTo>
                  <a:cubicBezTo>
                    <a:pt x="1578" y="2007"/>
                    <a:pt x="2036" y="1548"/>
                    <a:pt x="2036" y="1003"/>
                  </a:cubicBezTo>
                  <a:cubicBezTo>
                    <a:pt x="2036" y="430"/>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p:cNvSpPr/>
            <p:nvPr/>
          </p:nvSpPr>
          <p:spPr>
            <a:xfrm>
              <a:off x="5721350" y="4025650"/>
              <a:ext cx="50175" cy="50900"/>
            </a:xfrm>
            <a:custGeom>
              <a:avLst/>
              <a:gdLst/>
              <a:ahLst/>
              <a:cxnLst/>
              <a:rect l="l" t="t" r="r" b="b"/>
              <a:pathLst>
                <a:path w="2007" h="2036" extrusionOk="0">
                  <a:moveTo>
                    <a:pt x="1004" y="0"/>
                  </a:moveTo>
                  <a:cubicBezTo>
                    <a:pt x="459" y="0"/>
                    <a:pt x="0" y="459"/>
                    <a:pt x="0" y="1032"/>
                  </a:cubicBezTo>
                  <a:cubicBezTo>
                    <a:pt x="0" y="1577"/>
                    <a:pt x="459" y="2035"/>
                    <a:pt x="1004" y="2035"/>
                  </a:cubicBezTo>
                  <a:cubicBezTo>
                    <a:pt x="1548" y="2035"/>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p:cNvSpPr/>
            <p:nvPr/>
          </p:nvSpPr>
          <p:spPr>
            <a:xfrm>
              <a:off x="5721350" y="3953975"/>
              <a:ext cx="50175" cy="50200"/>
            </a:xfrm>
            <a:custGeom>
              <a:avLst/>
              <a:gdLst/>
              <a:ahLst/>
              <a:cxnLst/>
              <a:rect l="l" t="t" r="r" b="b"/>
              <a:pathLst>
                <a:path w="2007" h="2008"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1"/>
            <p:cNvSpPr/>
            <p:nvPr/>
          </p:nvSpPr>
          <p:spPr>
            <a:xfrm>
              <a:off x="5721350" y="3881600"/>
              <a:ext cx="50175" cy="50900"/>
            </a:xfrm>
            <a:custGeom>
              <a:avLst/>
              <a:gdLst/>
              <a:ahLst/>
              <a:cxnLst/>
              <a:rect l="l" t="t" r="r" b="b"/>
              <a:pathLst>
                <a:path w="2007" h="2036" extrusionOk="0">
                  <a:moveTo>
                    <a:pt x="1004" y="0"/>
                  </a:moveTo>
                  <a:cubicBezTo>
                    <a:pt x="459" y="0"/>
                    <a:pt x="0" y="459"/>
                    <a:pt x="0" y="1003"/>
                  </a:cubicBezTo>
                  <a:cubicBezTo>
                    <a:pt x="0" y="1577"/>
                    <a:pt x="459" y="2035"/>
                    <a:pt x="1004" y="2035"/>
                  </a:cubicBezTo>
                  <a:cubicBezTo>
                    <a:pt x="1548" y="2035"/>
                    <a:pt x="2007" y="1577"/>
                    <a:pt x="2007" y="1003"/>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1"/>
            <p:cNvSpPr/>
            <p:nvPr/>
          </p:nvSpPr>
          <p:spPr>
            <a:xfrm>
              <a:off x="5721350" y="3809200"/>
              <a:ext cx="50175" cy="50925"/>
            </a:xfrm>
            <a:custGeom>
              <a:avLst/>
              <a:gdLst/>
              <a:ahLst/>
              <a:cxnLst/>
              <a:rect l="l" t="t" r="r" b="b"/>
              <a:pathLst>
                <a:path w="2007" h="2037"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1"/>
            <p:cNvSpPr/>
            <p:nvPr/>
          </p:nvSpPr>
          <p:spPr>
            <a:xfrm>
              <a:off x="4422025" y="3809200"/>
              <a:ext cx="50900" cy="50925"/>
            </a:xfrm>
            <a:custGeom>
              <a:avLst/>
              <a:gdLst/>
              <a:ahLst/>
              <a:cxnLst/>
              <a:rect l="l" t="t" r="r" b="b"/>
              <a:pathLst>
                <a:path w="2036" h="2037"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1"/>
            <p:cNvSpPr/>
            <p:nvPr/>
          </p:nvSpPr>
          <p:spPr>
            <a:xfrm>
              <a:off x="4422025" y="3737550"/>
              <a:ext cx="50900" cy="50175"/>
            </a:xfrm>
            <a:custGeom>
              <a:avLst/>
              <a:gdLst/>
              <a:ahLst/>
              <a:cxnLst/>
              <a:rect l="l" t="t" r="r" b="b"/>
              <a:pathLst>
                <a:path w="2036" h="2007" extrusionOk="0">
                  <a:moveTo>
                    <a:pt x="1032" y="0"/>
                  </a:moveTo>
                  <a:cubicBezTo>
                    <a:pt x="459" y="0"/>
                    <a:pt x="0" y="430"/>
                    <a:pt x="0" y="1003"/>
                  </a:cubicBezTo>
                  <a:cubicBezTo>
                    <a:pt x="0" y="1548"/>
                    <a:pt x="459" y="2007"/>
                    <a:pt x="1032" y="2007"/>
                  </a:cubicBezTo>
                  <a:cubicBezTo>
                    <a:pt x="1577" y="2007"/>
                    <a:pt x="2036" y="1548"/>
                    <a:pt x="2036" y="1003"/>
                  </a:cubicBezTo>
                  <a:cubicBezTo>
                    <a:pt x="2036" y="430"/>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1"/>
            <p:cNvSpPr/>
            <p:nvPr/>
          </p:nvSpPr>
          <p:spPr>
            <a:xfrm>
              <a:off x="4422025" y="3665150"/>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1"/>
            <p:cNvSpPr/>
            <p:nvPr/>
          </p:nvSpPr>
          <p:spPr>
            <a:xfrm>
              <a:off x="4350350" y="3881600"/>
              <a:ext cx="50200" cy="50900"/>
            </a:xfrm>
            <a:custGeom>
              <a:avLst/>
              <a:gdLst/>
              <a:ahLst/>
              <a:cxnLst/>
              <a:rect l="l" t="t" r="r" b="b"/>
              <a:pathLst>
                <a:path w="2008" h="2036" extrusionOk="0">
                  <a:moveTo>
                    <a:pt x="1004" y="0"/>
                  </a:moveTo>
                  <a:cubicBezTo>
                    <a:pt x="459" y="0"/>
                    <a:pt x="1" y="459"/>
                    <a:pt x="1" y="1003"/>
                  </a:cubicBezTo>
                  <a:cubicBezTo>
                    <a:pt x="1" y="1577"/>
                    <a:pt x="459" y="2035"/>
                    <a:pt x="1004" y="2035"/>
                  </a:cubicBezTo>
                  <a:cubicBezTo>
                    <a:pt x="1549" y="2035"/>
                    <a:pt x="2007" y="1577"/>
                    <a:pt x="2007" y="1003"/>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1"/>
            <p:cNvSpPr/>
            <p:nvPr/>
          </p:nvSpPr>
          <p:spPr>
            <a:xfrm>
              <a:off x="4350350" y="3809200"/>
              <a:ext cx="50200" cy="50925"/>
            </a:xfrm>
            <a:custGeom>
              <a:avLst/>
              <a:gdLst/>
              <a:ahLst/>
              <a:cxnLst/>
              <a:rect l="l" t="t" r="r" b="b"/>
              <a:pathLst>
                <a:path w="2008" h="2037"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1"/>
            <p:cNvSpPr/>
            <p:nvPr/>
          </p:nvSpPr>
          <p:spPr>
            <a:xfrm>
              <a:off x="4350350" y="3737550"/>
              <a:ext cx="50200" cy="50175"/>
            </a:xfrm>
            <a:custGeom>
              <a:avLst/>
              <a:gdLst/>
              <a:ahLst/>
              <a:cxnLst/>
              <a:rect l="l" t="t" r="r" b="b"/>
              <a:pathLst>
                <a:path w="2008" h="2007" extrusionOk="0">
                  <a:moveTo>
                    <a:pt x="1004" y="0"/>
                  </a:moveTo>
                  <a:cubicBezTo>
                    <a:pt x="459" y="0"/>
                    <a:pt x="1" y="430"/>
                    <a:pt x="1" y="1003"/>
                  </a:cubicBezTo>
                  <a:cubicBezTo>
                    <a:pt x="1" y="1548"/>
                    <a:pt x="459" y="2007"/>
                    <a:pt x="1004" y="2007"/>
                  </a:cubicBezTo>
                  <a:cubicBezTo>
                    <a:pt x="1549" y="2007"/>
                    <a:pt x="2007" y="1548"/>
                    <a:pt x="2007" y="1003"/>
                  </a:cubicBezTo>
                  <a:cubicBezTo>
                    <a:pt x="2007" y="430"/>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1"/>
            <p:cNvSpPr/>
            <p:nvPr/>
          </p:nvSpPr>
          <p:spPr>
            <a:xfrm>
              <a:off x="4277975" y="3159900"/>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77" y="2007"/>
                    <a:pt x="2007" y="1577"/>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1"/>
            <p:cNvSpPr/>
            <p:nvPr/>
          </p:nvSpPr>
          <p:spPr>
            <a:xfrm>
              <a:off x="4277975" y="3232300"/>
              <a:ext cx="50200" cy="50175"/>
            </a:xfrm>
            <a:custGeom>
              <a:avLst/>
              <a:gdLst/>
              <a:ahLst/>
              <a:cxnLst/>
              <a:rect l="l" t="t" r="r" b="b"/>
              <a:pathLst>
                <a:path w="2008" h="2007" extrusionOk="0">
                  <a:moveTo>
                    <a:pt x="1004" y="0"/>
                  </a:moveTo>
                  <a:cubicBezTo>
                    <a:pt x="459" y="0"/>
                    <a:pt x="0" y="459"/>
                    <a:pt x="0" y="1003"/>
                  </a:cubicBezTo>
                  <a:cubicBezTo>
                    <a:pt x="0" y="1548"/>
                    <a:pt x="459" y="2007"/>
                    <a:pt x="1004" y="2007"/>
                  </a:cubicBezTo>
                  <a:cubicBezTo>
                    <a:pt x="1577" y="2007"/>
                    <a:pt x="2007" y="1548"/>
                    <a:pt x="2007" y="1003"/>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1"/>
            <p:cNvSpPr/>
            <p:nvPr/>
          </p:nvSpPr>
          <p:spPr>
            <a:xfrm>
              <a:off x="3917500" y="2799425"/>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1"/>
            <p:cNvSpPr/>
            <p:nvPr/>
          </p:nvSpPr>
          <p:spPr>
            <a:xfrm>
              <a:off x="3917500" y="2871100"/>
              <a:ext cx="50175" cy="50900"/>
            </a:xfrm>
            <a:custGeom>
              <a:avLst/>
              <a:gdLst/>
              <a:ahLst/>
              <a:cxnLst/>
              <a:rect l="l" t="t" r="r" b="b"/>
              <a:pathLst>
                <a:path w="2007" h="2036" extrusionOk="0">
                  <a:moveTo>
                    <a:pt x="1003" y="0"/>
                  </a:moveTo>
                  <a:cubicBezTo>
                    <a:pt x="459" y="0"/>
                    <a:pt x="0" y="459"/>
                    <a:pt x="0" y="1032"/>
                  </a:cubicBezTo>
                  <a:cubicBezTo>
                    <a:pt x="0" y="1577"/>
                    <a:pt x="459" y="2035"/>
                    <a:pt x="1003" y="2035"/>
                  </a:cubicBezTo>
                  <a:cubicBezTo>
                    <a:pt x="1548" y="2035"/>
                    <a:pt x="2007" y="1577"/>
                    <a:pt x="2007" y="1032"/>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1"/>
            <p:cNvSpPr/>
            <p:nvPr/>
          </p:nvSpPr>
          <p:spPr>
            <a:xfrm>
              <a:off x="3917500" y="2943475"/>
              <a:ext cx="50175" cy="50900"/>
            </a:xfrm>
            <a:custGeom>
              <a:avLst/>
              <a:gdLst/>
              <a:ahLst/>
              <a:cxnLst/>
              <a:rect l="l" t="t" r="r" b="b"/>
              <a:pathLst>
                <a:path w="2007" h="2036" extrusionOk="0">
                  <a:moveTo>
                    <a:pt x="1003" y="0"/>
                  </a:moveTo>
                  <a:cubicBezTo>
                    <a:pt x="459" y="0"/>
                    <a:pt x="0" y="459"/>
                    <a:pt x="0" y="1004"/>
                  </a:cubicBezTo>
                  <a:cubicBezTo>
                    <a:pt x="0" y="1577"/>
                    <a:pt x="459" y="2036"/>
                    <a:pt x="1003" y="2036"/>
                  </a:cubicBezTo>
                  <a:cubicBezTo>
                    <a:pt x="1548" y="2036"/>
                    <a:pt x="2007" y="1577"/>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1"/>
            <p:cNvSpPr/>
            <p:nvPr/>
          </p:nvSpPr>
          <p:spPr>
            <a:xfrm>
              <a:off x="3917500" y="3015850"/>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1"/>
            <p:cNvSpPr/>
            <p:nvPr/>
          </p:nvSpPr>
          <p:spPr>
            <a:xfrm>
              <a:off x="3917500" y="3087525"/>
              <a:ext cx="50175" cy="50900"/>
            </a:xfrm>
            <a:custGeom>
              <a:avLst/>
              <a:gdLst/>
              <a:ahLst/>
              <a:cxnLst/>
              <a:rect l="l" t="t" r="r" b="b"/>
              <a:pathLst>
                <a:path w="2007" h="2036" extrusionOk="0">
                  <a:moveTo>
                    <a:pt x="1003" y="0"/>
                  </a:moveTo>
                  <a:cubicBezTo>
                    <a:pt x="459" y="0"/>
                    <a:pt x="0" y="459"/>
                    <a:pt x="0" y="1032"/>
                  </a:cubicBezTo>
                  <a:cubicBezTo>
                    <a:pt x="0" y="1577"/>
                    <a:pt x="459" y="2036"/>
                    <a:pt x="1003" y="2036"/>
                  </a:cubicBezTo>
                  <a:cubicBezTo>
                    <a:pt x="1548" y="2036"/>
                    <a:pt x="2007" y="1577"/>
                    <a:pt x="2007" y="1032"/>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1"/>
            <p:cNvSpPr/>
            <p:nvPr/>
          </p:nvSpPr>
          <p:spPr>
            <a:xfrm>
              <a:off x="3917500" y="3159900"/>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48" y="2007"/>
                    <a:pt x="2007" y="1577"/>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1"/>
            <p:cNvSpPr/>
            <p:nvPr/>
          </p:nvSpPr>
          <p:spPr>
            <a:xfrm>
              <a:off x="3917500" y="3232300"/>
              <a:ext cx="50175" cy="50175"/>
            </a:xfrm>
            <a:custGeom>
              <a:avLst/>
              <a:gdLst/>
              <a:ahLst/>
              <a:cxnLst/>
              <a:rect l="l" t="t" r="r" b="b"/>
              <a:pathLst>
                <a:path w="2007" h="2007" extrusionOk="0">
                  <a:moveTo>
                    <a:pt x="1003" y="0"/>
                  </a:moveTo>
                  <a:cubicBezTo>
                    <a:pt x="459" y="0"/>
                    <a:pt x="0" y="459"/>
                    <a:pt x="0" y="1003"/>
                  </a:cubicBezTo>
                  <a:cubicBezTo>
                    <a:pt x="0" y="1548"/>
                    <a:pt x="459" y="2007"/>
                    <a:pt x="1003" y="2007"/>
                  </a:cubicBezTo>
                  <a:cubicBezTo>
                    <a:pt x="1548" y="2007"/>
                    <a:pt x="2007" y="1548"/>
                    <a:pt x="2007" y="1003"/>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1"/>
            <p:cNvSpPr/>
            <p:nvPr/>
          </p:nvSpPr>
          <p:spPr>
            <a:xfrm>
              <a:off x="3917500" y="3303950"/>
              <a:ext cx="50175" cy="50925"/>
            </a:xfrm>
            <a:custGeom>
              <a:avLst/>
              <a:gdLst/>
              <a:ahLst/>
              <a:cxnLst/>
              <a:rect l="l" t="t" r="r" b="b"/>
              <a:pathLst>
                <a:path w="2007" h="2037" extrusionOk="0">
                  <a:moveTo>
                    <a:pt x="1003" y="1"/>
                  </a:moveTo>
                  <a:cubicBezTo>
                    <a:pt x="459" y="1"/>
                    <a:pt x="0" y="459"/>
                    <a:pt x="0" y="1033"/>
                  </a:cubicBezTo>
                  <a:cubicBezTo>
                    <a:pt x="0" y="1577"/>
                    <a:pt x="459" y="2036"/>
                    <a:pt x="1003" y="2036"/>
                  </a:cubicBezTo>
                  <a:cubicBezTo>
                    <a:pt x="1548" y="2036"/>
                    <a:pt x="2007" y="1577"/>
                    <a:pt x="2007" y="1033"/>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1"/>
            <p:cNvSpPr/>
            <p:nvPr/>
          </p:nvSpPr>
          <p:spPr>
            <a:xfrm>
              <a:off x="3917500" y="3376350"/>
              <a:ext cx="50175" cy="50900"/>
            </a:xfrm>
            <a:custGeom>
              <a:avLst/>
              <a:gdLst/>
              <a:ahLst/>
              <a:cxnLst/>
              <a:rect l="l" t="t" r="r" b="b"/>
              <a:pathLst>
                <a:path w="2007" h="2036" extrusionOk="0">
                  <a:moveTo>
                    <a:pt x="1003" y="0"/>
                  </a:moveTo>
                  <a:cubicBezTo>
                    <a:pt x="459" y="0"/>
                    <a:pt x="0" y="459"/>
                    <a:pt x="0" y="1003"/>
                  </a:cubicBezTo>
                  <a:cubicBezTo>
                    <a:pt x="0" y="1577"/>
                    <a:pt x="459" y="2035"/>
                    <a:pt x="1003" y="2035"/>
                  </a:cubicBezTo>
                  <a:cubicBezTo>
                    <a:pt x="1548" y="2035"/>
                    <a:pt x="2007" y="1577"/>
                    <a:pt x="2007" y="1003"/>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1"/>
            <p:cNvSpPr/>
            <p:nvPr/>
          </p:nvSpPr>
          <p:spPr>
            <a:xfrm>
              <a:off x="3917500" y="3448725"/>
              <a:ext cx="50175" cy="50200"/>
            </a:xfrm>
            <a:custGeom>
              <a:avLst/>
              <a:gdLst/>
              <a:ahLst/>
              <a:cxnLst/>
              <a:rect l="l" t="t" r="r" b="b"/>
              <a:pathLst>
                <a:path w="2007" h="2008" extrusionOk="0">
                  <a:moveTo>
                    <a:pt x="1003" y="0"/>
                  </a:moveTo>
                  <a:cubicBezTo>
                    <a:pt x="459" y="0"/>
                    <a:pt x="0" y="459"/>
                    <a:pt x="0" y="1004"/>
                  </a:cubicBezTo>
                  <a:cubicBezTo>
                    <a:pt x="0" y="1548"/>
                    <a:pt x="459" y="2007"/>
                    <a:pt x="1003" y="2007"/>
                  </a:cubicBezTo>
                  <a:cubicBezTo>
                    <a:pt x="1548" y="2007"/>
                    <a:pt x="2007" y="1548"/>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1"/>
            <p:cNvSpPr/>
            <p:nvPr/>
          </p:nvSpPr>
          <p:spPr>
            <a:xfrm>
              <a:off x="3917500" y="3520400"/>
              <a:ext cx="50175" cy="50900"/>
            </a:xfrm>
            <a:custGeom>
              <a:avLst/>
              <a:gdLst/>
              <a:ahLst/>
              <a:cxnLst/>
              <a:rect l="l" t="t" r="r" b="b"/>
              <a:pathLst>
                <a:path w="2007" h="2036" extrusionOk="0">
                  <a:moveTo>
                    <a:pt x="1003" y="0"/>
                  </a:moveTo>
                  <a:cubicBezTo>
                    <a:pt x="459" y="0"/>
                    <a:pt x="0" y="459"/>
                    <a:pt x="0" y="1032"/>
                  </a:cubicBezTo>
                  <a:cubicBezTo>
                    <a:pt x="0" y="1577"/>
                    <a:pt x="459" y="2035"/>
                    <a:pt x="1003" y="2035"/>
                  </a:cubicBezTo>
                  <a:cubicBezTo>
                    <a:pt x="1548" y="2035"/>
                    <a:pt x="2007" y="1577"/>
                    <a:pt x="2007" y="1032"/>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1"/>
            <p:cNvSpPr/>
            <p:nvPr/>
          </p:nvSpPr>
          <p:spPr>
            <a:xfrm>
              <a:off x="3917500" y="3592775"/>
              <a:ext cx="50175" cy="50900"/>
            </a:xfrm>
            <a:custGeom>
              <a:avLst/>
              <a:gdLst/>
              <a:ahLst/>
              <a:cxnLst/>
              <a:rect l="l" t="t" r="r" b="b"/>
              <a:pathLst>
                <a:path w="2007" h="2036" extrusionOk="0">
                  <a:moveTo>
                    <a:pt x="1003" y="0"/>
                  </a:moveTo>
                  <a:cubicBezTo>
                    <a:pt x="459" y="0"/>
                    <a:pt x="0" y="459"/>
                    <a:pt x="0" y="1004"/>
                  </a:cubicBezTo>
                  <a:cubicBezTo>
                    <a:pt x="0" y="1577"/>
                    <a:pt x="459" y="2036"/>
                    <a:pt x="1003" y="2036"/>
                  </a:cubicBezTo>
                  <a:cubicBezTo>
                    <a:pt x="1548" y="2036"/>
                    <a:pt x="2007" y="1577"/>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1"/>
            <p:cNvSpPr/>
            <p:nvPr/>
          </p:nvSpPr>
          <p:spPr>
            <a:xfrm>
              <a:off x="3917500" y="3665150"/>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1"/>
            <p:cNvSpPr/>
            <p:nvPr/>
          </p:nvSpPr>
          <p:spPr>
            <a:xfrm>
              <a:off x="3917500" y="3737550"/>
              <a:ext cx="50175" cy="50175"/>
            </a:xfrm>
            <a:custGeom>
              <a:avLst/>
              <a:gdLst/>
              <a:ahLst/>
              <a:cxnLst/>
              <a:rect l="l" t="t" r="r" b="b"/>
              <a:pathLst>
                <a:path w="2007" h="2007" extrusionOk="0">
                  <a:moveTo>
                    <a:pt x="1003" y="0"/>
                  </a:moveTo>
                  <a:cubicBezTo>
                    <a:pt x="459" y="0"/>
                    <a:pt x="0" y="430"/>
                    <a:pt x="0" y="1003"/>
                  </a:cubicBezTo>
                  <a:cubicBezTo>
                    <a:pt x="0" y="1548"/>
                    <a:pt x="459" y="2007"/>
                    <a:pt x="1003" y="2007"/>
                  </a:cubicBezTo>
                  <a:cubicBezTo>
                    <a:pt x="1548" y="2007"/>
                    <a:pt x="2007" y="1548"/>
                    <a:pt x="2007" y="1003"/>
                  </a:cubicBezTo>
                  <a:cubicBezTo>
                    <a:pt x="2007" y="430"/>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1"/>
            <p:cNvSpPr/>
            <p:nvPr/>
          </p:nvSpPr>
          <p:spPr>
            <a:xfrm>
              <a:off x="3917500" y="3809200"/>
              <a:ext cx="50175" cy="50925"/>
            </a:xfrm>
            <a:custGeom>
              <a:avLst/>
              <a:gdLst/>
              <a:ahLst/>
              <a:cxnLst/>
              <a:rect l="l" t="t" r="r" b="b"/>
              <a:pathLst>
                <a:path w="2007" h="2037" extrusionOk="0">
                  <a:moveTo>
                    <a:pt x="1003" y="1"/>
                  </a:moveTo>
                  <a:cubicBezTo>
                    <a:pt x="459" y="1"/>
                    <a:pt x="0" y="459"/>
                    <a:pt x="0" y="1033"/>
                  </a:cubicBezTo>
                  <a:cubicBezTo>
                    <a:pt x="0" y="1577"/>
                    <a:pt x="459" y="2036"/>
                    <a:pt x="1003" y="2036"/>
                  </a:cubicBezTo>
                  <a:cubicBezTo>
                    <a:pt x="1548" y="2036"/>
                    <a:pt x="2007" y="1577"/>
                    <a:pt x="2007" y="1033"/>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1"/>
            <p:cNvSpPr/>
            <p:nvPr/>
          </p:nvSpPr>
          <p:spPr>
            <a:xfrm>
              <a:off x="3917500" y="3953975"/>
              <a:ext cx="50175" cy="50200"/>
            </a:xfrm>
            <a:custGeom>
              <a:avLst/>
              <a:gdLst/>
              <a:ahLst/>
              <a:cxnLst/>
              <a:rect l="l" t="t" r="r" b="b"/>
              <a:pathLst>
                <a:path w="2007" h="2008" extrusionOk="0">
                  <a:moveTo>
                    <a:pt x="1003" y="0"/>
                  </a:moveTo>
                  <a:cubicBezTo>
                    <a:pt x="459" y="0"/>
                    <a:pt x="0" y="459"/>
                    <a:pt x="0" y="1004"/>
                  </a:cubicBezTo>
                  <a:cubicBezTo>
                    <a:pt x="0" y="1548"/>
                    <a:pt x="459" y="2007"/>
                    <a:pt x="1003" y="2007"/>
                  </a:cubicBezTo>
                  <a:cubicBezTo>
                    <a:pt x="1548" y="2007"/>
                    <a:pt x="2007" y="1548"/>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1"/>
            <p:cNvSpPr/>
            <p:nvPr/>
          </p:nvSpPr>
          <p:spPr>
            <a:xfrm>
              <a:off x="3989150" y="2799425"/>
              <a:ext cx="50925" cy="50200"/>
            </a:xfrm>
            <a:custGeom>
              <a:avLst/>
              <a:gdLst/>
              <a:ahLst/>
              <a:cxnLst/>
              <a:rect l="l" t="t" r="r" b="b"/>
              <a:pathLst>
                <a:path w="2037"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1"/>
            <p:cNvSpPr/>
            <p:nvPr/>
          </p:nvSpPr>
          <p:spPr>
            <a:xfrm>
              <a:off x="3989150" y="2871100"/>
              <a:ext cx="50925" cy="50900"/>
            </a:xfrm>
            <a:custGeom>
              <a:avLst/>
              <a:gdLst/>
              <a:ahLst/>
              <a:cxnLst/>
              <a:rect l="l" t="t" r="r" b="b"/>
              <a:pathLst>
                <a:path w="2037" h="2036" extrusionOk="0">
                  <a:moveTo>
                    <a:pt x="1033" y="0"/>
                  </a:moveTo>
                  <a:cubicBezTo>
                    <a:pt x="459" y="0"/>
                    <a:pt x="1" y="459"/>
                    <a:pt x="1" y="1032"/>
                  </a:cubicBezTo>
                  <a:cubicBezTo>
                    <a:pt x="1" y="1577"/>
                    <a:pt x="459" y="2035"/>
                    <a:pt x="1033" y="2035"/>
                  </a:cubicBezTo>
                  <a:cubicBezTo>
                    <a:pt x="1577" y="2035"/>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1"/>
            <p:cNvSpPr/>
            <p:nvPr/>
          </p:nvSpPr>
          <p:spPr>
            <a:xfrm>
              <a:off x="3989150" y="2943475"/>
              <a:ext cx="50925" cy="50900"/>
            </a:xfrm>
            <a:custGeom>
              <a:avLst/>
              <a:gdLst/>
              <a:ahLst/>
              <a:cxnLst/>
              <a:rect l="l" t="t" r="r" b="b"/>
              <a:pathLst>
                <a:path w="2037"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1"/>
            <p:cNvSpPr/>
            <p:nvPr/>
          </p:nvSpPr>
          <p:spPr>
            <a:xfrm>
              <a:off x="3989150" y="3015850"/>
              <a:ext cx="50925" cy="50200"/>
            </a:xfrm>
            <a:custGeom>
              <a:avLst/>
              <a:gdLst/>
              <a:ahLst/>
              <a:cxnLst/>
              <a:rect l="l" t="t" r="r" b="b"/>
              <a:pathLst>
                <a:path w="2037"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1"/>
            <p:cNvSpPr/>
            <p:nvPr/>
          </p:nvSpPr>
          <p:spPr>
            <a:xfrm>
              <a:off x="3989150" y="3087525"/>
              <a:ext cx="50925" cy="50900"/>
            </a:xfrm>
            <a:custGeom>
              <a:avLst/>
              <a:gdLst/>
              <a:ahLst/>
              <a:cxnLst/>
              <a:rect l="l" t="t" r="r" b="b"/>
              <a:pathLst>
                <a:path w="2037"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1"/>
            <p:cNvSpPr/>
            <p:nvPr/>
          </p:nvSpPr>
          <p:spPr>
            <a:xfrm>
              <a:off x="3989150" y="3159900"/>
              <a:ext cx="50925" cy="50200"/>
            </a:xfrm>
            <a:custGeom>
              <a:avLst/>
              <a:gdLst/>
              <a:ahLst/>
              <a:cxnLst/>
              <a:rect l="l" t="t" r="r" b="b"/>
              <a:pathLst>
                <a:path w="2037" h="2008" extrusionOk="0">
                  <a:moveTo>
                    <a:pt x="1033" y="1"/>
                  </a:moveTo>
                  <a:cubicBezTo>
                    <a:pt x="459" y="1"/>
                    <a:pt x="1" y="459"/>
                    <a:pt x="1" y="1004"/>
                  </a:cubicBezTo>
                  <a:cubicBezTo>
                    <a:pt x="1" y="1577"/>
                    <a:pt x="459" y="2007"/>
                    <a:pt x="1033" y="2007"/>
                  </a:cubicBezTo>
                  <a:cubicBezTo>
                    <a:pt x="1577" y="2007"/>
                    <a:pt x="2036" y="1577"/>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1"/>
            <p:cNvSpPr/>
            <p:nvPr/>
          </p:nvSpPr>
          <p:spPr>
            <a:xfrm>
              <a:off x="3989150" y="3232300"/>
              <a:ext cx="50925" cy="50175"/>
            </a:xfrm>
            <a:custGeom>
              <a:avLst/>
              <a:gdLst/>
              <a:ahLst/>
              <a:cxnLst/>
              <a:rect l="l" t="t" r="r" b="b"/>
              <a:pathLst>
                <a:path w="2037" h="2007" extrusionOk="0">
                  <a:moveTo>
                    <a:pt x="1033" y="0"/>
                  </a:moveTo>
                  <a:cubicBezTo>
                    <a:pt x="459" y="0"/>
                    <a:pt x="1" y="459"/>
                    <a:pt x="1" y="1003"/>
                  </a:cubicBezTo>
                  <a:cubicBezTo>
                    <a:pt x="1" y="1548"/>
                    <a:pt x="459" y="2007"/>
                    <a:pt x="1033" y="2007"/>
                  </a:cubicBezTo>
                  <a:cubicBezTo>
                    <a:pt x="1577" y="2007"/>
                    <a:pt x="2036" y="1548"/>
                    <a:pt x="2036" y="1003"/>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1"/>
            <p:cNvSpPr/>
            <p:nvPr/>
          </p:nvSpPr>
          <p:spPr>
            <a:xfrm>
              <a:off x="3989150" y="3303950"/>
              <a:ext cx="50925" cy="50925"/>
            </a:xfrm>
            <a:custGeom>
              <a:avLst/>
              <a:gdLst/>
              <a:ahLst/>
              <a:cxnLst/>
              <a:rect l="l" t="t" r="r" b="b"/>
              <a:pathLst>
                <a:path w="2037" h="2037"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1"/>
            <p:cNvSpPr/>
            <p:nvPr/>
          </p:nvSpPr>
          <p:spPr>
            <a:xfrm>
              <a:off x="3989150" y="3376350"/>
              <a:ext cx="50925" cy="50900"/>
            </a:xfrm>
            <a:custGeom>
              <a:avLst/>
              <a:gdLst/>
              <a:ahLst/>
              <a:cxnLst/>
              <a:rect l="l" t="t" r="r" b="b"/>
              <a:pathLst>
                <a:path w="2037" h="2036" extrusionOk="0">
                  <a:moveTo>
                    <a:pt x="1033" y="0"/>
                  </a:moveTo>
                  <a:cubicBezTo>
                    <a:pt x="459" y="0"/>
                    <a:pt x="1" y="459"/>
                    <a:pt x="1" y="1003"/>
                  </a:cubicBezTo>
                  <a:cubicBezTo>
                    <a:pt x="1" y="1577"/>
                    <a:pt x="459" y="2035"/>
                    <a:pt x="1033" y="2035"/>
                  </a:cubicBezTo>
                  <a:cubicBezTo>
                    <a:pt x="1577" y="2035"/>
                    <a:pt x="2036" y="1577"/>
                    <a:pt x="2036" y="1003"/>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1"/>
            <p:cNvSpPr/>
            <p:nvPr/>
          </p:nvSpPr>
          <p:spPr>
            <a:xfrm>
              <a:off x="3989150" y="3448725"/>
              <a:ext cx="50925" cy="50200"/>
            </a:xfrm>
            <a:custGeom>
              <a:avLst/>
              <a:gdLst/>
              <a:ahLst/>
              <a:cxnLst/>
              <a:rect l="l" t="t" r="r" b="b"/>
              <a:pathLst>
                <a:path w="2037" h="2008"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1"/>
            <p:cNvSpPr/>
            <p:nvPr/>
          </p:nvSpPr>
          <p:spPr>
            <a:xfrm>
              <a:off x="3989150" y="3520400"/>
              <a:ext cx="50925" cy="50900"/>
            </a:xfrm>
            <a:custGeom>
              <a:avLst/>
              <a:gdLst/>
              <a:ahLst/>
              <a:cxnLst/>
              <a:rect l="l" t="t" r="r" b="b"/>
              <a:pathLst>
                <a:path w="2037" h="2036" extrusionOk="0">
                  <a:moveTo>
                    <a:pt x="1033" y="0"/>
                  </a:moveTo>
                  <a:cubicBezTo>
                    <a:pt x="459" y="0"/>
                    <a:pt x="1" y="459"/>
                    <a:pt x="1" y="1032"/>
                  </a:cubicBezTo>
                  <a:cubicBezTo>
                    <a:pt x="1" y="1577"/>
                    <a:pt x="459" y="2035"/>
                    <a:pt x="1033" y="2035"/>
                  </a:cubicBezTo>
                  <a:cubicBezTo>
                    <a:pt x="1577" y="2035"/>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1"/>
            <p:cNvSpPr/>
            <p:nvPr/>
          </p:nvSpPr>
          <p:spPr>
            <a:xfrm>
              <a:off x="3989150" y="3592775"/>
              <a:ext cx="50925" cy="50900"/>
            </a:xfrm>
            <a:custGeom>
              <a:avLst/>
              <a:gdLst/>
              <a:ahLst/>
              <a:cxnLst/>
              <a:rect l="l" t="t" r="r" b="b"/>
              <a:pathLst>
                <a:path w="2037"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1"/>
            <p:cNvSpPr/>
            <p:nvPr/>
          </p:nvSpPr>
          <p:spPr>
            <a:xfrm>
              <a:off x="3989150" y="3665150"/>
              <a:ext cx="50925" cy="50200"/>
            </a:xfrm>
            <a:custGeom>
              <a:avLst/>
              <a:gdLst/>
              <a:ahLst/>
              <a:cxnLst/>
              <a:rect l="l" t="t" r="r" b="b"/>
              <a:pathLst>
                <a:path w="2037"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1"/>
            <p:cNvSpPr/>
            <p:nvPr/>
          </p:nvSpPr>
          <p:spPr>
            <a:xfrm>
              <a:off x="4061550" y="2799425"/>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77" y="2007"/>
                    <a:pt x="2007" y="1549"/>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1"/>
            <p:cNvSpPr/>
            <p:nvPr/>
          </p:nvSpPr>
          <p:spPr>
            <a:xfrm>
              <a:off x="4061550" y="2871100"/>
              <a:ext cx="50175" cy="50900"/>
            </a:xfrm>
            <a:custGeom>
              <a:avLst/>
              <a:gdLst/>
              <a:ahLst/>
              <a:cxnLst/>
              <a:rect l="l" t="t" r="r" b="b"/>
              <a:pathLst>
                <a:path w="2007" h="2036" extrusionOk="0">
                  <a:moveTo>
                    <a:pt x="1003" y="0"/>
                  </a:moveTo>
                  <a:cubicBezTo>
                    <a:pt x="459" y="0"/>
                    <a:pt x="0" y="459"/>
                    <a:pt x="0" y="1032"/>
                  </a:cubicBezTo>
                  <a:cubicBezTo>
                    <a:pt x="0" y="1577"/>
                    <a:pt x="459" y="2035"/>
                    <a:pt x="1003" y="2035"/>
                  </a:cubicBezTo>
                  <a:cubicBezTo>
                    <a:pt x="1577" y="2035"/>
                    <a:pt x="2007" y="1577"/>
                    <a:pt x="2007" y="1032"/>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1"/>
            <p:cNvSpPr/>
            <p:nvPr/>
          </p:nvSpPr>
          <p:spPr>
            <a:xfrm>
              <a:off x="4061550" y="2943475"/>
              <a:ext cx="50175" cy="50900"/>
            </a:xfrm>
            <a:custGeom>
              <a:avLst/>
              <a:gdLst/>
              <a:ahLst/>
              <a:cxnLst/>
              <a:rect l="l" t="t" r="r" b="b"/>
              <a:pathLst>
                <a:path w="2007" h="2036" extrusionOk="0">
                  <a:moveTo>
                    <a:pt x="1003" y="0"/>
                  </a:moveTo>
                  <a:cubicBezTo>
                    <a:pt x="459" y="0"/>
                    <a:pt x="0" y="459"/>
                    <a:pt x="0" y="1004"/>
                  </a:cubicBezTo>
                  <a:cubicBezTo>
                    <a:pt x="0" y="1577"/>
                    <a:pt x="459" y="2036"/>
                    <a:pt x="1003" y="2036"/>
                  </a:cubicBezTo>
                  <a:cubicBezTo>
                    <a:pt x="1577" y="2036"/>
                    <a:pt x="2007" y="1577"/>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1"/>
            <p:cNvSpPr/>
            <p:nvPr/>
          </p:nvSpPr>
          <p:spPr>
            <a:xfrm>
              <a:off x="4061550" y="3015850"/>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77" y="2007"/>
                    <a:pt x="2007" y="1549"/>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1"/>
            <p:cNvSpPr/>
            <p:nvPr/>
          </p:nvSpPr>
          <p:spPr>
            <a:xfrm>
              <a:off x="4061550" y="3087525"/>
              <a:ext cx="50175" cy="50900"/>
            </a:xfrm>
            <a:custGeom>
              <a:avLst/>
              <a:gdLst/>
              <a:ahLst/>
              <a:cxnLst/>
              <a:rect l="l" t="t" r="r" b="b"/>
              <a:pathLst>
                <a:path w="2007" h="2036" extrusionOk="0">
                  <a:moveTo>
                    <a:pt x="1003" y="0"/>
                  </a:moveTo>
                  <a:cubicBezTo>
                    <a:pt x="459" y="0"/>
                    <a:pt x="0" y="459"/>
                    <a:pt x="0" y="1032"/>
                  </a:cubicBezTo>
                  <a:cubicBezTo>
                    <a:pt x="0" y="1577"/>
                    <a:pt x="459" y="2036"/>
                    <a:pt x="1003" y="2036"/>
                  </a:cubicBezTo>
                  <a:cubicBezTo>
                    <a:pt x="1577" y="2036"/>
                    <a:pt x="2007" y="1577"/>
                    <a:pt x="2007" y="1032"/>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1"/>
            <p:cNvSpPr/>
            <p:nvPr/>
          </p:nvSpPr>
          <p:spPr>
            <a:xfrm>
              <a:off x="4061550" y="3159900"/>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77" y="2007"/>
                    <a:pt x="2007" y="1577"/>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1"/>
            <p:cNvSpPr/>
            <p:nvPr/>
          </p:nvSpPr>
          <p:spPr>
            <a:xfrm>
              <a:off x="4061550" y="3232300"/>
              <a:ext cx="50175" cy="50175"/>
            </a:xfrm>
            <a:custGeom>
              <a:avLst/>
              <a:gdLst/>
              <a:ahLst/>
              <a:cxnLst/>
              <a:rect l="l" t="t" r="r" b="b"/>
              <a:pathLst>
                <a:path w="2007" h="2007" extrusionOk="0">
                  <a:moveTo>
                    <a:pt x="1003" y="0"/>
                  </a:moveTo>
                  <a:cubicBezTo>
                    <a:pt x="459" y="0"/>
                    <a:pt x="0" y="459"/>
                    <a:pt x="0" y="1003"/>
                  </a:cubicBezTo>
                  <a:cubicBezTo>
                    <a:pt x="0" y="1548"/>
                    <a:pt x="459" y="2007"/>
                    <a:pt x="1003" y="2007"/>
                  </a:cubicBezTo>
                  <a:cubicBezTo>
                    <a:pt x="1577" y="2007"/>
                    <a:pt x="2007" y="1548"/>
                    <a:pt x="2007" y="1003"/>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1"/>
            <p:cNvSpPr/>
            <p:nvPr/>
          </p:nvSpPr>
          <p:spPr>
            <a:xfrm>
              <a:off x="4061550" y="3303950"/>
              <a:ext cx="50175" cy="50925"/>
            </a:xfrm>
            <a:custGeom>
              <a:avLst/>
              <a:gdLst/>
              <a:ahLst/>
              <a:cxnLst/>
              <a:rect l="l" t="t" r="r" b="b"/>
              <a:pathLst>
                <a:path w="2007" h="2037" extrusionOk="0">
                  <a:moveTo>
                    <a:pt x="1003" y="1"/>
                  </a:moveTo>
                  <a:cubicBezTo>
                    <a:pt x="459" y="1"/>
                    <a:pt x="0" y="459"/>
                    <a:pt x="0" y="1033"/>
                  </a:cubicBezTo>
                  <a:cubicBezTo>
                    <a:pt x="0" y="1577"/>
                    <a:pt x="459" y="2036"/>
                    <a:pt x="1003" y="2036"/>
                  </a:cubicBezTo>
                  <a:cubicBezTo>
                    <a:pt x="1577" y="2036"/>
                    <a:pt x="2007" y="1577"/>
                    <a:pt x="2007" y="1033"/>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1"/>
            <p:cNvSpPr/>
            <p:nvPr/>
          </p:nvSpPr>
          <p:spPr>
            <a:xfrm>
              <a:off x="4061550" y="3376350"/>
              <a:ext cx="50175" cy="50900"/>
            </a:xfrm>
            <a:custGeom>
              <a:avLst/>
              <a:gdLst/>
              <a:ahLst/>
              <a:cxnLst/>
              <a:rect l="l" t="t" r="r" b="b"/>
              <a:pathLst>
                <a:path w="2007" h="2036" extrusionOk="0">
                  <a:moveTo>
                    <a:pt x="1003" y="0"/>
                  </a:moveTo>
                  <a:cubicBezTo>
                    <a:pt x="459" y="0"/>
                    <a:pt x="0" y="459"/>
                    <a:pt x="0" y="1003"/>
                  </a:cubicBezTo>
                  <a:cubicBezTo>
                    <a:pt x="0" y="1577"/>
                    <a:pt x="459" y="2035"/>
                    <a:pt x="1003" y="2035"/>
                  </a:cubicBezTo>
                  <a:cubicBezTo>
                    <a:pt x="1577" y="2035"/>
                    <a:pt x="2007" y="1577"/>
                    <a:pt x="2007" y="1003"/>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1"/>
            <p:cNvSpPr/>
            <p:nvPr/>
          </p:nvSpPr>
          <p:spPr>
            <a:xfrm>
              <a:off x="4061550" y="3448725"/>
              <a:ext cx="50175" cy="50200"/>
            </a:xfrm>
            <a:custGeom>
              <a:avLst/>
              <a:gdLst/>
              <a:ahLst/>
              <a:cxnLst/>
              <a:rect l="l" t="t" r="r" b="b"/>
              <a:pathLst>
                <a:path w="2007" h="2008" extrusionOk="0">
                  <a:moveTo>
                    <a:pt x="1003" y="0"/>
                  </a:moveTo>
                  <a:cubicBezTo>
                    <a:pt x="459" y="0"/>
                    <a:pt x="0" y="459"/>
                    <a:pt x="0" y="1004"/>
                  </a:cubicBezTo>
                  <a:cubicBezTo>
                    <a:pt x="0" y="1548"/>
                    <a:pt x="459" y="2007"/>
                    <a:pt x="1003" y="2007"/>
                  </a:cubicBezTo>
                  <a:cubicBezTo>
                    <a:pt x="1577" y="2007"/>
                    <a:pt x="2007" y="1548"/>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1"/>
            <p:cNvSpPr/>
            <p:nvPr/>
          </p:nvSpPr>
          <p:spPr>
            <a:xfrm>
              <a:off x="4061550" y="3520400"/>
              <a:ext cx="50175" cy="50900"/>
            </a:xfrm>
            <a:custGeom>
              <a:avLst/>
              <a:gdLst/>
              <a:ahLst/>
              <a:cxnLst/>
              <a:rect l="l" t="t" r="r" b="b"/>
              <a:pathLst>
                <a:path w="2007" h="2036" extrusionOk="0">
                  <a:moveTo>
                    <a:pt x="1003" y="0"/>
                  </a:moveTo>
                  <a:cubicBezTo>
                    <a:pt x="459" y="0"/>
                    <a:pt x="0" y="459"/>
                    <a:pt x="0" y="1032"/>
                  </a:cubicBezTo>
                  <a:cubicBezTo>
                    <a:pt x="0" y="1577"/>
                    <a:pt x="459" y="2035"/>
                    <a:pt x="1003" y="2035"/>
                  </a:cubicBezTo>
                  <a:cubicBezTo>
                    <a:pt x="1577" y="2035"/>
                    <a:pt x="2007" y="1577"/>
                    <a:pt x="2007" y="1032"/>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1"/>
            <p:cNvSpPr/>
            <p:nvPr/>
          </p:nvSpPr>
          <p:spPr>
            <a:xfrm>
              <a:off x="4061550" y="3592775"/>
              <a:ext cx="50175" cy="50900"/>
            </a:xfrm>
            <a:custGeom>
              <a:avLst/>
              <a:gdLst/>
              <a:ahLst/>
              <a:cxnLst/>
              <a:rect l="l" t="t" r="r" b="b"/>
              <a:pathLst>
                <a:path w="2007" h="2036" extrusionOk="0">
                  <a:moveTo>
                    <a:pt x="1003" y="0"/>
                  </a:moveTo>
                  <a:cubicBezTo>
                    <a:pt x="459" y="0"/>
                    <a:pt x="0" y="459"/>
                    <a:pt x="0" y="1004"/>
                  </a:cubicBezTo>
                  <a:cubicBezTo>
                    <a:pt x="0" y="1577"/>
                    <a:pt x="459" y="2036"/>
                    <a:pt x="1003" y="2036"/>
                  </a:cubicBezTo>
                  <a:cubicBezTo>
                    <a:pt x="1577" y="2036"/>
                    <a:pt x="2007" y="1577"/>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1"/>
            <p:cNvSpPr/>
            <p:nvPr/>
          </p:nvSpPr>
          <p:spPr>
            <a:xfrm>
              <a:off x="4133925" y="3015850"/>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1"/>
            <p:cNvSpPr/>
            <p:nvPr/>
          </p:nvSpPr>
          <p:spPr>
            <a:xfrm>
              <a:off x="4130350" y="3087875"/>
              <a:ext cx="57350" cy="50525"/>
            </a:xfrm>
            <a:custGeom>
              <a:avLst/>
              <a:gdLst/>
              <a:ahLst/>
              <a:cxnLst/>
              <a:rect l="l" t="t" r="r" b="b"/>
              <a:pathLst>
                <a:path w="2294" h="2021" extrusionOk="0">
                  <a:moveTo>
                    <a:pt x="1139" y="0"/>
                  </a:moveTo>
                  <a:cubicBezTo>
                    <a:pt x="745" y="0"/>
                    <a:pt x="374" y="227"/>
                    <a:pt x="201" y="617"/>
                  </a:cubicBezTo>
                  <a:cubicBezTo>
                    <a:pt x="0" y="1133"/>
                    <a:pt x="229" y="1735"/>
                    <a:pt x="745" y="1936"/>
                  </a:cubicBezTo>
                  <a:cubicBezTo>
                    <a:pt x="874" y="1993"/>
                    <a:pt x="1009" y="2020"/>
                    <a:pt x="1141" y="2020"/>
                  </a:cubicBezTo>
                  <a:cubicBezTo>
                    <a:pt x="1537" y="2020"/>
                    <a:pt x="1914" y="1778"/>
                    <a:pt x="2064" y="1391"/>
                  </a:cubicBezTo>
                  <a:cubicBezTo>
                    <a:pt x="2293" y="875"/>
                    <a:pt x="2035" y="302"/>
                    <a:pt x="1519" y="72"/>
                  </a:cubicBezTo>
                  <a:cubicBezTo>
                    <a:pt x="1394" y="24"/>
                    <a:pt x="1265" y="0"/>
                    <a:pt x="1139"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1"/>
            <p:cNvSpPr/>
            <p:nvPr/>
          </p:nvSpPr>
          <p:spPr>
            <a:xfrm>
              <a:off x="4133925" y="3159900"/>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48" y="2007"/>
                    <a:pt x="2007" y="1577"/>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1"/>
            <p:cNvSpPr/>
            <p:nvPr/>
          </p:nvSpPr>
          <p:spPr>
            <a:xfrm>
              <a:off x="4133925" y="3232300"/>
              <a:ext cx="50200" cy="50175"/>
            </a:xfrm>
            <a:custGeom>
              <a:avLst/>
              <a:gdLst/>
              <a:ahLst/>
              <a:cxnLst/>
              <a:rect l="l" t="t" r="r" b="b"/>
              <a:pathLst>
                <a:path w="2008" h="2007" extrusionOk="0">
                  <a:moveTo>
                    <a:pt x="1004" y="0"/>
                  </a:moveTo>
                  <a:cubicBezTo>
                    <a:pt x="459" y="0"/>
                    <a:pt x="0" y="459"/>
                    <a:pt x="0" y="1003"/>
                  </a:cubicBezTo>
                  <a:cubicBezTo>
                    <a:pt x="0" y="1548"/>
                    <a:pt x="459" y="2007"/>
                    <a:pt x="1004" y="2007"/>
                  </a:cubicBezTo>
                  <a:cubicBezTo>
                    <a:pt x="1548" y="2007"/>
                    <a:pt x="2007" y="1548"/>
                    <a:pt x="2007" y="1003"/>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1"/>
            <p:cNvSpPr/>
            <p:nvPr/>
          </p:nvSpPr>
          <p:spPr>
            <a:xfrm>
              <a:off x="4205600" y="3015850"/>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5" y="1549"/>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1"/>
            <p:cNvSpPr/>
            <p:nvPr/>
          </p:nvSpPr>
          <p:spPr>
            <a:xfrm>
              <a:off x="4205600" y="3087525"/>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5" y="1577"/>
                    <a:pt x="2035" y="1032"/>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1"/>
            <p:cNvSpPr/>
            <p:nvPr/>
          </p:nvSpPr>
          <p:spPr>
            <a:xfrm>
              <a:off x="4205600" y="3159900"/>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5" y="1577"/>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1"/>
            <p:cNvSpPr/>
            <p:nvPr/>
          </p:nvSpPr>
          <p:spPr>
            <a:xfrm>
              <a:off x="4205600" y="3232300"/>
              <a:ext cx="50900" cy="50175"/>
            </a:xfrm>
            <a:custGeom>
              <a:avLst/>
              <a:gdLst/>
              <a:ahLst/>
              <a:cxnLst/>
              <a:rect l="l" t="t" r="r" b="b"/>
              <a:pathLst>
                <a:path w="2036" h="2007" extrusionOk="0">
                  <a:moveTo>
                    <a:pt x="1032" y="0"/>
                  </a:moveTo>
                  <a:cubicBezTo>
                    <a:pt x="459" y="0"/>
                    <a:pt x="0" y="459"/>
                    <a:pt x="0" y="1003"/>
                  </a:cubicBezTo>
                  <a:cubicBezTo>
                    <a:pt x="0" y="1548"/>
                    <a:pt x="459" y="2007"/>
                    <a:pt x="1032" y="2007"/>
                  </a:cubicBezTo>
                  <a:cubicBezTo>
                    <a:pt x="1577" y="2007"/>
                    <a:pt x="2035" y="1548"/>
                    <a:pt x="2035" y="1003"/>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1"/>
            <p:cNvSpPr/>
            <p:nvPr/>
          </p:nvSpPr>
          <p:spPr>
            <a:xfrm>
              <a:off x="4205600" y="3303950"/>
              <a:ext cx="50900" cy="50925"/>
            </a:xfrm>
            <a:custGeom>
              <a:avLst/>
              <a:gdLst/>
              <a:ahLst/>
              <a:cxnLst/>
              <a:rect l="l" t="t" r="r" b="b"/>
              <a:pathLst>
                <a:path w="2036" h="2037" extrusionOk="0">
                  <a:moveTo>
                    <a:pt x="1032" y="1"/>
                  </a:moveTo>
                  <a:cubicBezTo>
                    <a:pt x="459" y="1"/>
                    <a:pt x="0" y="459"/>
                    <a:pt x="0" y="1033"/>
                  </a:cubicBezTo>
                  <a:cubicBezTo>
                    <a:pt x="0" y="1577"/>
                    <a:pt x="459" y="2036"/>
                    <a:pt x="1032" y="2036"/>
                  </a:cubicBezTo>
                  <a:cubicBezTo>
                    <a:pt x="1577" y="2036"/>
                    <a:pt x="2035" y="1577"/>
                    <a:pt x="2035" y="1033"/>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1"/>
            <p:cNvSpPr/>
            <p:nvPr/>
          </p:nvSpPr>
          <p:spPr>
            <a:xfrm>
              <a:off x="4133925" y="3303950"/>
              <a:ext cx="50200" cy="50925"/>
            </a:xfrm>
            <a:custGeom>
              <a:avLst/>
              <a:gdLst/>
              <a:ahLst/>
              <a:cxnLst/>
              <a:rect l="l" t="t" r="r" b="b"/>
              <a:pathLst>
                <a:path w="2008" h="2037"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1"/>
            <p:cNvSpPr/>
            <p:nvPr/>
          </p:nvSpPr>
          <p:spPr>
            <a:xfrm>
              <a:off x="4133925" y="3376350"/>
              <a:ext cx="50200" cy="50900"/>
            </a:xfrm>
            <a:custGeom>
              <a:avLst/>
              <a:gdLst/>
              <a:ahLst/>
              <a:cxnLst/>
              <a:rect l="l" t="t" r="r" b="b"/>
              <a:pathLst>
                <a:path w="2008" h="2036" extrusionOk="0">
                  <a:moveTo>
                    <a:pt x="1004" y="0"/>
                  </a:moveTo>
                  <a:cubicBezTo>
                    <a:pt x="459" y="0"/>
                    <a:pt x="0" y="459"/>
                    <a:pt x="0" y="1003"/>
                  </a:cubicBezTo>
                  <a:cubicBezTo>
                    <a:pt x="0" y="1577"/>
                    <a:pt x="459" y="2035"/>
                    <a:pt x="1004" y="2035"/>
                  </a:cubicBezTo>
                  <a:cubicBezTo>
                    <a:pt x="1548" y="2035"/>
                    <a:pt x="2007" y="1577"/>
                    <a:pt x="2007" y="1003"/>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1"/>
            <p:cNvSpPr/>
            <p:nvPr/>
          </p:nvSpPr>
          <p:spPr>
            <a:xfrm>
              <a:off x="4130350" y="3448775"/>
              <a:ext cx="57350" cy="50500"/>
            </a:xfrm>
            <a:custGeom>
              <a:avLst/>
              <a:gdLst/>
              <a:ahLst/>
              <a:cxnLst/>
              <a:rect l="l" t="t" r="r" b="b"/>
              <a:pathLst>
                <a:path w="2294" h="2020" extrusionOk="0">
                  <a:moveTo>
                    <a:pt x="1128" y="0"/>
                  </a:moveTo>
                  <a:cubicBezTo>
                    <a:pt x="738" y="0"/>
                    <a:pt x="373" y="242"/>
                    <a:pt x="201" y="629"/>
                  </a:cubicBezTo>
                  <a:cubicBezTo>
                    <a:pt x="0" y="1145"/>
                    <a:pt x="229" y="1718"/>
                    <a:pt x="745" y="1948"/>
                  </a:cubicBezTo>
                  <a:cubicBezTo>
                    <a:pt x="871" y="1997"/>
                    <a:pt x="1001" y="2020"/>
                    <a:pt x="1130" y="2020"/>
                  </a:cubicBezTo>
                  <a:cubicBezTo>
                    <a:pt x="1530" y="2020"/>
                    <a:pt x="1912" y="1794"/>
                    <a:pt x="2064" y="1403"/>
                  </a:cubicBezTo>
                  <a:cubicBezTo>
                    <a:pt x="2293" y="887"/>
                    <a:pt x="2035" y="285"/>
                    <a:pt x="1519" y="84"/>
                  </a:cubicBezTo>
                  <a:cubicBezTo>
                    <a:pt x="1390" y="27"/>
                    <a:pt x="1258" y="0"/>
                    <a:pt x="1128"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1"/>
            <p:cNvSpPr/>
            <p:nvPr/>
          </p:nvSpPr>
          <p:spPr>
            <a:xfrm>
              <a:off x="4133925" y="3520400"/>
              <a:ext cx="50200" cy="50900"/>
            </a:xfrm>
            <a:custGeom>
              <a:avLst/>
              <a:gdLst/>
              <a:ahLst/>
              <a:cxnLst/>
              <a:rect l="l" t="t" r="r" b="b"/>
              <a:pathLst>
                <a:path w="2008" h="2036" extrusionOk="0">
                  <a:moveTo>
                    <a:pt x="1004" y="0"/>
                  </a:moveTo>
                  <a:cubicBezTo>
                    <a:pt x="459" y="0"/>
                    <a:pt x="0" y="459"/>
                    <a:pt x="0" y="1032"/>
                  </a:cubicBezTo>
                  <a:cubicBezTo>
                    <a:pt x="0" y="1577"/>
                    <a:pt x="459" y="2035"/>
                    <a:pt x="1004" y="2035"/>
                  </a:cubicBezTo>
                  <a:cubicBezTo>
                    <a:pt x="1548" y="2035"/>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1"/>
            <p:cNvSpPr/>
            <p:nvPr/>
          </p:nvSpPr>
          <p:spPr>
            <a:xfrm>
              <a:off x="4133925" y="3592775"/>
              <a:ext cx="50200" cy="50900"/>
            </a:xfrm>
            <a:custGeom>
              <a:avLst/>
              <a:gdLst/>
              <a:ahLst/>
              <a:cxnLst/>
              <a:rect l="l" t="t" r="r" b="b"/>
              <a:pathLst>
                <a:path w="2008" h="2036" extrusionOk="0">
                  <a:moveTo>
                    <a:pt x="1004" y="0"/>
                  </a:moveTo>
                  <a:cubicBezTo>
                    <a:pt x="459" y="0"/>
                    <a:pt x="0" y="459"/>
                    <a:pt x="0" y="1004"/>
                  </a:cubicBezTo>
                  <a:cubicBezTo>
                    <a:pt x="0" y="1577"/>
                    <a:pt x="459" y="2036"/>
                    <a:pt x="1004" y="2036"/>
                  </a:cubicBezTo>
                  <a:cubicBezTo>
                    <a:pt x="1548"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1"/>
            <p:cNvSpPr/>
            <p:nvPr/>
          </p:nvSpPr>
          <p:spPr>
            <a:xfrm>
              <a:off x="4133925" y="3665150"/>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1"/>
            <p:cNvSpPr/>
            <p:nvPr/>
          </p:nvSpPr>
          <p:spPr>
            <a:xfrm>
              <a:off x="4061550" y="3665150"/>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77" y="2007"/>
                    <a:pt x="2007" y="1549"/>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1"/>
            <p:cNvSpPr/>
            <p:nvPr/>
          </p:nvSpPr>
          <p:spPr>
            <a:xfrm>
              <a:off x="4061550" y="3737550"/>
              <a:ext cx="50175" cy="50175"/>
            </a:xfrm>
            <a:custGeom>
              <a:avLst/>
              <a:gdLst/>
              <a:ahLst/>
              <a:cxnLst/>
              <a:rect l="l" t="t" r="r" b="b"/>
              <a:pathLst>
                <a:path w="2007" h="2007" extrusionOk="0">
                  <a:moveTo>
                    <a:pt x="1003" y="0"/>
                  </a:moveTo>
                  <a:cubicBezTo>
                    <a:pt x="459" y="0"/>
                    <a:pt x="0" y="430"/>
                    <a:pt x="0" y="1003"/>
                  </a:cubicBezTo>
                  <a:cubicBezTo>
                    <a:pt x="0" y="1548"/>
                    <a:pt x="459" y="2007"/>
                    <a:pt x="1003" y="2007"/>
                  </a:cubicBezTo>
                  <a:cubicBezTo>
                    <a:pt x="1577" y="2007"/>
                    <a:pt x="2007" y="1548"/>
                    <a:pt x="2007" y="1003"/>
                  </a:cubicBezTo>
                  <a:cubicBezTo>
                    <a:pt x="2007" y="430"/>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1"/>
            <p:cNvSpPr/>
            <p:nvPr/>
          </p:nvSpPr>
          <p:spPr>
            <a:xfrm>
              <a:off x="3989150" y="3737550"/>
              <a:ext cx="50925" cy="50175"/>
            </a:xfrm>
            <a:custGeom>
              <a:avLst/>
              <a:gdLst/>
              <a:ahLst/>
              <a:cxnLst/>
              <a:rect l="l" t="t" r="r" b="b"/>
              <a:pathLst>
                <a:path w="2037" h="2007" extrusionOk="0">
                  <a:moveTo>
                    <a:pt x="1033" y="0"/>
                  </a:moveTo>
                  <a:cubicBezTo>
                    <a:pt x="459" y="0"/>
                    <a:pt x="1" y="430"/>
                    <a:pt x="1" y="1003"/>
                  </a:cubicBezTo>
                  <a:cubicBezTo>
                    <a:pt x="1" y="1548"/>
                    <a:pt x="459" y="2007"/>
                    <a:pt x="1033" y="2007"/>
                  </a:cubicBezTo>
                  <a:cubicBezTo>
                    <a:pt x="1577" y="2007"/>
                    <a:pt x="2036" y="1548"/>
                    <a:pt x="2036" y="1003"/>
                  </a:cubicBezTo>
                  <a:cubicBezTo>
                    <a:pt x="2036" y="430"/>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1"/>
            <p:cNvSpPr/>
            <p:nvPr/>
          </p:nvSpPr>
          <p:spPr>
            <a:xfrm>
              <a:off x="3989150" y="3809200"/>
              <a:ext cx="50925" cy="50925"/>
            </a:xfrm>
            <a:custGeom>
              <a:avLst/>
              <a:gdLst/>
              <a:ahLst/>
              <a:cxnLst/>
              <a:rect l="l" t="t" r="r" b="b"/>
              <a:pathLst>
                <a:path w="2037" h="2037"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1"/>
            <p:cNvSpPr/>
            <p:nvPr/>
          </p:nvSpPr>
          <p:spPr>
            <a:xfrm>
              <a:off x="3989150" y="3953975"/>
              <a:ext cx="50925" cy="50200"/>
            </a:xfrm>
            <a:custGeom>
              <a:avLst/>
              <a:gdLst/>
              <a:ahLst/>
              <a:cxnLst/>
              <a:rect l="l" t="t" r="r" b="b"/>
              <a:pathLst>
                <a:path w="2037" h="2008"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3989150" y="3881600"/>
              <a:ext cx="50925" cy="50900"/>
            </a:xfrm>
            <a:custGeom>
              <a:avLst/>
              <a:gdLst/>
              <a:ahLst/>
              <a:cxnLst/>
              <a:rect l="l" t="t" r="r" b="b"/>
              <a:pathLst>
                <a:path w="2037" h="2036" extrusionOk="0">
                  <a:moveTo>
                    <a:pt x="1033" y="0"/>
                  </a:moveTo>
                  <a:cubicBezTo>
                    <a:pt x="459" y="0"/>
                    <a:pt x="1" y="459"/>
                    <a:pt x="1" y="1003"/>
                  </a:cubicBezTo>
                  <a:cubicBezTo>
                    <a:pt x="1" y="1577"/>
                    <a:pt x="459" y="2035"/>
                    <a:pt x="1033" y="2035"/>
                  </a:cubicBezTo>
                  <a:cubicBezTo>
                    <a:pt x="1577" y="2035"/>
                    <a:pt x="2036" y="1577"/>
                    <a:pt x="2036" y="1003"/>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3917500" y="3881600"/>
              <a:ext cx="50175" cy="50900"/>
            </a:xfrm>
            <a:custGeom>
              <a:avLst/>
              <a:gdLst/>
              <a:ahLst/>
              <a:cxnLst/>
              <a:rect l="l" t="t" r="r" b="b"/>
              <a:pathLst>
                <a:path w="2007" h="2036" extrusionOk="0">
                  <a:moveTo>
                    <a:pt x="1003" y="0"/>
                  </a:moveTo>
                  <a:cubicBezTo>
                    <a:pt x="459" y="0"/>
                    <a:pt x="0" y="459"/>
                    <a:pt x="0" y="1003"/>
                  </a:cubicBezTo>
                  <a:cubicBezTo>
                    <a:pt x="0" y="1577"/>
                    <a:pt x="459" y="2035"/>
                    <a:pt x="1003" y="2035"/>
                  </a:cubicBezTo>
                  <a:cubicBezTo>
                    <a:pt x="1548" y="2035"/>
                    <a:pt x="2007" y="1577"/>
                    <a:pt x="2007" y="1003"/>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3556275" y="2654650"/>
              <a:ext cx="50925" cy="50925"/>
            </a:xfrm>
            <a:custGeom>
              <a:avLst/>
              <a:gdLst/>
              <a:ahLst/>
              <a:cxnLst/>
              <a:rect l="l" t="t" r="r" b="b"/>
              <a:pathLst>
                <a:path w="2037" h="2037" extrusionOk="0">
                  <a:moveTo>
                    <a:pt x="1004" y="1"/>
                  </a:moveTo>
                  <a:cubicBezTo>
                    <a:pt x="460" y="1"/>
                    <a:pt x="1" y="460"/>
                    <a:pt x="1" y="1033"/>
                  </a:cubicBezTo>
                  <a:cubicBezTo>
                    <a:pt x="1" y="1578"/>
                    <a:pt x="460" y="2036"/>
                    <a:pt x="1004" y="2036"/>
                  </a:cubicBezTo>
                  <a:cubicBezTo>
                    <a:pt x="1578" y="2036"/>
                    <a:pt x="2036" y="1578"/>
                    <a:pt x="2036" y="1033"/>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3556275" y="2727050"/>
              <a:ext cx="50925" cy="50175"/>
            </a:xfrm>
            <a:custGeom>
              <a:avLst/>
              <a:gdLst/>
              <a:ahLst/>
              <a:cxnLst/>
              <a:rect l="l" t="t" r="r" b="b"/>
              <a:pathLst>
                <a:path w="2037" h="2007" extrusionOk="0">
                  <a:moveTo>
                    <a:pt x="1004" y="0"/>
                  </a:moveTo>
                  <a:cubicBezTo>
                    <a:pt x="460" y="0"/>
                    <a:pt x="1" y="459"/>
                    <a:pt x="1" y="1004"/>
                  </a:cubicBezTo>
                  <a:cubicBezTo>
                    <a:pt x="1" y="1577"/>
                    <a:pt x="460" y="2007"/>
                    <a:pt x="1004" y="2007"/>
                  </a:cubicBezTo>
                  <a:cubicBezTo>
                    <a:pt x="1578" y="2007"/>
                    <a:pt x="2036" y="1577"/>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3556275" y="2799425"/>
              <a:ext cx="50925" cy="50200"/>
            </a:xfrm>
            <a:custGeom>
              <a:avLst/>
              <a:gdLst/>
              <a:ahLst/>
              <a:cxnLst/>
              <a:rect l="l" t="t" r="r" b="b"/>
              <a:pathLst>
                <a:path w="2037" h="2008" extrusionOk="0">
                  <a:moveTo>
                    <a:pt x="1004" y="1"/>
                  </a:moveTo>
                  <a:cubicBezTo>
                    <a:pt x="460" y="1"/>
                    <a:pt x="1" y="459"/>
                    <a:pt x="1" y="1004"/>
                  </a:cubicBezTo>
                  <a:cubicBezTo>
                    <a:pt x="1" y="1549"/>
                    <a:pt x="460" y="2007"/>
                    <a:pt x="1004" y="2007"/>
                  </a:cubicBezTo>
                  <a:cubicBezTo>
                    <a:pt x="1578" y="2007"/>
                    <a:pt x="2036" y="1549"/>
                    <a:pt x="2036" y="1004"/>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3556275" y="2871100"/>
              <a:ext cx="50925" cy="50900"/>
            </a:xfrm>
            <a:custGeom>
              <a:avLst/>
              <a:gdLst/>
              <a:ahLst/>
              <a:cxnLst/>
              <a:rect l="l" t="t" r="r" b="b"/>
              <a:pathLst>
                <a:path w="2037" h="2036" extrusionOk="0">
                  <a:moveTo>
                    <a:pt x="1004" y="0"/>
                  </a:moveTo>
                  <a:cubicBezTo>
                    <a:pt x="460" y="0"/>
                    <a:pt x="1" y="459"/>
                    <a:pt x="1" y="1032"/>
                  </a:cubicBezTo>
                  <a:cubicBezTo>
                    <a:pt x="1" y="1577"/>
                    <a:pt x="460" y="2035"/>
                    <a:pt x="1004" y="2035"/>
                  </a:cubicBezTo>
                  <a:cubicBezTo>
                    <a:pt x="1578" y="2035"/>
                    <a:pt x="2036" y="1577"/>
                    <a:pt x="2036" y="1032"/>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3556275" y="2943475"/>
              <a:ext cx="50925" cy="50900"/>
            </a:xfrm>
            <a:custGeom>
              <a:avLst/>
              <a:gdLst/>
              <a:ahLst/>
              <a:cxnLst/>
              <a:rect l="l" t="t" r="r" b="b"/>
              <a:pathLst>
                <a:path w="2037" h="2036" extrusionOk="0">
                  <a:moveTo>
                    <a:pt x="1004" y="0"/>
                  </a:moveTo>
                  <a:cubicBezTo>
                    <a:pt x="460" y="0"/>
                    <a:pt x="1" y="459"/>
                    <a:pt x="1" y="1004"/>
                  </a:cubicBezTo>
                  <a:cubicBezTo>
                    <a:pt x="1" y="1577"/>
                    <a:pt x="460" y="2036"/>
                    <a:pt x="1004" y="2036"/>
                  </a:cubicBezTo>
                  <a:cubicBezTo>
                    <a:pt x="1578" y="2036"/>
                    <a:pt x="2036" y="1577"/>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3556275" y="3015850"/>
              <a:ext cx="50925" cy="50200"/>
            </a:xfrm>
            <a:custGeom>
              <a:avLst/>
              <a:gdLst/>
              <a:ahLst/>
              <a:cxnLst/>
              <a:rect l="l" t="t" r="r" b="b"/>
              <a:pathLst>
                <a:path w="2037" h="2008" extrusionOk="0">
                  <a:moveTo>
                    <a:pt x="1004" y="1"/>
                  </a:moveTo>
                  <a:cubicBezTo>
                    <a:pt x="460" y="1"/>
                    <a:pt x="1" y="459"/>
                    <a:pt x="1" y="1004"/>
                  </a:cubicBezTo>
                  <a:cubicBezTo>
                    <a:pt x="1" y="1549"/>
                    <a:pt x="460" y="2007"/>
                    <a:pt x="1004" y="2007"/>
                  </a:cubicBezTo>
                  <a:cubicBezTo>
                    <a:pt x="1578" y="2007"/>
                    <a:pt x="2036" y="1549"/>
                    <a:pt x="2036" y="1004"/>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1"/>
            <p:cNvSpPr/>
            <p:nvPr/>
          </p:nvSpPr>
          <p:spPr>
            <a:xfrm>
              <a:off x="3556275" y="3087525"/>
              <a:ext cx="50925" cy="50900"/>
            </a:xfrm>
            <a:custGeom>
              <a:avLst/>
              <a:gdLst/>
              <a:ahLst/>
              <a:cxnLst/>
              <a:rect l="l" t="t" r="r" b="b"/>
              <a:pathLst>
                <a:path w="2037" h="2036" extrusionOk="0">
                  <a:moveTo>
                    <a:pt x="1004" y="0"/>
                  </a:moveTo>
                  <a:cubicBezTo>
                    <a:pt x="460" y="0"/>
                    <a:pt x="1" y="459"/>
                    <a:pt x="1" y="1032"/>
                  </a:cubicBezTo>
                  <a:cubicBezTo>
                    <a:pt x="1" y="1577"/>
                    <a:pt x="460" y="2036"/>
                    <a:pt x="1004" y="2036"/>
                  </a:cubicBezTo>
                  <a:cubicBezTo>
                    <a:pt x="1578" y="2036"/>
                    <a:pt x="2036" y="1577"/>
                    <a:pt x="2036" y="1032"/>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1"/>
            <p:cNvSpPr/>
            <p:nvPr/>
          </p:nvSpPr>
          <p:spPr>
            <a:xfrm>
              <a:off x="3267475" y="287110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3267475" y="29434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3267475" y="3015850"/>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3339850" y="2799425"/>
              <a:ext cx="50900" cy="50200"/>
            </a:xfrm>
            <a:custGeom>
              <a:avLst/>
              <a:gdLst/>
              <a:ahLst/>
              <a:cxnLst/>
              <a:rect l="l" t="t" r="r" b="b"/>
              <a:pathLst>
                <a:path w="2036"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3339850" y="2871100"/>
              <a:ext cx="50900" cy="50900"/>
            </a:xfrm>
            <a:custGeom>
              <a:avLst/>
              <a:gdLst/>
              <a:ahLst/>
              <a:cxnLst/>
              <a:rect l="l" t="t" r="r" b="b"/>
              <a:pathLst>
                <a:path w="2036" h="2036" extrusionOk="0">
                  <a:moveTo>
                    <a:pt x="1004" y="0"/>
                  </a:moveTo>
                  <a:cubicBezTo>
                    <a:pt x="459" y="0"/>
                    <a:pt x="1" y="459"/>
                    <a:pt x="1" y="1032"/>
                  </a:cubicBezTo>
                  <a:cubicBezTo>
                    <a:pt x="1"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3339850" y="2943475"/>
              <a:ext cx="50900" cy="50900"/>
            </a:xfrm>
            <a:custGeom>
              <a:avLst/>
              <a:gdLst/>
              <a:ahLst/>
              <a:cxnLst/>
              <a:rect l="l" t="t" r="r" b="b"/>
              <a:pathLst>
                <a:path w="2036" h="2036" extrusionOk="0">
                  <a:moveTo>
                    <a:pt x="1004" y="0"/>
                  </a:moveTo>
                  <a:cubicBezTo>
                    <a:pt x="459" y="0"/>
                    <a:pt x="1" y="459"/>
                    <a:pt x="1" y="1004"/>
                  </a:cubicBezTo>
                  <a:cubicBezTo>
                    <a:pt x="1"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3339850" y="3015850"/>
              <a:ext cx="50900" cy="50200"/>
            </a:xfrm>
            <a:custGeom>
              <a:avLst/>
              <a:gdLst/>
              <a:ahLst/>
              <a:cxnLst/>
              <a:rect l="l" t="t" r="r" b="b"/>
              <a:pathLst>
                <a:path w="2036"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3339850" y="3087525"/>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77"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3412225" y="2654650"/>
              <a:ext cx="50200" cy="50925"/>
            </a:xfrm>
            <a:custGeom>
              <a:avLst/>
              <a:gdLst/>
              <a:ahLst/>
              <a:cxnLst/>
              <a:rect l="l" t="t" r="r" b="b"/>
              <a:pathLst>
                <a:path w="2008" h="2037" extrusionOk="0">
                  <a:moveTo>
                    <a:pt x="1004" y="1"/>
                  </a:moveTo>
                  <a:cubicBezTo>
                    <a:pt x="460" y="1"/>
                    <a:pt x="1" y="460"/>
                    <a:pt x="1" y="1033"/>
                  </a:cubicBezTo>
                  <a:cubicBezTo>
                    <a:pt x="1" y="1578"/>
                    <a:pt x="460" y="2036"/>
                    <a:pt x="1004" y="2036"/>
                  </a:cubicBezTo>
                  <a:cubicBezTo>
                    <a:pt x="1549" y="2036"/>
                    <a:pt x="2008" y="1578"/>
                    <a:pt x="2008" y="1033"/>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3412225" y="2727050"/>
              <a:ext cx="50200" cy="50175"/>
            </a:xfrm>
            <a:custGeom>
              <a:avLst/>
              <a:gdLst/>
              <a:ahLst/>
              <a:cxnLst/>
              <a:rect l="l" t="t" r="r" b="b"/>
              <a:pathLst>
                <a:path w="2008" h="2007" extrusionOk="0">
                  <a:moveTo>
                    <a:pt x="1004" y="0"/>
                  </a:moveTo>
                  <a:cubicBezTo>
                    <a:pt x="460" y="0"/>
                    <a:pt x="1" y="459"/>
                    <a:pt x="1" y="1004"/>
                  </a:cubicBezTo>
                  <a:cubicBezTo>
                    <a:pt x="1" y="1577"/>
                    <a:pt x="460" y="2007"/>
                    <a:pt x="1004" y="2007"/>
                  </a:cubicBezTo>
                  <a:cubicBezTo>
                    <a:pt x="1549" y="2007"/>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3412225" y="2799425"/>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3412225" y="2871100"/>
              <a:ext cx="50200" cy="50900"/>
            </a:xfrm>
            <a:custGeom>
              <a:avLst/>
              <a:gdLst/>
              <a:ahLst/>
              <a:cxnLst/>
              <a:rect l="l" t="t" r="r" b="b"/>
              <a:pathLst>
                <a:path w="2008" h="2036" extrusionOk="0">
                  <a:moveTo>
                    <a:pt x="1004" y="0"/>
                  </a:moveTo>
                  <a:cubicBezTo>
                    <a:pt x="460" y="0"/>
                    <a:pt x="1" y="459"/>
                    <a:pt x="1" y="1032"/>
                  </a:cubicBezTo>
                  <a:cubicBezTo>
                    <a:pt x="1" y="1577"/>
                    <a:pt x="460" y="2035"/>
                    <a:pt x="1004" y="2035"/>
                  </a:cubicBezTo>
                  <a:cubicBezTo>
                    <a:pt x="1549" y="2035"/>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3412225" y="2943475"/>
              <a:ext cx="50200" cy="50900"/>
            </a:xfrm>
            <a:custGeom>
              <a:avLst/>
              <a:gdLst/>
              <a:ahLst/>
              <a:cxnLst/>
              <a:rect l="l" t="t" r="r" b="b"/>
              <a:pathLst>
                <a:path w="2008" h="2036" extrusionOk="0">
                  <a:moveTo>
                    <a:pt x="1004" y="0"/>
                  </a:moveTo>
                  <a:cubicBezTo>
                    <a:pt x="460" y="0"/>
                    <a:pt x="1" y="459"/>
                    <a:pt x="1" y="1004"/>
                  </a:cubicBezTo>
                  <a:cubicBezTo>
                    <a:pt x="1" y="1577"/>
                    <a:pt x="460" y="2036"/>
                    <a:pt x="1004" y="2036"/>
                  </a:cubicBezTo>
                  <a:cubicBezTo>
                    <a:pt x="1549" y="2036"/>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1"/>
            <p:cNvSpPr/>
            <p:nvPr/>
          </p:nvSpPr>
          <p:spPr>
            <a:xfrm>
              <a:off x="3412225" y="3015850"/>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1"/>
            <p:cNvSpPr/>
            <p:nvPr/>
          </p:nvSpPr>
          <p:spPr>
            <a:xfrm>
              <a:off x="3412225" y="3087525"/>
              <a:ext cx="50200" cy="50900"/>
            </a:xfrm>
            <a:custGeom>
              <a:avLst/>
              <a:gdLst/>
              <a:ahLst/>
              <a:cxnLst/>
              <a:rect l="l" t="t" r="r" b="b"/>
              <a:pathLst>
                <a:path w="2008" h="2036" extrusionOk="0">
                  <a:moveTo>
                    <a:pt x="1004" y="0"/>
                  </a:moveTo>
                  <a:cubicBezTo>
                    <a:pt x="460" y="0"/>
                    <a:pt x="1" y="459"/>
                    <a:pt x="1" y="1032"/>
                  </a:cubicBezTo>
                  <a:cubicBezTo>
                    <a:pt x="1" y="1577"/>
                    <a:pt x="460" y="2036"/>
                    <a:pt x="1004" y="2036"/>
                  </a:cubicBezTo>
                  <a:cubicBezTo>
                    <a:pt x="1549" y="2036"/>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3483900" y="2654650"/>
              <a:ext cx="50900" cy="50925"/>
            </a:xfrm>
            <a:custGeom>
              <a:avLst/>
              <a:gdLst/>
              <a:ahLst/>
              <a:cxnLst/>
              <a:rect l="l" t="t" r="r" b="b"/>
              <a:pathLst>
                <a:path w="2036"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3483900" y="2727050"/>
              <a:ext cx="50900" cy="50175"/>
            </a:xfrm>
            <a:custGeom>
              <a:avLst/>
              <a:gdLst/>
              <a:ahLst/>
              <a:cxnLst/>
              <a:rect l="l" t="t" r="r" b="b"/>
              <a:pathLst>
                <a:path w="2036"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3483900" y="2799425"/>
              <a:ext cx="50900" cy="50200"/>
            </a:xfrm>
            <a:custGeom>
              <a:avLst/>
              <a:gdLst/>
              <a:ahLst/>
              <a:cxnLst/>
              <a:rect l="l" t="t" r="r" b="b"/>
              <a:pathLst>
                <a:path w="2036"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3483900" y="2871100"/>
              <a:ext cx="50900" cy="50900"/>
            </a:xfrm>
            <a:custGeom>
              <a:avLst/>
              <a:gdLst/>
              <a:ahLst/>
              <a:cxnLst/>
              <a:rect l="l" t="t" r="r" b="b"/>
              <a:pathLst>
                <a:path w="2036" h="2036" extrusionOk="0">
                  <a:moveTo>
                    <a:pt x="1033" y="0"/>
                  </a:moveTo>
                  <a:cubicBezTo>
                    <a:pt x="459" y="0"/>
                    <a:pt x="1" y="459"/>
                    <a:pt x="1" y="1032"/>
                  </a:cubicBezTo>
                  <a:cubicBezTo>
                    <a:pt x="1" y="1577"/>
                    <a:pt x="459" y="2035"/>
                    <a:pt x="1033" y="2035"/>
                  </a:cubicBezTo>
                  <a:cubicBezTo>
                    <a:pt x="1577" y="2035"/>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3483900" y="2943475"/>
              <a:ext cx="50900" cy="50900"/>
            </a:xfrm>
            <a:custGeom>
              <a:avLst/>
              <a:gdLst/>
              <a:ahLst/>
              <a:cxnLst/>
              <a:rect l="l" t="t" r="r" b="b"/>
              <a:pathLst>
                <a:path w="2036"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3483900" y="3015850"/>
              <a:ext cx="50900" cy="50200"/>
            </a:xfrm>
            <a:custGeom>
              <a:avLst/>
              <a:gdLst/>
              <a:ahLst/>
              <a:cxnLst/>
              <a:rect l="l" t="t" r="r" b="b"/>
              <a:pathLst>
                <a:path w="2036"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3483900" y="3087525"/>
              <a:ext cx="50900" cy="50900"/>
            </a:xfrm>
            <a:custGeom>
              <a:avLst/>
              <a:gdLst/>
              <a:ahLst/>
              <a:cxnLst/>
              <a:rect l="l" t="t" r="r" b="b"/>
              <a:pathLst>
                <a:path w="2036"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3483900" y="3159900"/>
              <a:ext cx="50900" cy="50200"/>
            </a:xfrm>
            <a:custGeom>
              <a:avLst/>
              <a:gdLst/>
              <a:ahLst/>
              <a:cxnLst/>
              <a:rect l="l" t="t" r="r" b="b"/>
              <a:pathLst>
                <a:path w="2036" h="2008" extrusionOk="0">
                  <a:moveTo>
                    <a:pt x="1033" y="1"/>
                  </a:moveTo>
                  <a:cubicBezTo>
                    <a:pt x="459" y="1"/>
                    <a:pt x="1" y="459"/>
                    <a:pt x="1" y="1004"/>
                  </a:cubicBezTo>
                  <a:cubicBezTo>
                    <a:pt x="1" y="1577"/>
                    <a:pt x="459" y="2007"/>
                    <a:pt x="1033" y="2007"/>
                  </a:cubicBezTo>
                  <a:cubicBezTo>
                    <a:pt x="1577" y="2007"/>
                    <a:pt x="2036" y="1577"/>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3556275" y="3159900"/>
              <a:ext cx="50925" cy="50200"/>
            </a:xfrm>
            <a:custGeom>
              <a:avLst/>
              <a:gdLst/>
              <a:ahLst/>
              <a:cxnLst/>
              <a:rect l="l" t="t" r="r" b="b"/>
              <a:pathLst>
                <a:path w="2037" h="2008" extrusionOk="0">
                  <a:moveTo>
                    <a:pt x="1004" y="1"/>
                  </a:moveTo>
                  <a:cubicBezTo>
                    <a:pt x="460" y="1"/>
                    <a:pt x="1" y="459"/>
                    <a:pt x="1" y="1004"/>
                  </a:cubicBezTo>
                  <a:cubicBezTo>
                    <a:pt x="1" y="1577"/>
                    <a:pt x="460" y="2007"/>
                    <a:pt x="1004" y="2007"/>
                  </a:cubicBezTo>
                  <a:cubicBezTo>
                    <a:pt x="1578" y="2007"/>
                    <a:pt x="2036" y="1577"/>
                    <a:pt x="2036" y="1004"/>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3628675" y="2654650"/>
              <a:ext cx="50175" cy="50925"/>
            </a:xfrm>
            <a:custGeom>
              <a:avLst/>
              <a:gdLst/>
              <a:ahLst/>
              <a:cxnLst/>
              <a:rect l="l" t="t" r="r" b="b"/>
              <a:pathLst>
                <a:path w="2007" h="2037" extrusionOk="0">
                  <a:moveTo>
                    <a:pt x="1004" y="1"/>
                  </a:moveTo>
                  <a:cubicBezTo>
                    <a:pt x="459" y="1"/>
                    <a:pt x="0" y="460"/>
                    <a:pt x="0" y="1033"/>
                  </a:cubicBezTo>
                  <a:cubicBezTo>
                    <a:pt x="0" y="1578"/>
                    <a:pt x="459"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3628675" y="2727050"/>
              <a:ext cx="50175" cy="50900"/>
            </a:xfrm>
            <a:custGeom>
              <a:avLst/>
              <a:gdLst/>
              <a:ahLst/>
              <a:cxnLst/>
              <a:rect l="l" t="t" r="r" b="b"/>
              <a:pathLst>
                <a:path w="2007" h="2036" extrusionOk="0">
                  <a:moveTo>
                    <a:pt x="1004" y="0"/>
                  </a:moveTo>
                  <a:cubicBezTo>
                    <a:pt x="430" y="0"/>
                    <a:pt x="0" y="459"/>
                    <a:pt x="0" y="1032"/>
                  </a:cubicBezTo>
                  <a:cubicBezTo>
                    <a:pt x="0" y="1577"/>
                    <a:pt x="459" y="2036"/>
                    <a:pt x="1004" y="2036"/>
                  </a:cubicBezTo>
                  <a:cubicBezTo>
                    <a:pt x="1577" y="2007"/>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3628675" y="2799425"/>
              <a:ext cx="50175" cy="50200"/>
            </a:xfrm>
            <a:custGeom>
              <a:avLst/>
              <a:gdLst/>
              <a:ahLst/>
              <a:cxnLst/>
              <a:rect l="l" t="t" r="r" b="b"/>
              <a:pathLst>
                <a:path w="2007"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3628675" y="2943475"/>
              <a:ext cx="50175" cy="50900"/>
            </a:xfrm>
            <a:custGeom>
              <a:avLst/>
              <a:gdLst/>
              <a:ahLst/>
              <a:cxnLst/>
              <a:rect l="l" t="t" r="r" b="b"/>
              <a:pathLst>
                <a:path w="2007" h="2036" extrusionOk="0">
                  <a:moveTo>
                    <a:pt x="1004" y="0"/>
                  </a:moveTo>
                  <a:cubicBezTo>
                    <a:pt x="459" y="0"/>
                    <a:pt x="0" y="459"/>
                    <a:pt x="0" y="1004"/>
                  </a:cubicBezTo>
                  <a:cubicBezTo>
                    <a:pt x="0" y="1577"/>
                    <a:pt x="459" y="2036"/>
                    <a:pt x="1004" y="2036"/>
                  </a:cubicBezTo>
                  <a:cubicBezTo>
                    <a:pt x="1548"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1"/>
            <p:cNvSpPr/>
            <p:nvPr/>
          </p:nvSpPr>
          <p:spPr>
            <a:xfrm>
              <a:off x="3628675" y="3015850"/>
              <a:ext cx="50175" cy="50200"/>
            </a:xfrm>
            <a:custGeom>
              <a:avLst/>
              <a:gdLst/>
              <a:ahLst/>
              <a:cxnLst/>
              <a:rect l="l" t="t" r="r" b="b"/>
              <a:pathLst>
                <a:path w="2007"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3628675" y="3087525"/>
              <a:ext cx="50175" cy="50900"/>
            </a:xfrm>
            <a:custGeom>
              <a:avLst/>
              <a:gdLst/>
              <a:ahLst/>
              <a:cxnLst/>
              <a:rect l="l" t="t" r="r" b="b"/>
              <a:pathLst>
                <a:path w="2007" h="2036" extrusionOk="0">
                  <a:moveTo>
                    <a:pt x="1004" y="0"/>
                  </a:moveTo>
                  <a:cubicBezTo>
                    <a:pt x="430" y="29"/>
                    <a:pt x="0" y="459"/>
                    <a:pt x="0" y="1032"/>
                  </a:cubicBezTo>
                  <a:cubicBezTo>
                    <a:pt x="0" y="1577"/>
                    <a:pt x="459" y="2036"/>
                    <a:pt x="1004" y="2036"/>
                  </a:cubicBezTo>
                  <a:cubicBezTo>
                    <a:pt x="1577"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3628675" y="3159900"/>
              <a:ext cx="50175" cy="50200"/>
            </a:xfrm>
            <a:custGeom>
              <a:avLst/>
              <a:gdLst/>
              <a:ahLst/>
              <a:cxnLst/>
              <a:rect l="l" t="t" r="r" b="b"/>
              <a:pathLst>
                <a:path w="2007" h="2008" extrusionOk="0">
                  <a:moveTo>
                    <a:pt x="1004" y="1"/>
                  </a:moveTo>
                  <a:cubicBezTo>
                    <a:pt x="459" y="1"/>
                    <a:pt x="0" y="459"/>
                    <a:pt x="0" y="1004"/>
                  </a:cubicBezTo>
                  <a:cubicBezTo>
                    <a:pt x="0" y="1577"/>
                    <a:pt x="459" y="2007"/>
                    <a:pt x="1004" y="2007"/>
                  </a:cubicBezTo>
                  <a:cubicBezTo>
                    <a:pt x="1548" y="2007"/>
                    <a:pt x="2007" y="1577"/>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3700325" y="2654650"/>
              <a:ext cx="50925" cy="50925"/>
            </a:xfrm>
            <a:custGeom>
              <a:avLst/>
              <a:gdLst/>
              <a:ahLst/>
              <a:cxnLst/>
              <a:rect l="l" t="t" r="r" b="b"/>
              <a:pathLst>
                <a:path w="2037" h="2037" extrusionOk="0">
                  <a:moveTo>
                    <a:pt x="1033" y="1"/>
                  </a:moveTo>
                  <a:cubicBezTo>
                    <a:pt x="460" y="1"/>
                    <a:pt x="1" y="460"/>
                    <a:pt x="30" y="1033"/>
                  </a:cubicBezTo>
                  <a:cubicBezTo>
                    <a:pt x="30" y="1578"/>
                    <a:pt x="460" y="2036"/>
                    <a:pt x="1033" y="2036"/>
                  </a:cubicBezTo>
                  <a:cubicBezTo>
                    <a:pt x="1578" y="2036"/>
                    <a:pt x="2036" y="1578"/>
                    <a:pt x="2036" y="1033"/>
                  </a:cubicBezTo>
                  <a:cubicBezTo>
                    <a:pt x="2036" y="460"/>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3700325" y="2727050"/>
              <a:ext cx="50925" cy="50175"/>
            </a:xfrm>
            <a:custGeom>
              <a:avLst/>
              <a:gdLst/>
              <a:ahLst/>
              <a:cxnLst/>
              <a:rect l="l" t="t" r="r" b="b"/>
              <a:pathLst>
                <a:path w="2037" h="2007" extrusionOk="0">
                  <a:moveTo>
                    <a:pt x="1033" y="0"/>
                  </a:moveTo>
                  <a:cubicBezTo>
                    <a:pt x="460" y="0"/>
                    <a:pt x="1" y="459"/>
                    <a:pt x="30" y="1004"/>
                  </a:cubicBezTo>
                  <a:cubicBezTo>
                    <a:pt x="30" y="1577"/>
                    <a:pt x="460" y="2007"/>
                    <a:pt x="1033" y="2007"/>
                  </a:cubicBezTo>
                  <a:cubicBezTo>
                    <a:pt x="1578" y="2007"/>
                    <a:pt x="2036" y="1577"/>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3700325" y="2799425"/>
              <a:ext cx="50925" cy="50200"/>
            </a:xfrm>
            <a:custGeom>
              <a:avLst/>
              <a:gdLst/>
              <a:ahLst/>
              <a:cxnLst/>
              <a:rect l="l" t="t" r="r" b="b"/>
              <a:pathLst>
                <a:path w="2037" h="2008" extrusionOk="0">
                  <a:moveTo>
                    <a:pt x="1033" y="1"/>
                  </a:moveTo>
                  <a:cubicBezTo>
                    <a:pt x="460" y="1"/>
                    <a:pt x="1" y="459"/>
                    <a:pt x="30" y="1004"/>
                  </a:cubicBezTo>
                  <a:cubicBezTo>
                    <a:pt x="30" y="1549"/>
                    <a:pt x="460" y="2007"/>
                    <a:pt x="1033" y="2007"/>
                  </a:cubicBezTo>
                  <a:cubicBezTo>
                    <a:pt x="1578" y="2007"/>
                    <a:pt x="2036" y="1549"/>
                    <a:pt x="2036" y="1004"/>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3700325" y="2943475"/>
              <a:ext cx="50925" cy="50900"/>
            </a:xfrm>
            <a:custGeom>
              <a:avLst/>
              <a:gdLst/>
              <a:ahLst/>
              <a:cxnLst/>
              <a:rect l="l" t="t" r="r" b="b"/>
              <a:pathLst>
                <a:path w="2037" h="2036" extrusionOk="0">
                  <a:moveTo>
                    <a:pt x="1033" y="0"/>
                  </a:moveTo>
                  <a:cubicBezTo>
                    <a:pt x="460" y="0"/>
                    <a:pt x="1" y="459"/>
                    <a:pt x="30" y="1004"/>
                  </a:cubicBezTo>
                  <a:cubicBezTo>
                    <a:pt x="30" y="1577"/>
                    <a:pt x="460" y="2036"/>
                    <a:pt x="1033" y="2036"/>
                  </a:cubicBezTo>
                  <a:cubicBezTo>
                    <a:pt x="1578" y="2036"/>
                    <a:pt x="2036" y="1577"/>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3700325" y="3015850"/>
              <a:ext cx="50925" cy="50200"/>
            </a:xfrm>
            <a:custGeom>
              <a:avLst/>
              <a:gdLst/>
              <a:ahLst/>
              <a:cxnLst/>
              <a:rect l="l" t="t" r="r" b="b"/>
              <a:pathLst>
                <a:path w="2037" h="2008" extrusionOk="0">
                  <a:moveTo>
                    <a:pt x="1033" y="1"/>
                  </a:moveTo>
                  <a:cubicBezTo>
                    <a:pt x="460" y="1"/>
                    <a:pt x="1" y="459"/>
                    <a:pt x="30" y="1004"/>
                  </a:cubicBezTo>
                  <a:cubicBezTo>
                    <a:pt x="30" y="1549"/>
                    <a:pt x="460" y="2007"/>
                    <a:pt x="1033" y="2007"/>
                  </a:cubicBezTo>
                  <a:cubicBezTo>
                    <a:pt x="1578" y="2007"/>
                    <a:pt x="2036" y="1549"/>
                    <a:pt x="2036" y="1004"/>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1"/>
            <p:cNvSpPr/>
            <p:nvPr/>
          </p:nvSpPr>
          <p:spPr>
            <a:xfrm>
              <a:off x="3700325" y="3087525"/>
              <a:ext cx="50925" cy="50900"/>
            </a:xfrm>
            <a:custGeom>
              <a:avLst/>
              <a:gdLst/>
              <a:ahLst/>
              <a:cxnLst/>
              <a:rect l="l" t="t" r="r" b="b"/>
              <a:pathLst>
                <a:path w="2037" h="2036" extrusionOk="0">
                  <a:moveTo>
                    <a:pt x="1033" y="0"/>
                  </a:moveTo>
                  <a:cubicBezTo>
                    <a:pt x="460" y="0"/>
                    <a:pt x="1" y="459"/>
                    <a:pt x="30" y="1032"/>
                  </a:cubicBezTo>
                  <a:cubicBezTo>
                    <a:pt x="30" y="1577"/>
                    <a:pt x="460" y="2036"/>
                    <a:pt x="1033" y="2036"/>
                  </a:cubicBezTo>
                  <a:cubicBezTo>
                    <a:pt x="1578" y="2036"/>
                    <a:pt x="2036" y="1577"/>
                    <a:pt x="2036" y="1032"/>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1"/>
            <p:cNvSpPr/>
            <p:nvPr/>
          </p:nvSpPr>
          <p:spPr>
            <a:xfrm>
              <a:off x="3700325" y="3159900"/>
              <a:ext cx="50925" cy="50200"/>
            </a:xfrm>
            <a:custGeom>
              <a:avLst/>
              <a:gdLst/>
              <a:ahLst/>
              <a:cxnLst/>
              <a:rect l="l" t="t" r="r" b="b"/>
              <a:pathLst>
                <a:path w="2037" h="2008" extrusionOk="0">
                  <a:moveTo>
                    <a:pt x="1033" y="1"/>
                  </a:moveTo>
                  <a:cubicBezTo>
                    <a:pt x="460" y="1"/>
                    <a:pt x="1" y="459"/>
                    <a:pt x="30" y="1004"/>
                  </a:cubicBezTo>
                  <a:cubicBezTo>
                    <a:pt x="30" y="1577"/>
                    <a:pt x="460" y="2007"/>
                    <a:pt x="1033" y="2007"/>
                  </a:cubicBezTo>
                  <a:cubicBezTo>
                    <a:pt x="1578" y="2007"/>
                    <a:pt x="2036" y="1577"/>
                    <a:pt x="2036" y="1004"/>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3700325" y="3232300"/>
              <a:ext cx="50925" cy="50175"/>
            </a:xfrm>
            <a:custGeom>
              <a:avLst/>
              <a:gdLst/>
              <a:ahLst/>
              <a:cxnLst/>
              <a:rect l="l" t="t" r="r" b="b"/>
              <a:pathLst>
                <a:path w="2037" h="2007" extrusionOk="0">
                  <a:moveTo>
                    <a:pt x="1033" y="0"/>
                  </a:moveTo>
                  <a:cubicBezTo>
                    <a:pt x="460" y="0"/>
                    <a:pt x="1" y="459"/>
                    <a:pt x="30" y="1003"/>
                  </a:cubicBezTo>
                  <a:cubicBezTo>
                    <a:pt x="30" y="1548"/>
                    <a:pt x="460" y="2007"/>
                    <a:pt x="1033" y="2007"/>
                  </a:cubicBezTo>
                  <a:cubicBezTo>
                    <a:pt x="1578" y="2007"/>
                    <a:pt x="2036" y="1548"/>
                    <a:pt x="2036" y="1003"/>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3769850" y="2727075"/>
              <a:ext cx="57350" cy="50525"/>
            </a:xfrm>
            <a:custGeom>
              <a:avLst/>
              <a:gdLst/>
              <a:ahLst/>
              <a:cxnLst/>
              <a:rect l="l" t="t" r="r" b="b"/>
              <a:pathLst>
                <a:path w="2294" h="2021" extrusionOk="0">
                  <a:moveTo>
                    <a:pt x="1129" y="1"/>
                  </a:moveTo>
                  <a:cubicBezTo>
                    <a:pt x="739" y="1"/>
                    <a:pt x="373" y="243"/>
                    <a:pt x="201" y="630"/>
                  </a:cubicBezTo>
                  <a:cubicBezTo>
                    <a:pt x="1" y="1146"/>
                    <a:pt x="230" y="1748"/>
                    <a:pt x="746" y="1949"/>
                  </a:cubicBezTo>
                  <a:cubicBezTo>
                    <a:pt x="871" y="1997"/>
                    <a:pt x="1002" y="2021"/>
                    <a:pt x="1131" y="2021"/>
                  </a:cubicBezTo>
                  <a:cubicBezTo>
                    <a:pt x="1531" y="2021"/>
                    <a:pt x="1913" y="1794"/>
                    <a:pt x="2065" y="1404"/>
                  </a:cubicBezTo>
                  <a:cubicBezTo>
                    <a:pt x="2294" y="888"/>
                    <a:pt x="2036" y="286"/>
                    <a:pt x="1520" y="85"/>
                  </a:cubicBezTo>
                  <a:cubicBezTo>
                    <a:pt x="1391" y="28"/>
                    <a:pt x="1258" y="1"/>
                    <a:pt x="1129"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3772725" y="279942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3772725" y="29434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3772725" y="3015850"/>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3769850" y="3087875"/>
              <a:ext cx="57350" cy="50525"/>
            </a:xfrm>
            <a:custGeom>
              <a:avLst/>
              <a:gdLst/>
              <a:ahLst/>
              <a:cxnLst/>
              <a:rect l="l" t="t" r="r" b="b"/>
              <a:pathLst>
                <a:path w="2294" h="2021" extrusionOk="0">
                  <a:moveTo>
                    <a:pt x="1139" y="0"/>
                  </a:moveTo>
                  <a:cubicBezTo>
                    <a:pt x="745" y="0"/>
                    <a:pt x="375" y="227"/>
                    <a:pt x="201" y="617"/>
                  </a:cubicBezTo>
                  <a:cubicBezTo>
                    <a:pt x="1" y="1133"/>
                    <a:pt x="230" y="1735"/>
                    <a:pt x="746" y="1936"/>
                  </a:cubicBezTo>
                  <a:cubicBezTo>
                    <a:pt x="875" y="1993"/>
                    <a:pt x="1009" y="2020"/>
                    <a:pt x="1142" y="2020"/>
                  </a:cubicBezTo>
                  <a:cubicBezTo>
                    <a:pt x="1538" y="2020"/>
                    <a:pt x="1914" y="1778"/>
                    <a:pt x="2065" y="1391"/>
                  </a:cubicBezTo>
                  <a:cubicBezTo>
                    <a:pt x="2294" y="875"/>
                    <a:pt x="2036" y="302"/>
                    <a:pt x="1520" y="72"/>
                  </a:cubicBezTo>
                  <a:cubicBezTo>
                    <a:pt x="1395" y="24"/>
                    <a:pt x="1266" y="0"/>
                    <a:pt x="1139"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3772725" y="3159900"/>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3772725" y="3232300"/>
              <a:ext cx="50900" cy="50175"/>
            </a:xfrm>
            <a:custGeom>
              <a:avLst/>
              <a:gdLst/>
              <a:ahLst/>
              <a:cxnLst/>
              <a:rect l="l" t="t" r="r" b="b"/>
              <a:pathLst>
                <a:path w="2036" h="2007" extrusionOk="0">
                  <a:moveTo>
                    <a:pt x="1032" y="0"/>
                  </a:moveTo>
                  <a:cubicBezTo>
                    <a:pt x="459" y="0"/>
                    <a:pt x="0" y="459"/>
                    <a:pt x="0" y="1003"/>
                  </a:cubicBezTo>
                  <a:cubicBezTo>
                    <a:pt x="0" y="1548"/>
                    <a:pt x="459" y="2007"/>
                    <a:pt x="1032" y="2007"/>
                  </a:cubicBezTo>
                  <a:cubicBezTo>
                    <a:pt x="1577" y="2007"/>
                    <a:pt x="2036" y="1548"/>
                    <a:pt x="2036" y="1003"/>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3772725" y="3303950"/>
              <a:ext cx="50900" cy="50925"/>
            </a:xfrm>
            <a:custGeom>
              <a:avLst/>
              <a:gdLst/>
              <a:ahLst/>
              <a:cxnLst/>
              <a:rect l="l" t="t" r="r" b="b"/>
              <a:pathLst>
                <a:path w="2036" h="2037"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1"/>
            <p:cNvSpPr/>
            <p:nvPr/>
          </p:nvSpPr>
          <p:spPr>
            <a:xfrm>
              <a:off x="3772725" y="3376350"/>
              <a:ext cx="50900" cy="50900"/>
            </a:xfrm>
            <a:custGeom>
              <a:avLst/>
              <a:gdLst/>
              <a:ahLst/>
              <a:cxnLst/>
              <a:rect l="l" t="t" r="r" b="b"/>
              <a:pathLst>
                <a:path w="2036" h="2036" extrusionOk="0">
                  <a:moveTo>
                    <a:pt x="1032" y="0"/>
                  </a:moveTo>
                  <a:cubicBezTo>
                    <a:pt x="459" y="0"/>
                    <a:pt x="0" y="459"/>
                    <a:pt x="0" y="1003"/>
                  </a:cubicBezTo>
                  <a:cubicBezTo>
                    <a:pt x="0" y="1577"/>
                    <a:pt x="459" y="2035"/>
                    <a:pt x="1032" y="2035"/>
                  </a:cubicBezTo>
                  <a:cubicBezTo>
                    <a:pt x="1577" y="2035"/>
                    <a:pt x="2036" y="1577"/>
                    <a:pt x="2036" y="1003"/>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1"/>
            <p:cNvSpPr/>
            <p:nvPr/>
          </p:nvSpPr>
          <p:spPr>
            <a:xfrm>
              <a:off x="3772725" y="3737550"/>
              <a:ext cx="50900" cy="50175"/>
            </a:xfrm>
            <a:custGeom>
              <a:avLst/>
              <a:gdLst/>
              <a:ahLst/>
              <a:cxnLst/>
              <a:rect l="l" t="t" r="r" b="b"/>
              <a:pathLst>
                <a:path w="2036" h="2007" extrusionOk="0">
                  <a:moveTo>
                    <a:pt x="1032" y="0"/>
                  </a:moveTo>
                  <a:cubicBezTo>
                    <a:pt x="459" y="0"/>
                    <a:pt x="0" y="430"/>
                    <a:pt x="0" y="1003"/>
                  </a:cubicBezTo>
                  <a:cubicBezTo>
                    <a:pt x="0" y="1548"/>
                    <a:pt x="459" y="2007"/>
                    <a:pt x="1032" y="2007"/>
                  </a:cubicBezTo>
                  <a:cubicBezTo>
                    <a:pt x="1577" y="2007"/>
                    <a:pt x="2036" y="1548"/>
                    <a:pt x="2036" y="1003"/>
                  </a:cubicBezTo>
                  <a:cubicBezTo>
                    <a:pt x="2036" y="430"/>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3845100" y="279942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3845100" y="3881600"/>
              <a:ext cx="50200" cy="50900"/>
            </a:xfrm>
            <a:custGeom>
              <a:avLst/>
              <a:gdLst/>
              <a:ahLst/>
              <a:cxnLst/>
              <a:rect l="l" t="t" r="r" b="b"/>
              <a:pathLst>
                <a:path w="2008" h="2036" extrusionOk="0">
                  <a:moveTo>
                    <a:pt x="1004" y="0"/>
                  </a:moveTo>
                  <a:cubicBezTo>
                    <a:pt x="459" y="0"/>
                    <a:pt x="1" y="459"/>
                    <a:pt x="1" y="1003"/>
                  </a:cubicBezTo>
                  <a:cubicBezTo>
                    <a:pt x="1" y="1577"/>
                    <a:pt x="459" y="2035"/>
                    <a:pt x="1004" y="2035"/>
                  </a:cubicBezTo>
                  <a:cubicBezTo>
                    <a:pt x="1577" y="2035"/>
                    <a:pt x="2007" y="1577"/>
                    <a:pt x="2007" y="1003"/>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1"/>
            <p:cNvSpPr/>
            <p:nvPr/>
          </p:nvSpPr>
          <p:spPr>
            <a:xfrm>
              <a:off x="3845100" y="3809200"/>
              <a:ext cx="50200" cy="50925"/>
            </a:xfrm>
            <a:custGeom>
              <a:avLst/>
              <a:gdLst/>
              <a:ahLst/>
              <a:cxnLst/>
              <a:rect l="l" t="t" r="r" b="b"/>
              <a:pathLst>
                <a:path w="2008" h="2037" extrusionOk="0">
                  <a:moveTo>
                    <a:pt x="1004" y="1"/>
                  </a:moveTo>
                  <a:cubicBezTo>
                    <a:pt x="459" y="1"/>
                    <a:pt x="1" y="459"/>
                    <a:pt x="1" y="1033"/>
                  </a:cubicBezTo>
                  <a:cubicBezTo>
                    <a:pt x="1" y="1577"/>
                    <a:pt x="459" y="2036"/>
                    <a:pt x="1004" y="2036"/>
                  </a:cubicBezTo>
                  <a:cubicBezTo>
                    <a:pt x="1577"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1"/>
            <p:cNvSpPr/>
            <p:nvPr/>
          </p:nvSpPr>
          <p:spPr>
            <a:xfrm>
              <a:off x="3845100" y="3737550"/>
              <a:ext cx="50200" cy="50175"/>
            </a:xfrm>
            <a:custGeom>
              <a:avLst/>
              <a:gdLst/>
              <a:ahLst/>
              <a:cxnLst/>
              <a:rect l="l" t="t" r="r" b="b"/>
              <a:pathLst>
                <a:path w="2008" h="2007" extrusionOk="0">
                  <a:moveTo>
                    <a:pt x="1004" y="0"/>
                  </a:moveTo>
                  <a:cubicBezTo>
                    <a:pt x="459" y="0"/>
                    <a:pt x="1" y="430"/>
                    <a:pt x="1" y="1003"/>
                  </a:cubicBezTo>
                  <a:cubicBezTo>
                    <a:pt x="1" y="1548"/>
                    <a:pt x="459" y="2007"/>
                    <a:pt x="1004" y="2007"/>
                  </a:cubicBezTo>
                  <a:cubicBezTo>
                    <a:pt x="1577" y="2007"/>
                    <a:pt x="2007" y="1548"/>
                    <a:pt x="2007" y="1003"/>
                  </a:cubicBezTo>
                  <a:cubicBezTo>
                    <a:pt x="2007" y="430"/>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3845100" y="3665150"/>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3845100" y="3592775"/>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77" y="2036"/>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3845100" y="3520400"/>
              <a:ext cx="50200" cy="50900"/>
            </a:xfrm>
            <a:custGeom>
              <a:avLst/>
              <a:gdLst/>
              <a:ahLst/>
              <a:cxnLst/>
              <a:rect l="l" t="t" r="r" b="b"/>
              <a:pathLst>
                <a:path w="2008" h="2036" extrusionOk="0">
                  <a:moveTo>
                    <a:pt x="1004" y="0"/>
                  </a:moveTo>
                  <a:cubicBezTo>
                    <a:pt x="459" y="0"/>
                    <a:pt x="1" y="459"/>
                    <a:pt x="1" y="1032"/>
                  </a:cubicBezTo>
                  <a:cubicBezTo>
                    <a:pt x="1" y="1577"/>
                    <a:pt x="459" y="2035"/>
                    <a:pt x="1004" y="2035"/>
                  </a:cubicBezTo>
                  <a:cubicBezTo>
                    <a:pt x="1577" y="2035"/>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3845100" y="3448725"/>
              <a:ext cx="50200" cy="50200"/>
            </a:xfrm>
            <a:custGeom>
              <a:avLst/>
              <a:gdLst/>
              <a:ahLst/>
              <a:cxnLst/>
              <a:rect l="l" t="t" r="r" b="b"/>
              <a:pathLst>
                <a:path w="2008" h="2008" extrusionOk="0">
                  <a:moveTo>
                    <a:pt x="1004" y="0"/>
                  </a:moveTo>
                  <a:cubicBezTo>
                    <a:pt x="459" y="0"/>
                    <a:pt x="1" y="459"/>
                    <a:pt x="1" y="1004"/>
                  </a:cubicBezTo>
                  <a:cubicBezTo>
                    <a:pt x="1"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3845100" y="3376350"/>
              <a:ext cx="50200" cy="50900"/>
            </a:xfrm>
            <a:custGeom>
              <a:avLst/>
              <a:gdLst/>
              <a:ahLst/>
              <a:cxnLst/>
              <a:rect l="l" t="t" r="r" b="b"/>
              <a:pathLst>
                <a:path w="2008" h="2036" extrusionOk="0">
                  <a:moveTo>
                    <a:pt x="1004" y="0"/>
                  </a:moveTo>
                  <a:cubicBezTo>
                    <a:pt x="459" y="0"/>
                    <a:pt x="1" y="459"/>
                    <a:pt x="1" y="1003"/>
                  </a:cubicBezTo>
                  <a:cubicBezTo>
                    <a:pt x="1" y="1577"/>
                    <a:pt x="459" y="2035"/>
                    <a:pt x="1004" y="2035"/>
                  </a:cubicBezTo>
                  <a:cubicBezTo>
                    <a:pt x="1577" y="2035"/>
                    <a:pt x="2007" y="1577"/>
                    <a:pt x="2007" y="1003"/>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3845100" y="3303950"/>
              <a:ext cx="50200" cy="50925"/>
            </a:xfrm>
            <a:custGeom>
              <a:avLst/>
              <a:gdLst/>
              <a:ahLst/>
              <a:cxnLst/>
              <a:rect l="l" t="t" r="r" b="b"/>
              <a:pathLst>
                <a:path w="2008" h="2037" extrusionOk="0">
                  <a:moveTo>
                    <a:pt x="1004" y="1"/>
                  </a:moveTo>
                  <a:cubicBezTo>
                    <a:pt x="459" y="1"/>
                    <a:pt x="1" y="459"/>
                    <a:pt x="1" y="1033"/>
                  </a:cubicBezTo>
                  <a:cubicBezTo>
                    <a:pt x="1" y="1577"/>
                    <a:pt x="459" y="2036"/>
                    <a:pt x="1004" y="2036"/>
                  </a:cubicBezTo>
                  <a:cubicBezTo>
                    <a:pt x="1577"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1"/>
            <p:cNvSpPr/>
            <p:nvPr/>
          </p:nvSpPr>
          <p:spPr>
            <a:xfrm>
              <a:off x="3845100" y="3232300"/>
              <a:ext cx="50200" cy="50175"/>
            </a:xfrm>
            <a:custGeom>
              <a:avLst/>
              <a:gdLst/>
              <a:ahLst/>
              <a:cxnLst/>
              <a:rect l="l" t="t" r="r" b="b"/>
              <a:pathLst>
                <a:path w="2008" h="2007" extrusionOk="0">
                  <a:moveTo>
                    <a:pt x="1004" y="0"/>
                  </a:moveTo>
                  <a:cubicBezTo>
                    <a:pt x="459" y="0"/>
                    <a:pt x="1" y="459"/>
                    <a:pt x="1" y="1003"/>
                  </a:cubicBezTo>
                  <a:cubicBezTo>
                    <a:pt x="1" y="1548"/>
                    <a:pt x="459" y="2007"/>
                    <a:pt x="1004" y="2007"/>
                  </a:cubicBezTo>
                  <a:cubicBezTo>
                    <a:pt x="1577" y="2007"/>
                    <a:pt x="2007" y="1548"/>
                    <a:pt x="2007" y="1003"/>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3845100" y="3159900"/>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77" y="2007"/>
                    <a:pt x="2007" y="1577"/>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3845100" y="3087525"/>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77"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3845100" y="3015850"/>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3845100" y="2943475"/>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77" y="2036"/>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3845100" y="2871100"/>
              <a:ext cx="50200" cy="50900"/>
            </a:xfrm>
            <a:custGeom>
              <a:avLst/>
              <a:gdLst/>
              <a:ahLst/>
              <a:cxnLst/>
              <a:rect l="l" t="t" r="r" b="b"/>
              <a:pathLst>
                <a:path w="2008" h="2036" extrusionOk="0">
                  <a:moveTo>
                    <a:pt x="1004" y="0"/>
                  </a:moveTo>
                  <a:cubicBezTo>
                    <a:pt x="459" y="0"/>
                    <a:pt x="1" y="459"/>
                    <a:pt x="1" y="1032"/>
                  </a:cubicBezTo>
                  <a:cubicBezTo>
                    <a:pt x="1" y="1577"/>
                    <a:pt x="459" y="2035"/>
                    <a:pt x="1004" y="2035"/>
                  </a:cubicBezTo>
                  <a:cubicBezTo>
                    <a:pt x="1577" y="2035"/>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3772725" y="287110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1"/>
            <p:cNvSpPr/>
            <p:nvPr/>
          </p:nvSpPr>
          <p:spPr>
            <a:xfrm>
              <a:off x="3700325" y="2871100"/>
              <a:ext cx="50925" cy="50900"/>
            </a:xfrm>
            <a:custGeom>
              <a:avLst/>
              <a:gdLst/>
              <a:ahLst/>
              <a:cxnLst/>
              <a:rect l="l" t="t" r="r" b="b"/>
              <a:pathLst>
                <a:path w="2037" h="2036" extrusionOk="0">
                  <a:moveTo>
                    <a:pt x="1033" y="0"/>
                  </a:moveTo>
                  <a:cubicBezTo>
                    <a:pt x="460" y="0"/>
                    <a:pt x="1" y="459"/>
                    <a:pt x="30" y="1032"/>
                  </a:cubicBezTo>
                  <a:cubicBezTo>
                    <a:pt x="30" y="1577"/>
                    <a:pt x="460" y="2035"/>
                    <a:pt x="1033" y="2035"/>
                  </a:cubicBezTo>
                  <a:cubicBezTo>
                    <a:pt x="1578" y="2035"/>
                    <a:pt x="2036" y="1577"/>
                    <a:pt x="2036" y="1032"/>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3628675" y="2871100"/>
              <a:ext cx="50175" cy="50900"/>
            </a:xfrm>
            <a:custGeom>
              <a:avLst/>
              <a:gdLst/>
              <a:ahLst/>
              <a:cxnLst/>
              <a:rect l="l" t="t" r="r" b="b"/>
              <a:pathLst>
                <a:path w="2007" h="2036" extrusionOk="0">
                  <a:moveTo>
                    <a:pt x="1004" y="0"/>
                  </a:moveTo>
                  <a:cubicBezTo>
                    <a:pt x="459" y="0"/>
                    <a:pt x="0" y="459"/>
                    <a:pt x="0" y="1032"/>
                  </a:cubicBezTo>
                  <a:cubicBezTo>
                    <a:pt x="0" y="1577"/>
                    <a:pt x="459" y="2035"/>
                    <a:pt x="1004" y="2035"/>
                  </a:cubicBezTo>
                  <a:cubicBezTo>
                    <a:pt x="1548" y="2035"/>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4422025" y="3232300"/>
              <a:ext cx="50900" cy="50175"/>
            </a:xfrm>
            <a:custGeom>
              <a:avLst/>
              <a:gdLst/>
              <a:ahLst/>
              <a:cxnLst/>
              <a:rect l="l" t="t" r="r" b="b"/>
              <a:pathLst>
                <a:path w="2036" h="2007" extrusionOk="0">
                  <a:moveTo>
                    <a:pt x="1032" y="0"/>
                  </a:moveTo>
                  <a:cubicBezTo>
                    <a:pt x="459" y="0"/>
                    <a:pt x="0" y="459"/>
                    <a:pt x="0" y="1003"/>
                  </a:cubicBezTo>
                  <a:cubicBezTo>
                    <a:pt x="0" y="1548"/>
                    <a:pt x="459" y="2007"/>
                    <a:pt x="1032" y="2007"/>
                  </a:cubicBezTo>
                  <a:cubicBezTo>
                    <a:pt x="1577" y="2007"/>
                    <a:pt x="2036" y="1548"/>
                    <a:pt x="2036" y="1003"/>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1"/>
            <p:cNvSpPr/>
            <p:nvPr/>
          </p:nvSpPr>
          <p:spPr>
            <a:xfrm>
              <a:off x="4422025" y="3159900"/>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1"/>
            <p:cNvSpPr/>
            <p:nvPr/>
          </p:nvSpPr>
          <p:spPr>
            <a:xfrm>
              <a:off x="4422025" y="3087525"/>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1"/>
            <p:cNvSpPr/>
            <p:nvPr/>
          </p:nvSpPr>
          <p:spPr>
            <a:xfrm>
              <a:off x="4350350" y="3303950"/>
              <a:ext cx="50200" cy="50925"/>
            </a:xfrm>
            <a:custGeom>
              <a:avLst/>
              <a:gdLst/>
              <a:ahLst/>
              <a:cxnLst/>
              <a:rect l="l" t="t" r="r" b="b"/>
              <a:pathLst>
                <a:path w="2008" h="2037"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4350350" y="3232300"/>
              <a:ext cx="50200" cy="50175"/>
            </a:xfrm>
            <a:custGeom>
              <a:avLst/>
              <a:gdLst/>
              <a:ahLst/>
              <a:cxnLst/>
              <a:rect l="l" t="t" r="r" b="b"/>
              <a:pathLst>
                <a:path w="2008" h="2007" extrusionOk="0">
                  <a:moveTo>
                    <a:pt x="1004" y="0"/>
                  </a:moveTo>
                  <a:cubicBezTo>
                    <a:pt x="459" y="0"/>
                    <a:pt x="1" y="459"/>
                    <a:pt x="1" y="1003"/>
                  </a:cubicBezTo>
                  <a:cubicBezTo>
                    <a:pt x="1" y="1548"/>
                    <a:pt x="459" y="2007"/>
                    <a:pt x="1004" y="2007"/>
                  </a:cubicBezTo>
                  <a:cubicBezTo>
                    <a:pt x="1549" y="2007"/>
                    <a:pt x="2007" y="1548"/>
                    <a:pt x="2007" y="1003"/>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1"/>
            <p:cNvSpPr/>
            <p:nvPr/>
          </p:nvSpPr>
          <p:spPr>
            <a:xfrm>
              <a:off x="4350350" y="3159900"/>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1"/>
            <p:cNvSpPr/>
            <p:nvPr/>
          </p:nvSpPr>
          <p:spPr>
            <a:xfrm>
              <a:off x="4350350" y="3087525"/>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49" y="2036"/>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4350350" y="3015850"/>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1"/>
            <p:cNvSpPr/>
            <p:nvPr/>
          </p:nvSpPr>
          <p:spPr>
            <a:xfrm>
              <a:off x="4277975" y="3376350"/>
              <a:ext cx="50200" cy="50900"/>
            </a:xfrm>
            <a:custGeom>
              <a:avLst/>
              <a:gdLst/>
              <a:ahLst/>
              <a:cxnLst/>
              <a:rect l="l" t="t" r="r" b="b"/>
              <a:pathLst>
                <a:path w="2008" h="2036" extrusionOk="0">
                  <a:moveTo>
                    <a:pt x="1004" y="0"/>
                  </a:moveTo>
                  <a:cubicBezTo>
                    <a:pt x="459" y="0"/>
                    <a:pt x="0" y="459"/>
                    <a:pt x="0" y="1003"/>
                  </a:cubicBezTo>
                  <a:cubicBezTo>
                    <a:pt x="0" y="1577"/>
                    <a:pt x="459" y="2035"/>
                    <a:pt x="1004" y="2035"/>
                  </a:cubicBezTo>
                  <a:cubicBezTo>
                    <a:pt x="1577" y="2035"/>
                    <a:pt x="2007" y="1577"/>
                    <a:pt x="2007" y="1003"/>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1"/>
            <p:cNvSpPr/>
            <p:nvPr/>
          </p:nvSpPr>
          <p:spPr>
            <a:xfrm>
              <a:off x="4277975" y="3303950"/>
              <a:ext cx="50200" cy="50925"/>
            </a:xfrm>
            <a:custGeom>
              <a:avLst/>
              <a:gdLst/>
              <a:ahLst/>
              <a:cxnLst/>
              <a:rect l="l" t="t" r="r" b="b"/>
              <a:pathLst>
                <a:path w="2008" h="2037" extrusionOk="0">
                  <a:moveTo>
                    <a:pt x="1004" y="1"/>
                  </a:moveTo>
                  <a:cubicBezTo>
                    <a:pt x="459" y="1"/>
                    <a:pt x="0" y="459"/>
                    <a:pt x="0" y="1033"/>
                  </a:cubicBezTo>
                  <a:cubicBezTo>
                    <a:pt x="0" y="1577"/>
                    <a:pt x="459" y="2036"/>
                    <a:pt x="1004" y="2036"/>
                  </a:cubicBezTo>
                  <a:cubicBezTo>
                    <a:pt x="1577"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4277975" y="3087525"/>
              <a:ext cx="50200" cy="50900"/>
            </a:xfrm>
            <a:custGeom>
              <a:avLst/>
              <a:gdLst/>
              <a:ahLst/>
              <a:cxnLst/>
              <a:rect l="l" t="t" r="r" b="b"/>
              <a:pathLst>
                <a:path w="2008" h="2036" extrusionOk="0">
                  <a:moveTo>
                    <a:pt x="1004" y="0"/>
                  </a:moveTo>
                  <a:cubicBezTo>
                    <a:pt x="459" y="0"/>
                    <a:pt x="0" y="459"/>
                    <a:pt x="0" y="1032"/>
                  </a:cubicBezTo>
                  <a:cubicBezTo>
                    <a:pt x="0" y="1577"/>
                    <a:pt x="459" y="2036"/>
                    <a:pt x="1004" y="2036"/>
                  </a:cubicBezTo>
                  <a:cubicBezTo>
                    <a:pt x="1577"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1"/>
            <p:cNvSpPr/>
            <p:nvPr/>
          </p:nvSpPr>
          <p:spPr>
            <a:xfrm>
              <a:off x="4277975" y="3015850"/>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1"/>
            <p:cNvSpPr/>
            <p:nvPr/>
          </p:nvSpPr>
          <p:spPr>
            <a:xfrm>
              <a:off x="4277975" y="2943475"/>
              <a:ext cx="50200" cy="50900"/>
            </a:xfrm>
            <a:custGeom>
              <a:avLst/>
              <a:gdLst/>
              <a:ahLst/>
              <a:cxnLst/>
              <a:rect l="l" t="t" r="r" b="b"/>
              <a:pathLst>
                <a:path w="2008" h="2036" extrusionOk="0">
                  <a:moveTo>
                    <a:pt x="1004" y="0"/>
                  </a:moveTo>
                  <a:cubicBezTo>
                    <a:pt x="459" y="0"/>
                    <a:pt x="0" y="459"/>
                    <a:pt x="0" y="1004"/>
                  </a:cubicBezTo>
                  <a:cubicBezTo>
                    <a:pt x="0" y="1577"/>
                    <a:pt x="459" y="2036"/>
                    <a:pt x="1004" y="2036"/>
                  </a:cubicBezTo>
                  <a:cubicBezTo>
                    <a:pt x="1577" y="2036"/>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4205600" y="3737550"/>
              <a:ext cx="50900" cy="50175"/>
            </a:xfrm>
            <a:custGeom>
              <a:avLst/>
              <a:gdLst/>
              <a:ahLst/>
              <a:cxnLst/>
              <a:rect l="l" t="t" r="r" b="b"/>
              <a:pathLst>
                <a:path w="2036" h="2007" extrusionOk="0">
                  <a:moveTo>
                    <a:pt x="1032" y="0"/>
                  </a:moveTo>
                  <a:cubicBezTo>
                    <a:pt x="459" y="0"/>
                    <a:pt x="0" y="430"/>
                    <a:pt x="0" y="1003"/>
                  </a:cubicBezTo>
                  <a:cubicBezTo>
                    <a:pt x="0" y="1548"/>
                    <a:pt x="459" y="2007"/>
                    <a:pt x="1032" y="2007"/>
                  </a:cubicBezTo>
                  <a:cubicBezTo>
                    <a:pt x="1577" y="2007"/>
                    <a:pt x="2035" y="1548"/>
                    <a:pt x="2035" y="1003"/>
                  </a:cubicBezTo>
                  <a:cubicBezTo>
                    <a:pt x="2035" y="430"/>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1"/>
            <p:cNvSpPr/>
            <p:nvPr/>
          </p:nvSpPr>
          <p:spPr>
            <a:xfrm>
              <a:off x="4205600" y="3665150"/>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5" y="1549"/>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1"/>
            <p:cNvSpPr/>
            <p:nvPr/>
          </p:nvSpPr>
          <p:spPr>
            <a:xfrm>
              <a:off x="4205600" y="35927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5" y="1577"/>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4205600" y="352040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5" y="1577"/>
                    <a:pt x="2035" y="1032"/>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1"/>
            <p:cNvSpPr/>
            <p:nvPr/>
          </p:nvSpPr>
          <p:spPr>
            <a:xfrm>
              <a:off x="4205600" y="3448725"/>
              <a:ext cx="50900" cy="50200"/>
            </a:xfrm>
            <a:custGeom>
              <a:avLst/>
              <a:gdLst/>
              <a:ahLst/>
              <a:cxnLst/>
              <a:rect l="l" t="t" r="r" b="b"/>
              <a:pathLst>
                <a:path w="2036" h="2008" extrusionOk="0">
                  <a:moveTo>
                    <a:pt x="1032" y="0"/>
                  </a:moveTo>
                  <a:cubicBezTo>
                    <a:pt x="459" y="0"/>
                    <a:pt x="0" y="459"/>
                    <a:pt x="0" y="1004"/>
                  </a:cubicBezTo>
                  <a:cubicBezTo>
                    <a:pt x="0" y="1548"/>
                    <a:pt x="459" y="2007"/>
                    <a:pt x="1032" y="2007"/>
                  </a:cubicBezTo>
                  <a:cubicBezTo>
                    <a:pt x="1577" y="2007"/>
                    <a:pt x="2035" y="1548"/>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4205600" y="3376350"/>
              <a:ext cx="50900" cy="50900"/>
            </a:xfrm>
            <a:custGeom>
              <a:avLst/>
              <a:gdLst/>
              <a:ahLst/>
              <a:cxnLst/>
              <a:rect l="l" t="t" r="r" b="b"/>
              <a:pathLst>
                <a:path w="2036" h="2036" extrusionOk="0">
                  <a:moveTo>
                    <a:pt x="1032" y="0"/>
                  </a:moveTo>
                  <a:cubicBezTo>
                    <a:pt x="459" y="0"/>
                    <a:pt x="0" y="459"/>
                    <a:pt x="0" y="1003"/>
                  </a:cubicBezTo>
                  <a:cubicBezTo>
                    <a:pt x="0" y="1577"/>
                    <a:pt x="459" y="2035"/>
                    <a:pt x="1032" y="2035"/>
                  </a:cubicBezTo>
                  <a:cubicBezTo>
                    <a:pt x="1577" y="2035"/>
                    <a:pt x="2035" y="1577"/>
                    <a:pt x="2035" y="1003"/>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1"/>
            <p:cNvSpPr/>
            <p:nvPr/>
          </p:nvSpPr>
          <p:spPr>
            <a:xfrm>
              <a:off x="4205600" y="29434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5" y="1577"/>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1"/>
            <p:cNvSpPr/>
            <p:nvPr/>
          </p:nvSpPr>
          <p:spPr>
            <a:xfrm>
              <a:off x="4205600" y="287110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5" y="1577"/>
                    <a:pt x="2035" y="1032"/>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1"/>
            <p:cNvSpPr/>
            <p:nvPr/>
          </p:nvSpPr>
          <p:spPr>
            <a:xfrm>
              <a:off x="4133925" y="3809200"/>
              <a:ext cx="50200" cy="50925"/>
            </a:xfrm>
            <a:custGeom>
              <a:avLst/>
              <a:gdLst/>
              <a:ahLst/>
              <a:cxnLst/>
              <a:rect l="l" t="t" r="r" b="b"/>
              <a:pathLst>
                <a:path w="2008" h="2037"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1"/>
            <p:cNvSpPr/>
            <p:nvPr/>
          </p:nvSpPr>
          <p:spPr>
            <a:xfrm>
              <a:off x="4133925" y="3737550"/>
              <a:ext cx="50200" cy="50175"/>
            </a:xfrm>
            <a:custGeom>
              <a:avLst/>
              <a:gdLst/>
              <a:ahLst/>
              <a:cxnLst/>
              <a:rect l="l" t="t" r="r" b="b"/>
              <a:pathLst>
                <a:path w="2008" h="2007" extrusionOk="0">
                  <a:moveTo>
                    <a:pt x="1004" y="0"/>
                  </a:moveTo>
                  <a:cubicBezTo>
                    <a:pt x="459" y="0"/>
                    <a:pt x="0" y="430"/>
                    <a:pt x="0" y="1003"/>
                  </a:cubicBezTo>
                  <a:cubicBezTo>
                    <a:pt x="0" y="1548"/>
                    <a:pt x="459" y="2007"/>
                    <a:pt x="1004" y="2007"/>
                  </a:cubicBezTo>
                  <a:cubicBezTo>
                    <a:pt x="1548" y="2007"/>
                    <a:pt x="2007" y="1548"/>
                    <a:pt x="2007" y="1003"/>
                  </a:cubicBezTo>
                  <a:cubicBezTo>
                    <a:pt x="2007" y="430"/>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1"/>
            <p:cNvSpPr/>
            <p:nvPr/>
          </p:nvSpPr>
          <p:spPr>
            <a:xfrm>
              <a:off x="4133925" y="2871100"/>
              <a:ext cx="50200" cy="50900"/>
            </a:xfrm>
            <a:custGeom>
              <a:avLst/>
              <a:gdLst/>
              <a:ahLst/>
              <a:cxnLst/>
              <a:rect l="l" t="t" r="r" b="b"/>
              <a:pathLst>
                <a:path w="2008" h="2036" extrusionOk="0">
                  <a:moveTo>
                    <a:pt x="1004" y="0"/>
                  </a:moveTo>
                  <a:cubicBezTo>
                    <a:pt x="459" y="0"/>
                    <a:pt x="0" y="459"/>
                    <a:pt x="0" y="1032"/>
                  </a:cubicBezTo>
                  <a:cubicBezTo>
                    <a:pt x="0" y="1577"/>
                    <a:pt x="459" y="2035"/>
                    <a:pt x="1004" y="2035"/>
                  </a:cubicBezTo>
                  <a:cubicBezTo>
                    <a:pt x="1548" y="2035"/>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1"/>
            <p:cNvSpPr/>
            <p:nvPr/>
          </p:nvSpPr>
          <p:spPr>
            <a:xfrm>
              <a:off x="4133925" y="2799425"/>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1"/>
            <p:cNvSpPr/>
            <p:nvPr/>
          </p:nvSpPr>
          <p:spPr>
            <a:xfrm>
              <a:off x="4061550" y="4025650"/>
              <a:ext cx="50175" cy="50900"/>
            </a:xfrm>
            <a:custGeom>
              <a:avLst/>
              <a:gdLst/>
              <a:ahLst/>
              <a:cxnLst/>
              <a:rect l="l" t="t" r="r" b="b"/>
              <a:pathLst>
                <a:path w="2007" h="2036" extrusionOk="0">
                  <a:moveTo>
                    <a:pt x="1003" y="0"/>
                  </a:moveTo>
                  <a:cubicBezTo>
                    <a:pt x="459" y="0"/>
                    <a:pt x="0" y="459"/>
                    <a:pt x="0" y="1032"/>
                  </a:cubicBezTo>
                  <a:cubicBezTo>
                    <a:pt x="0" y="1577"/>
                    <a:pt x="459" y="2035"/>
                    <a:pt x="1003" y="2035"/>
                  </a:cubicBezTo>
                  <a:cubicBezTo>
                    <a:pt x="1577" y="2035"/>
                    <a:pt x="2007" y="1577"/>
                    <a:pt x="2007" y="1032"/>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1"/>
            <p:cNvSpPr/>
            <p:nvPr/>
          </p:nvSpPr>
          <p:spPr>
            <a:xfrm>
              <a:off x="4061550" y="3953975"/>
              <a:ext cx="50175" cy="50200"/>
            </a:xfrm>
            <a:custGeom>
              <a:avLst/>
              <a:gdLst/>
              <a:ahLst/>
              <a:cxnLst/>
              <a:rect l="l" t="t" r="r" b="b"/>
              <a:pathLst>
                <a:path w="2007" h="2008" extrusionOk="0">
                  <a:moveTo>
                    <a:pt x="1003" y="0"/>
                  </a:moveTo>
                  <a:cubicBezTo>
                    <a:pt x="459" y="0"/>
                    <a:pt x="0" y="459"/>
                    <a:pt x="0" y="1004"/>
                  </a:cubicBezTo>
                  <a:cubicBezTo>
                    <a:pt x="0" y="1548"/>
                    <a:pt x="459" y="2007"/>
                    <a:pt x="1003" y="2007"/>
                  </a:cubicBezTo>
                  <a:cubicBezTo>
                    <a:pt x="1577" y="2007"/>
                    <a:pt x="2007" y="1548"/>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1"/>
            <p:cNvSpPr/>
            <p:nvPr/>
          </p:nvSpPr>
          <p:spPr>
            <a:xfrm>
              <a:off x="4061550" y="3881600"/>
              <a:ext cx="50175" cy="50900"/>
            </a:xfrm>
            <a:custGeom>
              <a:avLst/>
              <a:gdLst/>
              <a:ahLst/>
              <a:cxnLst/>
              <a:rect l="l" t="t" r="r" b="b"/>
              <a:pathLst>
                <a:path w="2007" h="2036" extrusionOk="0">
                  <a:moveTo>
                    <a:pt x="1003" y="0"/>
                  </a:moveTo>
                  <a:cubicBezTo>
                    <a:pt x="459" y="0"/>
                    <a:pt x="0" y="459"/>
                    <a:pt x="0" y="1003"/>
                  </a:cubicBezTo>
                  <a:cubicBezTo>
                    <a:pt x="0" y="1577"/>
                    <a:pt x="459" y="2035"/>
                    <a:pt x="1003" y="2035"/>
                  </a:cubicBezTo>
                  <a:cubicBezTo>
                    <a:pt x="1577" y="2035"/>
                    <a:pt x="2007" y="1577"/>
                    <a:pt x="2007" y="1003"/>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1"/>
            <p:cNvSpPr/>
            <p:nvPr/>
          </p:nvSpPr>
          <p:spPr>
            <a:xfrm>
              <a:off x="4061550" y="3809200"/>
              <a:ext cx="50175" cy="50925"/>
            </a:xfrm>
            <a:custGeom>
              <a:avLst/>
              <a:gdLst/>
              <a:ahLst/>
              <a:cxnLst/>
              <a:rect l="l" t="t" r="r" b="b"/>
              <a:pathLst>
                <a:path w="2007" h="2037" extrusionOk="0">
                  <a:moveTo>
                    <a:pt x="1003" y="1"/>
                  </a:moveTo>
                  <a:cubicBezTo>
                    <a:pt x="459" y="1"/>
                    <a:pt x="0" y="459"/>
                    <a:pt x="0" y="1033"/>
                  </a:cubicBezTo>
                  <a:cubicBezTo>
                    <a:pt x="0" y="1577"/>
                    <a:pt x="459" y="2036"/>
                    <a:pt x="1003" y="2036"/>
                  </a:cubicBezTo>
                  <a:cubicBezTo>
                    <a:pt x="1577" y="2036"/>
                    <a:pt x="2007" y="1577"/>
                    <a:pt x="2007" y="1033"/>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1"/>
            <p:cNvSpPr/>
            <p:nvPr/>
          </p:nvSpPr>
          <p:spPr>
            <a:xfrm>
              <a:off x="4061550" y="2727050"/>
              <a:ext cx="50175" cy="50175"/>
            </a:xfrm>
            <a:custGeom>
              <a:avLst/>
              <a:gdLst/>
              <a:ahLst/>
              <a:cxnLst/>
              <a:rect l="l" t="t" r="r" b="b"/>
              <a:pathLst>
                <a:path w="2007" h="2007" extrusionOk="0">
                  <a:moveTo>
                    <a:pt x="1003" y="0"/>
                  </a:moveTo>
                  <a:cubicBezTo>
                    <a:pt x="459" y="0"/>
                    <a:pt x="0" y="459"/>
                    <a:pt x="0" y="1004"/>
                  </a:cubicBezTo>
                  <a:cubicBezTo>
                    <a:pt x="0" y="1577"/>
                    <a:pt x="459" y="2007"/>
                    <a:pt x="1003" y="2007"/>
                  </a:cubicBezTo>
                  <a:cubicBezTo>
                    <a:pt x="1577" y="2007"/>
                    <a:pt x="2007" y="1577"/>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1"/>
            <p:cNvSpPr/>
            <p:nvPr/>
          </p:nvSpPr>
          <p:spPr>
            <a:xfrm>
              <a:off x="3989150" y="4025650"/>
              <a:ext cx="50925" cy="50900"/>
            </a:xfrm>
            <a:custGeom>
              <a:avLst/>
              <a:gdLst/>
              <a:ahLst/>
              <a:cxnLst/>
              <a:rect l="l" t="t" r="r" b="b"/>
              <a:pathLst>
                <a:path w="2037" h="2036" extrusionOk="0">
                  <a:moveTo>
                    <a:pt x="1033" y="0"/>
                  </a:moveTo>
                  <a:cubicBezTo>
                    <a:pt x="459" y="0"/>
                    <a:pt x="1" y="459"/>
                    <a:pt x="1" y="1032"/>
                  </a:cubicBezTo>
                  <a:cubicBezTo>
                    <a:pt x="1" y="1577"/>
                    <a:pt x="459" y="2035"/>
                    <a:pt x="1033" y="2035"/>
                  </a:cubicBezTo>
                  <a:cubicBezTo>
                    <a:pt x="1577" y="2035"/>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1"/>
            <p:cNvSpPr/>
            <p:nvPr/>
          </p:nvSpPr>
          <p:spPr>
            <a:xfrm>
              <a:off x="3989150" y="2727050"/>
              <a:ext cx="50925" cy="50175"/>
            </a:xfrm>
            <a:custGeom>
              <a:avLst/>
              <a:gdLst/>
              <a:ahLst/>
              <a:cxnLst/>
              <a:rect l="l" t="t" r="r" b="b"/>
              <a:pathLst>
                <a:path w="2037"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1"/>
            <p:cNvSpPr/>
            <p:nvPr/>
          </p:nvSpPr>
          <p:spPr>
            <a:xfrm>
              <a:off x="3989150" y="2654650"/>
              <a:ext cx="50925" cy="50925"/>
            </a:xfrm>
            <a:custGeom>
              <a:avLst/>
              <a:gdLst/>
              <a:ahLst/>
              <a:cxnLst/>
              <a:rect l="l" t="t" r="r" b="b"/>
              <a:pathLst>
                <a:path w="2037"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1"/>
            <p:cNvSpPr/>
            <p:nvPr/>
          </p:nvSpPr>
          <p:spPr>
            <a:xfrm>
              <a:off x="3917500" y="4025650"/>
              <a:ext cx="50175" cy="50900"/>
            </a:xfrm>
            <a:custGeom>
              <a:avLst/>
              <a:gdLst/>
              <a:ahLst/>
              <a:cxnLst/>
              <a:rect l="l" t="t" r="r" b="b"/>
              <a:pathLst>
                <a:path w="2007" h="2036" extrusionOk="0">
                  <a:moveTo>
                    <a:pt x="1003" y="0"/>
                  </a:moveTo>
                  <a:cubicBezTo>
                    <a:pt x="459" y="0"/>
                    <a:pt x="0" y="459"/>
                    <a:pt x="0" y="1032"/>
                  </a:cubicBezTo>
                  <a:cubicBezTo>
                    <a:pt x="0" y="1577"/>
                    <a:pt x="459" y="2035"/>
                    <a:pt x="1003" y="2035"/>
                  </a:cubicBezTo>
                  <a:cubicBezTo>
                    <a:pt x="1548" y="2035"/>
                    <a:pt x="2007" y="1577"/>
                    <a:pt x="2007" y="1032"/>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1"/>
            <p:cNvSpPr/>
            <p:nvPr/>
          </p:nvSpPr>
          <p:spPr>
            <a:xfrm>
              <a:off x="3917500" y="2727050"/>
              <a:ext cx="50175" cy="50175"/>
            </a:xfrm>
            <a:custGeom>
              <a:avLst/>
              <a:gdLst/>
              <a:ahLst/>
              <a:cxnLst/>
              <a:rect l="l" t="t" r="r" b="b"/>
              <a:pathLst>
                <a:path w="2007" h="2007" extrusionOk="0">
                  <a:moveTo>
                    <a:pt x="1003" y="0"/>
                  </a:moveTo>
                  <a:cubicBezTo>
                    <a:pt x="459" y="0"/>
                    <a:pt x="0" y="459"/>
                    <a:pt x="0" y="1004"/>
                  </a:cubicBezTo>
                  <a:cubicBezTo>
                    <a:pt x="0" y="1577"/>
                    <a:pt x="459" y="2007"/>
                    <a:pt x="1003" y="2007"/>
                  </a:cubicBezTo>
                  <a:cubicBezTo>
                    <a:pt x="1548" y="2007"/>
                    <a:pt x="2007" y="1577"/>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1"/>
            <p:cNvSpPr/>
            <p:nvPr/>
          </p:nvSpPr>
          <p:spPr>
            <a:xfrm>
              <a:off x="3917500" y="265465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48" y="2036"/>
                    <a:pt x="2007" y="1578"/>
                    <a:pt x="2007" y="1033"/>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1"/>
            <p:cNvSpPr/>
            <p:nvPr/>
          </p:nvSpPr>
          <p:spPr>
            <a:xfrm>
              <a:off x="3845100" y="4025650"/>
              <a:ext cx="50200" cy="50900"/>
            </a:xfrm>
            <a:custGeom>
              <a:avLst/>
              <a:gdLst/>
              <a:ahLst/>
              <a:cxnLst/>
              <a:rect l="l" t="t" r="r" b="b"/>
              <a:pathLst>
                <a:path w="2008" h="2036" extrusionOk="0">
                  <a:moveTo>
                    <a:pt x="1004" y="0"/>
                  </a:moveTo>
                  <a:cubicBezTo>
                    <a:pt x="459" y="0"/>
                    <a:pt x="1" y="459"/>
                    <a:pt x="1" y="1032"/>
                  </a:cubicBezTo>
                  <a:cubicBezTo>
                    <a:pt x="1" y="1577"/>
                    <a:pt x="459" y="2035"/>
                    <a:pt x="1004" y="2035"/>
                  </a:cubicBezTo>
                  <a:cubicBezTo>
                    <a:pt x="1577" y="2035"/>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1"/>
            <p:cNvSpPr/>
            <p:nvPr/>
          </p:nvSpPr>
          <p:spPr>
            <a:xfrm>
              <a:off x="3845100" y="3953975"/>
              <a:ext cx="50200" cy="50200"/>
            </a:xfrm>
            <a:custGeom>
              <a:avLst/>
              <a:gdLst/>
              <a:ahLst/>
              <a:cxnLst/>
              <a:rect l="l" t="t" r="r" b="b"/>
              <a:pathLst>
                <a:path w="2008" h="2008" extrusionOk="0">
                  <a:moveTo>
                    <a:pt x="1004" y="0"/>
                  </a:moveTo>
                  <a:cubicBezTo>
                    <a:pt x="459" y="0"/>
                    <a:pt x="1" y="459"/>
                    <a:pt x="1" y="1004"/>
                  </a:cubicBezTo>
                  <a:cubicBezTo>
                    <a:pt x="1"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1"/>
            <p:cNvSpPr/>
            <p:nvPr/>
          </p:nvSpPr>
          <p:spPr>
            <a:xfrm>
              <a:off x="3845100" y="2727050"/>
              <a:ext cx="50200" cy="50175"/>
            </a:xfrm>
            <a:custGeom>
              <a:avLst/>
              <a:gdLst/>
              <a:ahLst/>
              <a:cxnLst/>
              <a:rect l="l" t="t" r="r" b="b"/>
              <a:pathLst>
                <a:path w="2008" h="2007" extrusionOk="0">
                  <a:moveTo>
                    <a:pt x="1004" y="0"/>
                  </a:moveTo>
                  <a:cubicBezTo>
                    <a:pt x="459" y="0"/>
                    <a:pt x="1" y="459"/>
                    <a:pt x="1" y="1004"/>
                  </a:cubicBezTo>
                  <a:cubicBezTo>
                    <a:pt x="1" y="1577"/>
                    <a:pt x="459" y="2007"/>
                    <a:pt x="1004" y="2007"/>
                  </a:cubicBezTo>
                  <a:cubicBezTo>
                    <a:pt x="1577" y="2007"/>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1"/>
            <p:cNvSpPr/>
            <p:nvPr/>
          </p:nvSpPr>
          <p:spPr>
            <a:xfrm>
              <a:off x="3845100" y="265465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77"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1"/>
            <p:cNvSpPr/>
            <p:nvPr/>
          </p:nvSpPr>
          <p:spPr>
            <a:xfrm>
              <a:off x="3772725" y="3953975"/>
              <a:ext cx="50900" cy="50200"/>
            </a:xfrm>
            <a:custGeom>
              <a:avLst/>
              <a:gdLst/>
              <a:ahLst/>
              <a:cxnLst/>
              <a:rect l="l" t="t" r="r" b="b"/>
              <a:pathLst>
                <a:path w="2036" h="2008"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1"/>
            <p:cNvSpPr/>
            <p:nvPr/>
          </p:nvSpPr>
          <p:spPr>
            <a:xfrm>
              <a:off x="3769850" y="3881625"/>
              <a:ext cx="57350" cy="50525"/>
            </a:xfrm>
            <a:custGeom>
              <a:avLst/>
              <a:gdLst/>
              <a:ahLst/>
              <a:cxnLst/>
              <a:rect l="l" t="t" r="r" b="b"/>
              <a:pathLst>
                <a:path w="2294" h="2021" extrusionOk="0">
                  <a:moveTo>
                    <a:pt x="1129" y="1"/>
                  </a:moveTo>
                  <a:cubicBezTo>
                    <a:pt x="739" y="1"/>
                    <a:pt x="373" y="243"/>
                    <a:pt x="201" y="630"/>
                  </a:cubicBezTo>
                  <a:cubicBezTo>
                    <a:pt x="1" y="1146"/>
                    <a:pt x="230" y="1748"/>
                    <a:pt x="746" y="1948"/>
                  </a:cubicBezTo>
                  <a:cubicBezTo>
                    <a:pt x="871" y="1997"/>
                    <a:pt x="1002" y="2021"/>
                    <a:pt x="1131" y="2021"/>
                  </a:cubicBezTo>
                  <a:cubicBezTo>
                    <a:pt x="1531" y="2021"/>
                    <a:pt x="1913" y="1794"/>
                    <a:pt x="2065" y="1404"/>
                  </a:cubicBezTo>
                  <a:cubicBezTo>
                    <a:pt x="2294" y="888"/>
                    <a:pt x="2036" y="286"/>
                    <a:pt x="1520" y="85"/>
                  </a:cubicBezTo>
                  <a:cubicBezTo>
                    <a:pt x="1391" y="28"/>
                    <a:pt x="1258" y="1"/>
                    <a:pt x="1129"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1"/>
            <p:cNvSpPr/>
            <p:nvPr/>
          </p:nvSpPr>
          <p:spPr>
            <a:xfrm>
              <a:off x="3772725" y="3809200"/>
              <a:ext cx="50900" cy="50925"/>
            </a:xfrm>
            <a:custGeom>
              <a:avLst/>
              <a:gdLst/>
              <a:ahLst/>
              <a:cxnLst/>
              <a:rect l="l" t="t" r="r" b="b"/>
              <a:pathLst>
                <a:path w="2036" h="2037"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1"/>
            <p:cNvSpPr/>
            <p:nvPr/>
          </p:nvSpPr>
          <p:spPr>
            <a:xfrm>
              <a:off x="3772725" y="3665150"/>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1"/>
            <p:cNvSpPr/>
            <p:nvPr/>
          </p:nvSpPr>
          <p:spPr>
            <a:xfrm>
              <a:off x="3772725" y="35927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1"/>
            <p:cNvSpPr/>
            <p:nvPr/>
          </p:nvSpPr>
          <p:spPr>
            <a:xfrm>
              <a:off x="3772725" y="352040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1"/>
            <p:cNvSpPr/>
            <p:nvPr/>
          </p:nvSpPr>
          <p:spPr>
            <a:xfrm>
              <a:off x="3769850" y="3448775"/>
              <a:ext cx="57350" cy="50500"/>
            </a:xfrm>
            <a:custGeom>
              <a:avLst/>
              <a:gdLst/>
              <a:ahLst/>
              <a:cxnLst/>
              <a:rect l="l" t="t" r="r" b="b"/>
              <a:pathLst>
                <a:path w="2294" h="2020" extrusionOk="0">
                  <a:moveTo>
                    <a:pt x="1129" y="0"/>
                  </a:moveTo>
                  <a:cubicBezTo>
                    <a:pt x="739" y="0"/>
                    <a:pt x="373" y="242"/>
                    <a:pt x="201" y="629"/>
                  </a:cubicBezTo>
                  <a:cubicBezTo>
                    <a:pt x="1" y="1145"/>
                    <a:pt x="230" y="1718"/>
                    <a:pt x="746" y="1948"/>
                  </a:cubicBezTo>
                  <a:cubicBezTo>
                    <a:pt x="871" y="1997"/>
                    <a:pt x="1002" y="2020"/>
                    <a:pt x="1131" y="2020"/>
                  </a:cubicBezTo>
                  <a:cubicBezTo>
                    <a:pt x="1531" y="2020"/>
                    <a:pt x="1913" y="1794"/>
                    <a:pt x="2065" y="1403"/>
                  </a:cubicBezTo>
                  <a:cubicBezTo>
                    <a:pt x="2294" y="887"/>
                    <a:pt x="2036" y="285"/>
                    <a:pt x="1520" y="84"/>
                  </a:cubicBezTo>
                  <a:cubicBezTo>
                    <a:pt x="1391" y="27"/>
                    <a:pt x="1258" y="0"/>
                    <a:pt x="1129"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1"/>
            <p:cNvSpPr/>
            <p:nvPr/>
          </p:nvSpPr>
          <p:spPr>
            <a:xfrm>
              <a:off x="3772725" y="265465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1"/>
            <p:cNvSpPr/>
            <p:nvPr/>
          </p:nvSpPr>
          <p:spPr>
            <a:xfrm>
              <a:off x="3700325" y="3737550"/>
              <a:ext cx="50925" cy="50175"/>
            </a:xfrm>
            <a:custGeom>
              <a:avLst/>
              <a:gdLst/>
              <a:ahLst/>
              <a:cxnLst/>
              <a:rect l="l" t="t" r="r" b="b"/>
              <a:pathLst>
                <a:path w="2037" h="2007" extrusionOk="0">
                  <a:moveTo>
                    <a:pt x="1033" y="0"/>
                  </a:moveTo>
                  <a:cubicBezTo>
                    <a:pt x="460" y="0"/>
                    <a:pt x="1" y="430"/>
                    <a:pt x="30" y="1003"/>
                  </a:cubicBezTo>
                  <a:cubicBezTo>
                    <a:pt x="30" y="1548"/>
                    <a:pt x="460" y="2007"/>
                    <a:pt x="1033" y="2007"/>
                  </a:cubicBezTo>
                  <a:cubicBezTo>
                    <a:pt x="1578" y="2007"/>
                    <a:pt x="2036" y="1548"/>
                    <a:pt x="2036" y="1003"/>
                  </a:cubicBezTo>
                  <a:cubicBezTo>
                    <a:pt x="2036" y="430"/>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1"/>
            <p:cNvSpPr/>
            <p:nvPr/>
          </p:nvSpPr>
          <p:spPr>
            <a:xfrm>
              <a:off x="3700325" y="3665150"/>
              <a:ext cx="50925" cy="50200"/>
            </a:xfrm>
            <a:custGeom>
              <a:avLst/>
              <a:gdLst/>
              <a:ahLst/>
              <a:cxnLst/>
              <a:rect l="l" t="t" r="r" b="b"/>
              <a:pathLst>
                <a:path w="2037" h="2008" extrusionOk="0">
                  <a:moveTo>
                    <a:pt x="1033" y="1"/>
                  </a:moveTo>
                  <a:cubicBezTo>
                    <a:pt x="460" y="1"/>
                    <a:pt x="1" y="459"/>
                    <a:pt x="30" y="1004"/>
                  </a:cubicBezTo>
                  <a:cubicBezTo>
                    <a:pt x="30" y="1549"/>
                    <a:pt x="460" y="2007"/>
                    <a:pt x="1033" y="2007"/>
                  </a:cubicBezTo>
                  <a:cubicBezTo>
                    <a:pt x="1578" y="2007"/>
                    <a:pt x="2036" y="1549"/>
                    <a:pt x="2036" y="1004"/>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1"/>
            <p:cNvSpPr/>
            <p:nvPr/>
          </p:nvSpPr>
          <p:spPr>
            <a:xfrm>
              <a:off x="3700325" y="3448725"/>
              <a:ext cx="50925" cy="50200"/>
            </a:xfrm>
            <a:custGeom>
              <a:avLst/>
              <a:gdLst/>
              <a:ahLst/>
              <a:cxnLst/>
              <a:rect l="l" t="t" r="r" b="b"/>
              <a:pathLst>
                <a:path w="2037" h="2008" extrusionOk="0">
                  <a:moveTo>
                    <a:pt x="1033" y="0"/>
                  </a:moveTo>
                  <a:cubicBezTo>
                    <a:pt x="460" y="0"/>
                    <a:pt x="1" y="459"/>
                    <a:pt x="30" y="1004"/>
                  </a:cubicBezTo>
                  <a:cubicBezTo>
                    <a:pt x="30" y="1548"/>
                    <a:pt x="460" y="2007"/>
                    <a:pt x="1033" y="2007"/>
                  </a:cubicBezTo>
                  <a:cubicBezTo>
                    <a:pt x="1578" y="2007"/>
                    <a:pt x="2036" y="1548"/>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1"/>
            <p:cNvSpPr/>
            <p:nvPr/>
          </p:nvSpPr>
          <p:spPr>
            <a:xfrm>
              <a:off x="3700325" y="3376350"/>
              <a:ext cx="50925" cy="50900"/>
            </a:xfrm>
            <a:custGeom>
              <a:avLst/>
              <a:gdLst/>
              <a:ahLst/>
              <a:cxnLst/>
              <a:rect l="l" t="t" r="r" b="b"/>
              <a:pathLst>
                <a:path w="2037" h="2036" extrusionOk="0">
                  <a:moveTo>
                    <a:pt x="1033" y="0"/>
                  </a:moveTo>
                  <a:cubicBezTo>
                    <a:pt x="460" y="0"/>
                    <a:pt x="1" y="459"/>
                    <a:pt x="30" y="1003"/>
                  </a:cubicBezTo>
                  <a:cubicBezTo>
                    <a:pt x="30" y="1577"/>
                    <a:pt x="460" y="2035"/>
                    <a:pt x="1033" y="2035"/>
                  </a:cubicBezTo>
                  <a:cubicBezTo>
                    <a:pt x="1578" y="2035"/>
                    <a:pt x="2036" y="1577"/>
                    <a:pt x="2036" y="1003"/>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1"/>
            <p:cNvSpPr/>
            <p:nvPr/>
          </p:nvSpPr>
          <p:spPr>
            <a:xfrm>
              <a:off x="3700325" y="3303950"/>
              <a:ext cx="50925" cy="50925"/>
            </a:xfrm>
            <a:custGeom>
              <a:avLst/>
              <a:gdLst/>
              <a:ahLst/>
              <a:cxnLst/>
              <a:rect l="l" t="t" r="r" b="b"/>
              <a:pathLst>
                <a:path w="2037" h="2037" extrusionOk="0">
                  <a:moveTo>
                    <a:pt x="1033" y="1"/>
                  </a:moveTo>
                  <a:cubicBezTo>
                    <a:pt x="460" y="1"/>
                    <a:pt x="1" y="459"/>
                    <a:pt x="30" y="1033"/>
                  </a:cubicBezTo>
                  <a:cubicBezTo>
                    <a:pt x="30" y="1577"/>
                    <a:pt x="460" y="2036"/>
                    <a:pt x="1033" y="2036"/>
                  </a:cubicBezTo>
                  <a:cubicBezTo>
                    <a:pt x="1578" y="2036"/>
                    <a:pt x="2036" y="1577"/>
                    <a:pt x="2036" y="1033"/>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1"/>
            <p:cNvSpPr/>
            <p:nvPr/>
          </p:nvSpPr>
          <p:spPr>
            <a:xfrm>
              <a:off x="3700325" y="2583000"/>
              <a:ext cx="50925" cy="50175"/>
            </a:xfrm>
            <a:custGeom>
              <a:avLst/>
              <a:gdLst/>
              <a:ahLst/>
              <a:cxnLst/>
              <a:rect l="l" t="t" r="r" b="b"/>
              <a:pathLst>
                <a:path w="2037" h="2007" extrusionOk="0">
                  <a:moveTo>
                    <a:pt x="1033" y="0"/>
                  </a:moveTo>
                  <a:cubicBezTo>
                    <a:pt x="460" y="0"/>
                    <a:pt x="1" y="459"/>
                    <a:pt x="30" y="1004"/>
                  </a:cubicBezTo>
                  <a:cubicBezTo>
                    <a:pt x="30" y="1548"/>
                    <a:pt x="460" y="2007"/>
                    <a:pt x="1033" y="2007"/>
                  </a:cubicBezTo>
                  <a:cubicBezTo>
                    <a:pt x="1578" y="2007"/>
                    <a:pt x="2036" y="1548"/>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1"/>
            <p:cNvSpPr/>
            <p:nvPr/>
          </p:nvSpPr>
          <p:spPr>
            <a:xfrm>
              <a:off x="3628675" y="3303950"/>
              <a:ext cx="50175" cy="50925"/>
            </a:xfrm>
            <a:custGeom>
              <a:avLst/>
              <a:gdLst/>
              <a:ahLst/>
              <a:cxnLst/>
              <a:rect l="l" t="t" r="r" b="b"/>
              <a:pathLst>
                <a:path w="2007" h="2037"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1"/>
            <p:cNvSpPr/>
            <p:nvPr/>
          </p:nvSpPr>
          <p:spPr>
            <a:xfrm>
              <a:off x="3628675" y="3232300"/>
              <a:ext cx="50175" cy="50175"/>
            </a:xfrm>
            <a:custGeom>
              <a:avLst/>
              <a:gdLst/>
              <a:ahLst/>
              <a:cxnLst/>
              <a:rect l="l" t="t" r="r" b="b"/>
              <a:pathLst>
                <a:path w="2007" h="2007" extrusionOk="0">
                  <a:moveTo>
                    <a:pt x="1004" y="0"/>
                  </a:moveTo>
                  <a:cubicBezTo>
                    <a:pt x="459" y="0"/>
                    <a:pt x="0" y="459"/>
                    <a:pt x="0" y="1003"/>
                  </a:cubicBezTo>
                  <a:cubicBezTo>
                    <a:pt x="0" y="1548"/>
                    <a:pt x="459" y="2007"/>
                    <a:pt x="1004" y="2007"/>
                  </a:cubicBezTo>
                  <a:cubicBezTo>
                    <a:pt x="1548" y="2007"/>
                    <a:pt x="2007" y="1548"/>
                    <a:pt x="2007" y="1003"/>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1"/>
            <p:cNvSpPr/>
            <p:nvPr/>
          </p:nvSpPr>
          <p:spPr>
            <a:xfrm>
              <a:off x="3628675" y="2583000"/>
              <a:ext cx="50175" cy="50175"/>
            </a:xfrm>
            <a:custGeom>
              <a:avLst/>
              <a:gdLst/>
              <a:ahLst/>
              <a:cxnLst/>
              <a:rect l="l" t="t" r="r" b="b"/>
              <a:pathLst>
                <a:path w="2007" h="2007"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1"/>
            <p:cNvSpPr/>
            <p:nvPr/>
          </p:nvSpPr>
          <p:spPr>
            <a:xfrm>
              <a:off x="3556275" y="3232300"/>
              <a:ext cx="50925" cy="50175"/>
            </a:xfrm>
            <a:custGeom>
              <a:avLst/>
              <a:gdLst/>
              <a:ahLst/>
              <a:cxnLst/>
              <a:rect l="l" t="t" r="r" b="b"/>
              <a:pathLst>
                <a:path w="2037" h="2007" extrusionOk="0">
                  <a:moveTo>
                    <a:pt x="1004" y="0"/>
                  </a:moveTo>
                  <a:cubicBezTo>
                    <a:pt x="460" y="0"/>
                    <a:pt x="1" y="459"/>
                    <a:pt x="1" y="1003"/>
                  </a:cubicBezTo>
                  <a:cubicBezTo>
                    <a:pt x="1" y="1548"/>
                    <a:pt x="460" y="2007"/>
                    <a:pt x="1004" y="2007"/>
                  </a:cubicBezTo>
                  <a:cubicBezTo>
                    <a:pt x="1578" y="2007"/>
                    <a:pt x="2036" y="1548"/>
                    <a:pt x="2036" y="1003"/>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1"/>
            <p:cNvSpPr/>
            <p:nvPr/>
          </p:nvSpPr>
          <p:spPr>
            <a:xfrm>
              <a:off x="3556275" y="2583000"/>
              <a:ext cx="50925" cy="50175"/>
            </a:xfrm>
            <a:custGeom>
              <a:avLst/>
              <a:gdLst/>
              <a:ahLst/>
              <a:cxnLst/>
              <a:rect l="l" t="t" r="r" b="b"/>
              <a:pathLst>
                <a:path w="2037" h="2007" extrusionOk="0">
                  <a:moveTo>
                    <a:pt x="1004" y="0"/>
                  </a:moveTo>
                  <a:cubicBezTo>
                    <a:pt x="460" y="0"/>
                    <a:pt x="1" y="459"/>
                    <a:pt x="1" y="1004"/>
                  </a:cubicBezTo>
                  <a:cubicBezTo>
                    <a:pt x="1" y="1548"/>
                    <a:pt x="460" y="2007"/>
                    <a:pt x="1004" y="2007"/>
                  </a:cubicBezTo>
                  <a:cubicBezTo>
                    <a:pt x="1578" y="2007"/>
                    <a:pt x="2036" y="1548"/>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1"/>
            <p:cNvSpPr/>
            <p:nvPr/>
          </p:nvSpPr>
          <p:spPr>
            <a:xfrm>
              <a:off x="3556275" y="2510600"/>
              <a:ext cx="50925" cy="50200"/>
            </a:xfrm>
            <a:custGeom>
              <a:avLst/>
              <a:gdLst/>
              <a:ahLst/>
              <a:cxnLst/>
              <a:rect l="l" t="t" r="r" b="b"/>
              <a:pathLst>
                <a:path w="2037" h="2008" extrusionOk="0">
                  <a:moveTo>
                    <a:pt x="1004" y="1"/>
                  </a:moveTo>
                  <a:cubicBezTo>
                    <a:pt x="460" y="1"/>
                    <a:pt x="1" y="460"/>
                    <a:pt x="1" y="1004"/>
                  </a:cubicBezTo>
                  <a:cubicBezTo>
                    <a:pt x="1" y="1578"/>
                    <a:pt x="460" y="2008"/>
                    <a:pt x="1004" y="2008"/>
                  </a:cubicBezTo>
                  <a:cubicBezTo>
                    <a:pt x="1578" y="2008"/>
                    <a:pt x="2036" y="1578"/>
                    <a:pt x="2036" y="1004"/>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1"/>
            <p:cNvSpPr/>
            <p:nvPr/>
          </p:nvSpPr>
          <p:spPr>
            <a:xfrm>
              <a:off x="3483900" y="3232300"/>
              <a:ext cx="50900" cy="50175"/>
            </a:xfrm>
            <a:custGeom>
              <a:avLst/>
              <a:gdLst/>
              <a:ahLst/>
              <a:cxnLst/>
              <a:rect l="l" t="t" r="r" b="b"/>
              <a:pathLst>
                <a:path w="2036" h="2007" extrusionOk="0">
                  <a:moveTo>
                    <a:pt x="1033" y="0"/>
                  </a:moveTo>
                  <a:cubicBezTo>
                    <a:pt x="459" y="0"/>
                    <a:pt x="1" y="459"/>
                    <a:pt x="1" y="1003"/>
                  </a:cubicBezTo>
                  <a:cubicBezTo>
                    <a:pt x="1" y="1548"/>
                    <a:pt x="459" y="2007"/>
                    <a:pt x="1033" y="2007"/>
                  </a:cubicBezTo>
                  <a:cubicBezTo>
                    <a:pt x="1577" y="2007"/>
                    <a:pt x="2036" y="1548"/>
                    <a:pt x="2036" y="1003"/>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1"/>
            <p:cNvSpPr/>
            <p:nvPr/>
          </p:nvSpPr>
          <p:spPr>
            <a:xfrm>
              <a:off x="3483900" y="2583000"/>
              <a:ext cx="50900" cy="50175"/>
            </a:xfrm>
            <a:custGeom>
              <a:avLst/>
              <a:gdLst/>
              <a:ahLst/>
              <a:cxnLst/>
              <a:rect l="l" t="t" r="r" b="b"/>
              <a:pathLst>
                <a:path w="2036"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1"/>
            <p:cNvSpPr/>
            <p:nvPr/>
          </p:nvSpPr>
          <p:spPr>
            <a:xfrm>
              <a:off x="3483900" y="2510600"/>
              <a:ext cx="50900" cy="50200"/>
            </a:xfrm>
            <a:custGeom>
              <a:avLst/>
              <a:gdLst/>
              <a:ahLst/>
              <a:cxnLst/>
              <a:rect l="l" t="t" r="r" b="b"/>
              <a:pathLst>
                <a:path w="2036" h="2008" extrusionOk="0">
                  <a:moveTo>
                    <a:pt x="1033" y="1"/>
                  </a:moveTo>
                  <a:cubicBezTo>
                    <a:pt x="459" y="1"/>
                    <a:pt x="1" y="460"/>
                    <a:pt x="1" y="1004"/>
                  </a:cubicBezTo>
                  <a:cubicBezTo>
                    <a:pt x="1" y="1578"/>
                    <a:pt x="459" y="2008"/>
                    <a:pt x="1033" y="2008"/>
                  </a:cubicBezTo>
                  <a:cubicBezTo>
                    <a:pt x="1577" y="2008"/>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1"/>
            <p:cNvSpPr/>
            <p:nvPr/>
          </p:nvSpPr>
          <p:spPr>
            <a:xfrm>
              <a:off x="3412225" y="3232300"/>
              <a:ext cx="50200" cy="50175"/>
            </a:xfrm>
            <a:custGeom>
              <a:avLst/>
              <a:gdLst/>
              <a:ahLst/>
              <a:cxnLst/>
              <a:rect l="l" t="t" r="r" b="b"/>
              <a:pathLst>
                <a:path w="2008" h="2007" extrusionOk="0">
                  <a:moveTo>
                    <a:pt x="1004" y="0"/>
                  </a:moveTo>
                  <a:cubicBezTo>
                    <a:pt x="460" y="0"/>
                    <a:pt x="1" y="459"/>
                    <a:pt x="1" y="1003"/>
                  </a:cubicBezTo>
                  <a:cubicBezTo>
                    <a:pt x="1" y="1548"/>
                    <a:pt x="460" y="2007"/>
                    <a:pt x="1004" y="2007"/>
                  </a:cubicBezTo>
                  <a:cubicBezTo>
                    <a:pt x="1549" y="2007"/>
                    <a:pt x="2008" y="1548"/>
                    <a:pt x="2008" y="1003"/>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1"/>
            <p:cNvSpPr/>
            <p:nvPr/>
          </p:nvSpPr>
          <p:spPr>
            <a:xfrm>
              <a:off x="3412225" y="3159900"/>
              <a:ext cx="50200" cy="50200"/>
            </a:xfrm>
            <a:custGeom>
              <a:avLst/>
              <a:gdLst/>
              <a:ahLst/>
              <a:cxnLst/>
              <a:rect l="l" t="t" r="r" b="b"/>
              <a:pathLst>
                <a:path w="2008" h="2008" extrusionOk="0">
                  <a:moveTo>
                    <a:pt x="1004" y="1"/>
                  </a:moveTo>
                  <a:cubicBezTo>
                    <a:pt x="460" y="1"/>
                    <a:pt x="1" y="459"/>
                    <a:pt x="1" y="1004"/>
                  </a:cubicBezTo>
                  <a:cubicBezTo>
                    <a:pt x="1" y="1577"/>
                    <a:pt x="460" y="2007"/>
                    <a:pt x="1004" y="2007"/>
                  </a:cubicBezTo>
                  <a:cubicBezTo>
                    <a:pt x="1549" y="2007"/>
                    <a:pt x="2008" y="1577"/>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1"/>
            <p:cNvSpPr/>
            <p:nvPr/>
          </p:nvSpPr>
          <p:spPr>
            <a:xfrm>
              <a:off x="3412225" y="2583000"/>
              <a:ext cx="50200" cy="50175"/>
            </a:xfrm>
            <a:custGeom>
              <a:avLst/>
              <a:gdLst/>
              <a:ahLst/>
              <a:cxnLst/>
              <a:rect l="l" t="t" r="r" b="b"/>
              <a:pathLst>
                <a:path w="2008" h="2007"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1"/>
            <p:cNvSpPr/>
            <p:nvPr/>
          </p:nvSpPr>
          <p:spPr>
            <a:xfrm>
              <a:off x="3412225" y="2510600"/>
              <a:ext cx="50200" cy="50200"/>
            </a:xfrm>
            <a:custGeom>
              <a:avLst/>
              <a:gdLst/>
              <a:ahLst/>
              <a:cxnLst/>
              <a:rect l="l" t="t" r="r" b="b"/>
              <a:pathLst>
                <a:path w="2008" h="2008" extrusionOk="0">
                  <a:moveTo>
                    <a:pt x="1004" y="1"/>
                  </a:moveTo>
                  <a:cubicBezTo>
                    <a:pt x="460" y="1"/>
                    <a:pt x="1" y="460"/>
                    <a:pt x="1" y="1004"/>
                  </a:cubicBezTo>
                  <a:cubicBezTo>
                    <a:pt x="1" y="1578"/>
                    <a:pt x="460" y="2008"/>
                    <a:pt x="1004" y="2008"/>
                  </a:cubicBezTo>
                  <a:cubicBezTo>
                    <a:pt x="1549" y="2008"/>
                    <a:pt x="2008" y="1578"/>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1"/>
            <p:cNvSpPr/>
            <p:nvPr/>
          </p:nvSpPr>
          <p:spPr>
            <a:xfrm>
              <a:off x="3339850" y="3159900"/>
              <a:ext cx="50900" cy="50200"/>
            </a:xfrm>
            <a:custGeom>
              <a:avLst/>
              <a:gdLst/>
              <a:ahLst/>
              <a:cxnLst/>
              <a:rect l="l" t="t" r="r" b="b"/>
              <a:pathLst>
                <a:path w="2036" h="2008" extrusionOk="0">
                  <a:moveTo>
                    <a:pt x="1004" y="1"/>
                  </a:moveTo>
                  <a:cubicBezTo>
                    <a:pt x="459" y="1"/>
                    <a:pt x="1" y="459"/>
                    <a:pt x="1" y="1004"/>
                  </a:cubicBezTo>
                  <a:cubicBezTo>
                    <a:pt x="1"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1"/>
            <p:cNvSpPr/>
            <p:nvPr/>
          </p:nvSpPr>
          <p:spPr>
            <a:xfrm>
              <a:off x="3339850" y="2727050"/>
              <a:ext cx="50200" cy="50175"/>
            </a:xfrm>
            <a:custGeom>
              <a:avLst/>
              <a:gdLst/>
              <a:ahLst/>
              <a:cxnLst/>
              <a:rect l="l" t="t" r="r" b="b"/>
              <a:pathLst>
                <a:path w="2008" h="2007" extrusionOk="0">
                  <a:moveTo>
                    <a:pt x="1004" y="0"/>
                  </a:moveTo>
                  <a:cubicBezTo>
                    <a:pt x="459" y="0"/>
                    <a:pt x="1" y="459"/>
                    <a:pt x="1" y="1004"/>
                  </a:cubicBezTo>
                  <a:cubicBezTo>
                    <a:pt x="1" y="1577"/>
                    <a:pt x="459" y="2007"/>
                    <a:pt x="1004" y="2007"/>
                  </a:cubicBezTo>
                  <a:cubicBezTo>
                    <a:pt x="1577" y="2007"/>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1"/>
            <p:cNvSpPr/>
            <p:nvPr/>
          </p:nvSpPr>
          <p:spPr>
            <a:xfrm>
              <a:off x="3339850" y="2654650"/>
              <a:ext cx="50900" cy="50925"/>
            </a:xfrm>
            <a:custGeom>
              <a:avLst/>
              <a:gdLst/>
              <a:ahLst/>
              <a:cxnLst/>
              <a:rect l="l" t="t" r="r" b="b"/>
              <a:pathLst>
                <a:path w="2036" h="2037" extrusionOk="0">
                  <a:moveTo>
                    <a:pt x="1004" y="1"/>
                  </a:moveTo>
                  <a:cubicBezTo>
                    <a:pt x="459" y="1"/>
                    <a:pt x="1" y="460"/>
                    <a:pt x="1" y="1033"/>
                  </a:cubicBezTo>
                  <a:cubicBezTo>
                    <a:pt x="1"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1"/>
            <p:cNvSpPr/>
            <p:nvPr/>
          </p:nvSpPr>
          <p:spPr>
            <a:xfrm>
              <a:off x="3339850" y="2583000"/>
              <a:ext cx="50900" cy="50175"/>
            </a:xfrm>
            <a:custGeom>
              <a:avLst/>
              <a:gdLst/>
              <a:ahLst/>
              <a:cxnLst/>
              <a:rect l="l" t="t" r="r" b="b"/>
              <a:pathLst>
                <a:path w="2036" h="2007"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1"/>
            <p:cNvSpPr/>
            <p:nvPr/>
          </p:nvSpPr>
          <p:spPr>
            <a:xfrm>
              <a:off x="3267475" y="3159900"/>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1"/>
            <p:cNvSpPr/>
            <p:nvPr/>
          </p:nvSpPr>
          <p:spPr>
            <a:xfrm>
              <a:off x="3267475" y="3087525"/>
              <a:ext cx="50900" cy="50900"/>
            </a:xfrm>
            <a:custGeom>
              <a:avLst/>
              <a:gdLst/>
              <a:ahLst/>
              <a:cxnLst/>
              <a:rect l="l" t="t" r="r" b="b"/>
              <a:pathLst>
                <a:path w="2036" h="2036" extrusionOk="0">
                  <a:moveTo>
                    <a:pt x="1004" y="0"/>
                  </a:moveTo>
                  <a:cubicBezTo>
                    <a:pt x="459" y="29"/>
                    <a:pt x="0" y="459"/>
                    <a:pt x="0" y="1032"/>
                  </a:cubicBezTo>
                  <a:cubicBezTo>
                    <a:pt x="0" y="1577"/>
                    <a:pt x="459" y="2036"/>
                    <a:pt x="1032"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1"/>
            <p:cNvSpPr/>
            <p:nvPr/>
          </p:nvSpPr>
          <p:spPr>
            <a:xfrm>
              <a:off x="3267475" y="279942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1"/>
            <p:cNvSpPr/>
            <p:nvPr/>
          </p:nvSpPr>
          <p:spPr>
            <a:xfrm>
              <a:off x="3267475" y="2727050"/>
              <a:ext cx="50900" cy="50900"/>
            </a:xfrm>
            <a:custGeom>
              <a:avLst/>
              <a:gdLst/>
              <a:ahLst/>
              <a:cxnLst/>
              <a:rect l="l" t="t" r="r" b="b"/>
              <a:pathLst>
                <a:path w="2036" h="2036" extrusionOk="0">
                  <a:moveTo>
                    <a:pt x="1004" y="0"/>
                  </a:moveTo>
                  <a:cubicBezTo>
                    <a:pt x="459" y="0"/>
                    <a:pt x="0" y="459"/>
                    <a:pt x="0" y="1032"/>
                  </a:cubicBezTo>
                  <a:cubicBezTo>
                    <a:pt x="0" y="1577"/>
                    <a:pt x="459" y="2036"/>
                    <a:pt x="1032" y="2036"/>
                  </a:cubicBezTo>
                  <a:cubicBezTo>
                    <a:pt x="1577" y="2007"/>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1"/>
            <p:cNvSpPr/>
            <p:nvPr/>
          </p:nvSpPr>
          <p:spPr>
            <a:xfrm>
              <a:off x="3195800" y="3087525"/>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49" y="2036"/>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1"/>
            <p:cNvSpPr/>
            <p:nvPr/>
          </p:nvSpPr>
          <p:spPr>
            <a:xfrm>
              <a:off x="3195800" y="3015850"/>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1"/>
            <p:cNvSpPr/>
            <p:nvPr/>
          </p:nvSpPr>
          <p:spPr>
            <a:xfrm>
              <a:off x="3195800" y="2943475"/>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1"/>
            <p:cNvSpPr/>
            <p:nvPr/>
          </p:nvSpPr>
          <p:spPr>
            <a:xfrm>
              <a:off x="3195800" y="2871100"/>
              <a:ext cx="50200" cy="50900"/>
            </a:xfrm>
            <a:custGeom>
              <a:avLst/>
              <a:gdLst/>
              <a:ahLst/>
              <a:cxnLst/>
              <a:rect l="l" t="t" r="r" b="b"/>
              <a:pathLst>
                <a:path w="2008" h="2036" extrusionOk="0">
                  <a:moveTo>
                    <a:pt x="1004" y="0"/>
                  </a:moveTo>
                  <a:cubicBezTo>
                    <a:pt x="459" y="0"/>
                    <a:pt x="1" y="459"/>
                    <a:pt x="1" y="1032"/>
                  </a:cubicBezTo>
                  <a:cubicBezTo>
                    <a:pt x="1" y="1577"/>
                    <a:pt x="459" y="2035"/>
                    <a:pt x="1004" y="2035"/>
                  </a:cubicBezTo>
                  <a:cubicBezTo>
                    <a:pt x="1549" y="2035"/>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1"/>
            <p:cNvSpPr/>
            <p:nvPr/>
          </p:nvSpPr>
          <p:spPr>
            <a:xfrm>
              <a:off x="3195800" y="279942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1"/>
            <p:cNvSpPr/>
            <p:nvPr/>
          </p:nvSpPr>
          <p:spPr>
            <a:xfrm>
              <a:off x="4133925" y="2943475"/>
              <a:ext cx="50200" cy="50900"/>
            </a:xfrm>
            <a:custGeom>
              <a:avLst/>
              <a:gdLst/>
              <a:ahLst/>
              <a:cxnLst/>
              <a:rect l="l" t="t" r="r" b="b"/>
              <a:pathLst>
                <a:path w="2008" h="2036" extrusionOk="0">
                  <a:moveTo>
                    <a:pt x="1004" y="0"/>
                  </a:moveTo>
                  <a:cubicBezTo>
                    <a:pt x="459" y="0"/>
                    <a:pt x="0" y="459"/>
                    <a:pt x="0" y="1004"/>
                  </a:cubicBezTo>
                  <a:cubicBezTo>
                    <a:pt x="0" y="1577"/>
                    <a:pt x="459" y="2036"/>
                    <a:pt x="1004" y="2036"/>
                  </a:cubicBezTo>
                  <a:cubicBezTo>
                    <a:pt x="1548"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1"/>
            <p:cNvSpPr/>
            <p:nvPr/>
          </p:nvSpPr>
          <p:spPr>
            <a:xfrm>
              <a:off x="3123425" y="1212000"/>
              <a:ext cx="50175" cy="50200"/>
            </a:xfrm>
            <a:custGeom>
              <a:avLst/>
              <a:gdLst/>
              <a:ahLst/>
              <a:cxnLst/>
              <a:rect l="l" t="t" r="r" b="b"/>
              <a:pathLst>
                <a:path w="2007" h="2008" extrusionOk="0">
                  <a:moveTo>
                    <a:pt x="1004" y="1"/>
                  </a:moveTo>
                  <a:cubicBezTo>
                    <a:pt x="459" y="1"/>
                    <a:pt x="0" y="431"/>
                    <a:pt x="0" y="1004"/>
                  </a:cubicBezTo>
                  <a:cubicBezTo>
                    <a:pt x="0" y="1549"/>
                    <a:pt x="459" y="2008"/>
                    <a:pt x="1004" y="2008"/>
                  </a:cubicBezTo>
                  <a:cubicBezTo>
                    <a:pt x="1577" y="2008"/>
                    <a:pt x="2007" y="1549"/>
                    <a:pt x="2007" y="1004"/>
                  </a:cubicBezTo>
                  <a:cubicBezTo>
                    <a:pt x="2007" y="431"/>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1"/>
            <p:cNvSpPr/>
            <p:nvPr/>
          </p:nvSpPr>
          <p:spPr>
            <a:xfrm>
              <a:off x="3051025" y="1212000"/>
              <a:ext cx="50925" cy="50200"/>
            </a:xfrm>
            <a:custGeom>
              <a:avLst/>
              <a:gdLst/>
              <a:ahLst/>
              <a:cxnLst/>
              <a:rect l="l" t="t" r="r" b="b"/>
              <a:pathLst>
                <a:path w="2037" h="2008" extrusionOk="0">
                  <a:moveTo>
                    <a:pt x="1004" y="1"/>
                  </a:moveTo>
                  <a:cubicBezTo>
                    <a:pt x="460" y="1"/>
                    <a:pt x="1" y="460"/>
                    <a:pt x="1" y="1004"/>
                  </a:cubicBezTo>
                  <a:cubicBezTo>
                    <a:pt x="1" y="1549"/>
                    <a:pt x="460" y="2008"/>
                    <a:pt x="1004" y="2008"/>
                  </a:cubicBezTo>
                  <a:cubicBezTo>
                    <a:pt x="1578" y="2008"/>
                    <a:pt x="2036" y="1549"/>
                    <a:pt x="2036" y="1004"/>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1"/>
            <p:cNvSpPr/>
            <p:nvPr/>
          </p:nvSpPr>
          <p:spPr>
            <a:xfrm>
              <a:off x="4277975" y="1716550"/>
              <a:ext cx="50200" cy="50900"/>
            </a:xfrm>
            <a:custGeom>
              <a:avLst/>
              <a:gdLst/>
              <a:ahLst/>
              <a:cxnLst/>
              <a:rect l="l" t="t" r="r" b="b"/>
              <a:pathLst>
                <a:path w="2008" h="2036" extrusionOk="0">
                  <a:moveTo>
                    <a:pt x="1004" y="0"/>
                  </a:moveTo>
                  <a:cubicBezTo>
                    <a:pt x="459" y="0"/>
                    <a:pt x="0" y="459"/>
                    <a:pt x="0" y="1032"/>
                  </a:cubicBezTo>
                  <a:cubicBezTo>
                    <a:pt x="0" y="1577"/>
                    <a:pt x="459" y="2036"/>
                    <a:pt x="1004" y="2036"/>
                  </a:cubicBezTo>
                  <a:cubicBezTo>
                    <a:pt x="1577"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1"/>
            <p:cNvSpPr/>
            <p:nvPr/>
          </p:nvSpPr>
          <p:spPr>
            <a:xfrm>
              <a:off x="4277975" y="178892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77" y="2007"/>
                    <a:pt x="2007" y="1577"/>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1"/>
            <p:cNvSpPr/>
            <p:nvPr/>
          </p:nvSpPr>
          <p:spPr>
            <a:xfrm>
              <a:off x="4277975" y="1861300"/>
              <a:ext cx="50200" cy="50200"/>
            </a:xfrm>
            <a:custGeom>
              <a:avLst/>
              <a:gdLst/>
              <a:ahLst/>
              <a:cxnLst/>
              <a:rect l="l" t="t" r="r" b="b"/>
              <a:pathLst>
                <a:path w="2008" h="2008" extrusionOk="0">
                  <a:moveTo>
                    <a:pt x="1004" y="1"/>
                  </a:moveTo>
                  <a:cubicBezTo>
                    <a:pt x="459" y="1"/>
                    <a:pt x="0" y="460"/>
                    <a:pt x="0" y="1004"/>
                  </a:cubicBezTo>
                  <a:cubicBezTo>
                    <a:pt x="0" y="1549"/>
                    <a:pt x="459" y="2008"/>
                    <a:pt x="1004" y="2008"/>
                  </a:cubicBezTo>
                  <a:cubicBezTo>
                    <a:pt x="1577"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1"/>
            <p:cNvSpPr/>
            <p:nvPr/>
          </p:nvSpPr>
          <p:spPr>
            <a:xfrm>
              <a:off x="4277975" y="193297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77"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1"/>
            <p:cNvSpPr/>
            <p:nvPr/>
          </p:nvSpPr>
          <p:spPr>
            <a:xfrm>
              <a:off x="4277975" y="2005350"/>
              <a:ext cx="50200" cy="50925"/>
            </a:xfrm>
            <a:custGeom>
              <a:avLst/>
              <a:gdLst/>
              <a:ahLst/>
              <a:cxnLst/>
              <a:rect l="l" t="t" r="r" b="b"/>
              <a:pathLst>
                <a:path w="2008" h="2037" extrusionOk="0">
                  <a:moveTo>
                    <a:pt x="1004" y="1"/>
                  </a:moveTo>
                  <a:cubicBezTo>
                    <a:pt x="459" y="1"/>
                    <a:pt x="0" y="460"/>
                    <a:pt x="0" y="1004"/>
                  </a:cubicBezTo>
                  <a:cubicBezTo>
                    <a:pt x="0" y="1578"/>
                    <a:pt x="459" y="2036"/>
                    <a:pt x="1004" y="2036"/>
                  </a:cubicBezTo>
                  <a:cubicBezTo>
                    <a:pt x="1577" y="2036"/>
                    <a:pt x="2007" y="1578"/>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1"/>
            <p:cNvSpPr/>
            <p:nvPr/>
          </p:nvSpPr>
          <p:spPr>
            <a:xfrm>
              <a:off x="4277975" y="2077750"/>
              <a:ext cx="50200" cy="50175"/>
            </a:xfrm>
            <a:custGeom>
              <a:avLst/>
              <a:gdLst/>
              <a:ahLst/>
              <a:cxnLst/>
              <a:rect l="l" t="t" r="r" b="b"/>
              <a:pathLst>
                <a:path w="2008" h="2007" extrusionOk="0">
                  <a:moveTo>
                    <a:pt x="1004" y="0"/>
                  </a:moveTo>
                  <a:cubicBezTo>
                    <a:pt x="459" y="0"/>
                    <a:pt x="0" y="459"/>
                    <a:pt x="0" y="1004"/>
                  </a:cubicBezTo>
                  <a:cubicBezTo>
                    <a:pt x="0"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1"/>
            <p:cNvSpPr/>
            <p:nvPr/>
          </p:nvSpPr>
          <p:spPr>
            <a:xfrm>
              <a:off x="4277975" y="214940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77"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1"/>
            <p:cNvSpPr/>
            <p:nvPr/>
          </p:nvSpPr>
          <p:spPr>
            <a:xfrm>
              <a:off x="3917500" y="1932975"/>
              <a:ext cx="50175" cy="50900"/>
            </a:xfrm>
            <a:custGeom>
              <a:avLst/>
              <a:gdLst/>
              <a:ahLst/>
              <a:cxnLst/>
              <a:rect l="l" t="t" r="r" b="b"/>
              <a:pathLst>
                <a:path w="2007" h="2036" extrusionOk="0">
                  <a:moveTo>
                    <a:pt x="1003" y="1"/>
                  </a:moveTo>
                  <a:cubicBezTo>
                    <a:pt x="459" y="1"/>
                    <a:pt x="0" y="459"/>
                    <a:pt x="0" y="1033"/>
                  </a:cubicBezTo>
                  <a:cubicBezTo>
                    <a:pt x="0" y="1577"/>
                    <a:pt x="459" y="2036"/>
                    <a:pt x="1003" y="2036"/>
                  </a:cubicBezTo>
                  <a:cubicBezTo>
                    <a:pt x="1548" y="2036"/>
                    <a:pt x="2007" y="1577"/>
                    <a:pt x="2007" y="1033"/>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1"/>
            <p:cNvSpPr/>
            <p:nvPr/>
          </p:nvSpPr>
          <p:spPr>
            <a:xfrm>
              <a:off x="3917500" y="2005350"/>
              <a:ext cx="50175" cy="50925"/>
            </a:xfrm>
            <a:custGeom>
              <a:avLst/>
              <a:gdLst/>
              <a:ahLst/>
              <a:cxnLst/>
              <a:rect l="l" t="t" r="r" b="b"/>
              <a:pathLst>
                <a:path w="2007" h="2037" extrusionOk="0">
                  <a:moveTo>
                    <a:pt x="1003" y="1"/>
                  </a:moveTo>
                  <a:cubicBezTo>
                    <a:pt x="459" y="1"/>
                    <a:pt x="0" y="460"/>
                    <a:pt x="0" y="1004"/>
                  </a:cubicBezTo>
                  <a:cubicBezTo>
                    <a:pt x="0" y="1578"/>
                    <a:pt x="459" y="2036"/>
                    <a:pt x="1003" y="2036"/>
                  </a:cubicBezTo>
                  <a:cubicBezTo>
                    <a:pt x="1548" y="2036"/>
                    <a:pt x="2007" y="1578"/>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1"/>
            <p:cNvSpPr/>
            <p:nvPr/>
          </p:nvSpPr>
          <p:spPr>
            <a:xfrm>
              <a:off x="3628675" y="2005350"/>
              <a:ext cx="50175" cy="50925"/>
            </a:xfrm>
            <a:custGeom>
              <a:avLst/>
              <a:gdLst/>
              <a:ahLst/>
              <a:cxnLst/>
              <a:rect l="l" t="t" r="r" b="b"/>
              <a:pathLst>
                <a:path w="2007" h="2037" extrusionOk="0">
                  <a:moveTo>
                    <a:pt x="1004" y="1"/>
                  </a:moveTo>
                  <a:cubicBezTo>
                    <a:pt x="459" y="1"/>
                    <a:pt x="0" y="460"/>
                    <a:pt x="0" y="1004"/>
                  </a:cubicBezTo>
                  <a:cubicBezTo>
                    <a:pt x="0" y="1578"/>
                    <a:pt x="459" y="2036"/>
                    <a:pt x="1004" y="2036"/>
                  </a:cubicBezTo>
                  <a:cubicBezTo>
                    <a:pt x="1548" y="2036"/>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1"/>
            <p:cNvSpPr/>
            <p:nvPr/>
          </p:nvSpPr>
          <p:spPr>
            <a:xfrm>
              <a:off x="3700325" y="2077750"/>
              <a:ext cx="50925" cy="50175"/>
            </a:xfrm>
            <a:custGeom>
              <a:avLst/>
              <a:gdLst/>
              <a:ahLst/>
              <a:cxnLst/>
              <a:rect l="l" t="t" r="r" b="b"/>
              <a:pathLst>
                <a:path w="2037" h="2007" extrusionOk="0">
                  <a:moveTo>
                    <a:pt x="1033" y="0"/>
                  </a:moveTo>
                  <a:cubicBezTo>
                    <a:pt x="460" y="0"/>
                    <a:pt x="1" y="459"/>
                    <a:pt x="30" y="1004"/>
                  </a:cubicBezTo>
                  <a:cubicBezTo>
                    <a:pt x="30" y="1548"/>
                    <a:pt x="460" y="2007"/>
                    <a:pt x="1033" y="2007"/>
                  </a:cubicBezTo>
                  <a:cubicBezTo>
                    <a:pt x="1578" y="2007"/>
                    <a:pt x="2036" y="1548"/>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1"/>
            <p:cNvSpPr/>
            <p:nvPr/>
          </p:nvSpPr>
          <p:spPr>
            <a:xfrm>
              <a:off x="3700325" y="2005350"/>
              <a:ext cx="50925" cy="50925"/>
            </a:xfrm>
            <a:custGeom>
              <a:avLst/>
              <a:gdLst/>
              <a:ahLst/>
              <a:cxnLst/>
              <a:rect l="l" t="t" r="r" b="b"/>
              <a:pathLst>
                <a:path w="2037" h="2037" extrusionOk="0">
                  <a:moveTo>
                    <a:pt x="1033" y="1"/>
                  </a:moveTo>
                  <a:cubicBezTo>
                    <a:pt x="460" y="1"/>
                    <a:pt x="1" y="460"/>
                    <a:pt x="30" y="1004"/>
                  </a:cubicBezTo>
                  <a:cubicBezTo>
                    <a:pt x="30" y="1578"/>
                    <a:pt x="460" y="2036"/>
                    <a:pt x="1033" y="2036"/>
                  </a:cubicBezTo>
                  <a:cubicBezTo>
                    <a:pt x="1578" y="2036"/>
                    <a:pt x="2036" y="1578"/>
                    <a:pt x="2036" y="1004"/>
                  </a:cubicBezTo>
                  <a:cubicBezTo>
                    <a:pt x="2036" y="460"/>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1"/>
            <p:cNvSpPr/>
            <p:nvPr/>
          </p:nvSpPr>
          <p:spPr>
            <a:xfrm>
              <a:off x="3772725" y="2005350"/>
              <a:ext cx="50900" cy="50925"/>
            </a:xfrm>
            <a:custGeom>
              <a:avLst/>
              <a:gdLst/>
              <a:ahLst/>
              <a:cxnLst/>
              <a:rect l="l" t="t" r="r" b="b"/>
              <a:pathLst>
                <a:path w="2036" h="2037" extrusionOk="0">
                  <a:moveTo>
                    <a:pt x="1032" y="1"/>
                  </a:moveTo>
                  <a:cubicBezTo>
                    <a:pt x="459" y="1"/>
                    <a:pt x="0" y="460"/>
                    <a:pt x="0" y="1004"/>
                  </a:cubicBezTo>
                  <a:cubicBezTo>
                    <a:pt x="0" y="1578"/>
                    <a:pt x="459" y="2036"/>
                    <a:pt x="1032" y="2036"/>
                  </a:cubicBezTo>
                  <a:cubicBezTo>
                    <a:pt x="1577" y="2036"/>
                    <a:pt x="2036" y="1578"/>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1"/>
            <p:cNvSpPr/>
            <p:nvPr/>
          </p:nvSpPr>
          <p:spPr>
            <a:xfrm>
              <a:off x="3845100" y="2005350"/>
              <a:ext cx="50200" cy="50925"/>
            </a:xfrm>
            <a:custGeom>
              <a:avLst/>
              <a:gdLst/>
              <a:ahLst/>
              <a:cxnLst/>
              <a:rect l="l" t="t" r="r" b="b"/>
              <a:pathLst>
                <a:path w="2008" h="2037" extrusionOk="0">
                  <a:moveTo>
                    <a:pt x="1004" y="1"/>
                  </a:moveTo>
                  <a:cubicBezTo>
                    <a:pt x="459" y="1"/>
                    <a:pt x="1" y="460"/>
                    <a:pt x="1" y="1004"/>
                  </a:cubicBezTo>
                  <a:cubicBezTo>
                    <a:pt x="1" y="1578"/>
                    <a:pt x="459" y="2036"/>
                    <a:pt x="1004" y="2036"/>
                  </a:cubicBezTo>
                  <a:cubicBezTo>
                    <a:pt x="1577" y="2036"/>
                    <a:pt x="2007" y="1578"/>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1"/>
            <p:cNvSpPr/>
            <p:nvPr/>
          </p:nvSpPr>
          <p:spPr>
            <a:xfrm>
              <a:off x="3845100" y="20777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1"/>
            <p:cNvSpPr/>
            <p:nvPr/>
          </p:nvSpPr>
          <p:spPr>
            <a:xfrm>
              <a:off x="3917500" y="207775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48" y="2007"/>
                    <a:pt x="2007" y="1548"/>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1"/>
            <p:cNvSpPr/>
            <p:nvPr/>
          </p:nvSpPr>
          <p:spPr>
            <a:xfrm>
              <a:off x="3917500" y="21494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48" y="2036"/>
                    <a:pt x="2007" y="1578"/>
                    <a:pt x="2007" y="1033"/>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1"/>
            <p:cNvSpPr/>
            <p:nvPr/>
          </p:nvSpPr>
          <p:spPr>
            <a:xfrm>
              <a:off x="3989150" y="1932975"/>
              <a:ext cx="50925" cy="50900"/>
            </a:xfrm>
            <a:custGeom>
              <a:avLst/>
              <a:gdLst/>
              <a:ahLst/>
              <a:cxnLst/>
              <a:rect l="l" t="t" r="r" b="b"/>
              <a:pathLst>
                <a:path w="2037"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1"/>
            <p:cNvSpPr/>
            <p:nvPr/>
          </p:nvSpPr>
          <p:spPr>
            <a:xfrm>
              <a:off x="3989150" y="2005350"/>
              <a:ext cx="50925" cy="50925"/>
            </a:xfrm>
            <a:custGeom>
              <a:avLst/>
              <a:gdLst/>
              <a:ahLst/>
              <a:cxnLst/>
              <a:rect l="l" t="t" r="r" b="b"/>
              <a:pathLst>
                <a:path w="2037" h="2037" extrusionOk="0">
                  <a:moveTo>
                    <a:pt x="1033" y="1"/>
                  </a:moveTo>
                  <a:cubicBezTo>
                    <a:pt x="459" y="1"/>
                    <a:pt x="1" y="460"/>
                    <a:pt x="1" y="1004"/>
                  </a:cubicBezTo>
                  <a:cubicBezTo>
                    <a:pt x="1" y="1578"/>
                    <a:pt x="459" y="2036"/>
                    <a:pt x="1033" y="2036"/>
                  </a:cubicBezTo>
                  <a:cubicBezTo>
                    <a:pt x="1577" y="2036"/>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1"/>
            <p:cNvSpPr/>
            <p:nvPr/>
          </p:nvSpPr>
          <p:spPr>
            <a:xfrm>
              <a:off x="3989150" y="2077750"/>
              <a:ext cx="50925" cy="50175"/>
            </a:xfrm>
            <a:custGeom>
              <a:avLst/>
              <a:gdLst/>
              <a:ahLst/>
              <a:cxnLst/>
              <a:rect l="l" t="t" r="r" b="b"/>
              <a:pathLst>
                <a:path w="2037"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1"/>
            <p:cNvSpPr/>
            <p:nvPr/>
          </p:nvSpPr>
          <p:spPr>
            <a:xfrm>
              <a:off x="3989150" y="2149400"/>
              <a:ext cx="50925" cy="50925"/>
            </a:xfrm>
            <a:custGeom>
              <a:avLst/>
              <a:gdLst/>
              <a:ahLst/>
              <a:cxnLst/>
              <a:rect l="l" t="t" r="r" b="b"/>
              <a:pathLst>
                <a:path w="2037"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1"/>
            <p:cNvSpPr/>
            <p:nvPr/>
          </p:nvSpPr>
          <p:spPr>
            <a:xfrm>
              <a:off x="4061550" y="178892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77" y="2007"/>
                    <a:pt x="2007" y="1577"/>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1"/>
            <p:cNvSpPr/>
            <p:nvPr/>
          </p:nvSpPr>
          <p:spPr>
            <a:xfrm>
              <a:off x="4061550" y="186130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77" y="2008"/>
                    <a:pt x="2007" y="1549"/>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1"/>
            <p:cNvSpPr/>
            <p:nvPr/>
          </p:nvSpPr>
          <p:spPr>
            <a:xfrm>
              <a:off x="4061550" y="1932975"/>
              <a:ext cx="50175" cy="50900"/>
            </a:xfrm>
            <a:custGeom>
              <a:avLst/>
              <a:gdLst/>
              <a:ahLst/>
              <a:cxnLst/>
              <a:rect l="l" t="t" r="r" b="b"/>
              <a:pathLst>
                <a:path w="2007" h="2036" extrusionOk="0">
                  <a:moveTo>
                    <a:pt x="1003" y="1"/>
                  </a:moveTo>
                  <a:cubicBezTo>
                    <a:pt x="459" y="1"/>
                    <a:pt x="0" y="459"/>
                    <a:pt x="0" y="1033"/>
                  </a:cubicBezTo>
                  <a:cubicBezTo>
                    <a:pt x="0" y="1577"/>
                    <a:pt x="459" y="2036"/>
                    <a:pt x="1003" y="2036"/>
                  </a:cubicBezTo>
                  <a:cubicBezTo>
                    <a:pt x="1577" y="2036"/>
                    <a:pt x="2007" y="1577"/>
                    <a:pt x="2007" y="1033"/>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1"/>
            <p:cNvSpPr/>
            <p:nvPr/>
          </p:nvSpPr>
          <p:spPr>
            <a:xfrm>
              <a:off x="4061550" y="2005350"/>
              <a:ext cx="50175" cy="50925"/>
            </a:xfrm>
            <a:custGeom>
              <a:avLst/>
              <a:gdLst/>
              <a:ahLst/>
              <a:cxnLst/>
              <a:rect l="l" t="t" r="r" b="b"/>
              <a:pathLst>
                <a:path w="2007" h="2037" extrusionOk="0">
                  <a:moveTo>
                    <a:pt x="1003" y="1"/>
                  </a:moveTo>
                  <a:cubicBezTo>
                    <a:pt x="459" y="1"/>
                    <a:pt x="0" y="460"/>
                    <a:pt x="0" y="1004"/>
                  </a:cubicBezTo>
                  <a:cubicBezTo>
                    <a:pt x="0" y="1578"/>
                    <a:pt x="459" y="2036"/>
                    <a:pt x="1003" y="2036"/>
                  </a:cubicBezTo>
                  <a:cubicBezTo>
                    <a:pt x="1577" y="2036"/>
                    <a:pt x="2007" y="1578"/>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1"/>
            <p:cNvSpPr/>
            <p:nvPr/>
          </p:nvSpPr>
          <p:spPr>
            <a:xfrm>
              <a:off x="4061550" y="207775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77" y="2007"/>
                    <a:pt x="2007" y="1548"/>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1"/>
            <p:cNvSpPr/>
            <p:nvPr/>
          </p:nvSpPr>
          <p:spPr>
            <a:xfrm>
              <a:off x="4061550" y="21494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77" y="2036"/>
                    <a:pt x="2007" y="1578"/>
                    <a:pt x="2007" y="1033"/>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1"/>
            <p:cNvSpPr/>
            <p:nvPr/>
          </p:nvSpPr>
          <p:spPr>
            <a:xfrm>
              <a:off x="4133925" y="178892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48" y="2007"/>
                    <a:pt x="2007" y="1577"/>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1"/>
            <p:cNvSpPr/>
            <p:nvPr/>
          </p:nvSpPr>
          <p:spPr>
            <a:xfrm>
              <a:off x="4133925" y="1861275"/>
              <a:ext cx="50200" cy="50225"/>
            </a:xfrm>
            <a:custGeom>
              <a:avLst/>
              <a:gdLst/>
              <a:ahLst/>
              <a:cxnLst/>
              <a:rect l="l" t="t" r="r" b="b"/>
              <a:pathLst>
                <a:path w="2008" h="2009" extrusionOk="0">
                  <a:moveTo>
                    <a:pt x="955" y="1"/>
                  </a:moveTo>
                  <a:cubicBezTo>
                    <a:pt x="432" y="1"/>
                    <a:pt x="0" y="449"/>
                    <a:pt x="0" y="1005"/>
                  </a:cubicBezTo>
                  <a:cubicBezTo>
                    <a:pt x="0" y="1550"/>
                    <a:pt x="430" y="2009"/>
                    <a:pt x="1004" y="2009"/>
                  </a:cubicBezTo>
                  <a:cubicBezTo>
                    <a:pt x="1548" y="2009"/>
                    <a:pt x="2007" y="1579"/>
                    <a:pt x="2007" y="1005"/>
                  </a:cubicBezTo>
                  <a:cubicBezTo>
                    <a:pt x="2007" y="461"/>
                    <a:pt x="1577" y="2"/>
                    <a:pt x="1004" y="2"/>
                  </a:cubicBezTo>
                  <a:cubicBezTo>
                    <a:pt x="988" y="1"/>
                    <a:pt x="971" y="1"/>
                    <a:pt x="955"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1"/>
            <p:cNvSpPr/>
            <p:nvPr/>
          </p:nvSpPr>
          <p:spPr>
            <a:xfrm>
              <a:off x="4133200" y="1932975"/>
              <a:ext cx="50925" cy="50900"/>
            </a:xfrm>
            <a:custGeom>
              <a:avLst/>
              <a:gdLst/>
              <a:ahLst/>
              <a:cxnLst/>
              <a:rect l="l" t="t" r="r" b="b"/>
              <a:pathLst>
                <a:path w="2037" h="2036" extrusionOk="0">
                  <a:moveTo>
                    <a:pt x="1033" y="1"/>
                  </a:moveTo>
                  <a:cubicBezTo>
                    <a:pt x="488" y="1"/>
                    <a:pt x="29" y="459"/>
                    <a:pt x="29" y="1004"/>
                  </a:cubicBezTo>
                  <a:cubicBezTo>
                    <a:pt x="1" y="1577"/>
                    <a:pt x="459" y="2036"/>
                    <a:pt x="1033" y="2036"/>
                  </a:cubicBezTo>
                  <a:cubicBezTo>
                    <a:pt x="1577" y="2036"/>
                    <a:pt x="2036" y="1577"/>
                    <a:pt x="2036" y="1033"/>
                  </a:cubicBezTo>
                  <a:cubicBezTo>
                    <a:pt x="2036" y="459"/>
                    <a:pt x="1606"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1"/>
            <p:cNvSpPr/>
            <p:nvPr/>
          </p:nvSpPr>
          <p:spPr>
            <a:xfrm>
              <a:off x="4133925" y="2005350"/>
              <a:ext cx="50200" cy="50925"/>
            </a:xfrm>
            <a:custGeom>
              <a:avLst/>
              <a:gdLst/>
              <a:ahLst/>
              <a:cxnLst/>
              <a:rect l="l" t="t" r="r" b="b"/>
              <a:pathLst>
                <a:path w="2008" h="2037" extrusionOk="0">
                  <a:moveTo>
                    <a:pt x="1004" y="1"/>
                  </a:moveTo>
                  <a:cubicBezTo>
                    <a:pt x="459" y="1"/>
                    <a:pt x="0" y="460"/>
                    <a:pt x="0" y="1004"/>
                  </a:cubicBezTo>
                  <a:cubicBezTo>
                    <a:pt x="0" y="1578"/>
                    <a:pt x="459" y="2036"/>
                    <a:pt x="1004" y="2036"/>
                  </a:cubicBezTo>
                  <a:cubicBezTo>
                    <a:pt x="1548" y="2036"/>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1"/>
            <p:cNvSpPr/>
            <p:nvPr/>
          </p:nvSpPr>
          <p:spPr>
            <a:xfrm>
              <a:off x="4133925" y="2077700"/>
              <a:ext cx="50200" cy="50225"/>
            </a:xfrm>
            <a:custGeom>
              <a:avLst/>
              <a:gdLst/>
              <a:ahLst/>
              <a:cxnLst/>
              <a:rect l="l" t="t" r="r" b="b"/>
              <a:pathLst>
                <a:path w="2008" h="2009" extrusionOk="0">
                  <a:moveTo>
                    <a:pt x="955" y="1"/>
                  </a:moveTo>
                  <a:cubicBezTo>
                    <a:pt x="432" y="1"/>
                    <a:pt x="0" y="449"/>
                    <a:pt x="0" y="1006"/>
                  </a:cubicBezTo>
                  <a:cubicBezTo>
                    <a:pt x="0" y="1550"/>
                    <a:pt x="430" y="2009"/>
                    <a:pt x="1004" y="2009"/>
                  </a:cubicBezTo>
                  <a:cubicBezTo>
                    <a:pt x="1548" y="2009"/>
                    <a:pt x="2007" y="1579"/>
                    <a:pt x="2007" y="1006"/>
                  </a:cubicBezTo>
                  <a:cubicBezTo>
                    <a:pt x="2007" y="461"/>
                    <a:pt x="1577" y="2"/>
                    <a:pt x="1004" y="2"/>
                  </a:cubicBezTo>
                  <a:cubicBezTo>
                    <a:pt x="988" y="1"/>
                    <a:pt x="971" y="1"/>
                    <a:pt x="955"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1"/>
            <p:cNvSpPr/>
            <p:nvPr/>
          </p:nvSpPr>
          <p:spPr>
            <a:xfrm>
              <a:off x="4133925" y="214940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1"/>
            <p:cNvSpPr/>
            <p:nvPr/>
          </p:nvSpPr>
          <p:spPr>
            <a:xfrm>
              <a:off x="4133925" y="2221800"/>
              <a:ext cx="50200" cy="50225"/>
            </a:xfrm>
            <a:custGeom>
              <a:avLst/>
              <a:gdLst/>
              <a:ahLst/>
              <a:cxnLst/>
              <a:rect l="l" t="t" r="r" b="b"/>
              <a:pathLst>
                <a:path w="2008" h="2009" extrusionOk="0">
                  <a:moveTo>
                    <a:pt x="1004" y="0"/>
                  </a:moveTo>
                  <a:cubicBezTo>
                    <a:pt x="459" y="0"/>
                    <a:pt x="0" y="430"/>
                    <a:pt x="0" y="1004"/>
                  </a:cubicBezTo>
                  <a:cubicBezTo>
                    <a:pt x="0" y="1548"/>
                    <a:pt x="430" y="2007"/>
                    <a:pt x="1004" y="2007"/>
                  </a:cubicBezTo>
                  <a:cubicBezTo>
                    <a:pt x="1020" y="2008"/>
                    <a:pt x="1036" y="2008"/>
                    <a:pt x="1052" y="2008"/>
                  </a:cubicBezTo>
                  <a:cubicBezTo>
                    <a:pt x="1575" y="2008"/>
                    <a:pt x="2007" y="1560"/>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1"/>
            <p:cNvSpPr/>
            <p:nvPr/>
          </p:nvSpPr>
          <p:spPr>
            <a:xfrm>
              <a:off x="4205600" y="1716550"/>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5" y="1577"/>
                    <a:pt x="2035" y="1032"/>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1"/>
            <p:cNvSpPr/>
            <p:nvPr/>
          </p:nvSpPr>
          <p:spPr>
            <a:xfrm>
              <a:off x="4205600" y="178892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5" y="1577"/>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1"/>
            <p:cNvSpPr/>
            <p:nvPr/>
          </p:nvSpPr>
          <p:spPr>
            <a:xfrm>
              <a:off x="4205600" y="186130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5" y="1549"/>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1"/>
            <p:cNvSpPr/>
            <p:nvPr/>
          </p:nvSpPr>
          <p:spPr>
            <a:xfrm>
              <a:off x="4205600" y="193297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5" y="1577"/>
                    <a:pt x="2035" y="1033"/>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1"/>
            <p:cNvSpPr/>
            <p:nvPr/>
          </p:nvSpPr>
          <p:spPr>
            <a:xfrm>
              <a:off x="4205600" y="2005350"/>
              <a:ext cx="50900" cy="50925"/>
            </a:xfrm>
            <a:custGeom>
              <a:avLst/>
              <a:gdLst/>
              <a:ahLst/>
              <a:cxnLst/>
              <a:rect l="l" t="t" r="r" b="b"/>
              <a:pathLst>
                <a:path w="2036" h="2037" extrusionOk="0">
                  <a:moveTo>
                    <a:pt x="1032" y="1"/>
                  </a:moveTo>
                  <a:cubicBezTo>
                    <a:pt x="459" y="1"/>
                    <a:pt x="0" y="460"/>
                    <a:pt x="0" y="1004"/>
                  </a:cubicBezTo>
                  <a:cubicBezTo>
                    <a:pt x="0" y="1578"/>
                    <a:pt x="459" y="2036"/>
                    <a:pt x="1032" y="2036"/>
                  </a:cubicBezTo>
                  <a:cubicBezTo>
                    <a:pt x="1577" y="2036"/>
                    <a:pt x="2035" y="1578"/>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1"/>
            <p:cNvSpPr/>
            <p:nvPr/>
          </p:nvSpPr>
          <p:spPr>
            <a:xfrm>
              <a:off x="4205600" y="20777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5" y="1548"/>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1"/>
            <p:cNvSpPr/>
            <p:nvPr/>
          </p:nvSpPr>
          <p:spPr>
            <a:xfrm>
              <a:off x="4205600" y="21494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5" y="1578"/>
                    <a:pt x="2035" y="1033"/>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1"/>
            <p:cNvSpPr/>
            <p:nvPr/>
          </p:nvSpPr>
          <p:spPr>
            <a:xfrm>
              <a:off x="4205600" y="2221800"/>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5" y="1577"/>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1"/>
            <p:cNvSpPr/>
            <p:nvPr/>
          </p:nvSpPr>
          <p:spPr>
            <a:xfrm>
              <a:off x="4277975" y="2221800"/>
              <a:ext cx="50200" cy="50900"/>
            </a:xfrm>
            <a:custGeom>
              <a:avLst/>
              <a:gdLst/>
              <a:ahLst/>
              <a:cxnLst/>
              <a:rect l="l" t="t" r="r" b="b"/>
              <a:pathLst>
                <a:path w="2008" h="2036" extrusionOk="0">
                  <a:moveTo>
                    <a:pt x="1004" y="0"/>
                  </a:moveTo>
                  <a:cubicBezTo>
                    <a:pt x="459" y="0"/>
                    <a:pt x="0" y="459"/>
                    <a:pt x="0" y="1004"/>
                  </a:cubicBezTo>
                  <a:cubicBezTo>
                    <a:pt x="0" y="1577"/>
                    <a:pt x="459" y="2036"/>
                    <a:pt x="1004" y="2036"/>
                  </a:cubicBezTo>
                  <a:cubicBezTo>
                    <a:pt x="1577" y="2036"/>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1"/>
            <p:cNvSpPr/>
            <p:nvPr/>
          </p:nvSpPr>
          <p:spPr>
            <a:xfrm>
              <a:off x="4350350" y="1716550"/>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49" y="2036"/>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1"/>
            <p:cNvSpPr/>
            <p:nvPr/>
          </p:nvSpPr>
          <p:spPr>
            <a:xfrm>
              <a:off x="4350350" y="178892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1"/>
            <p:cNvSpPr/>
            <p:nvPr/>
          </p:nvSpPr>
          <p:spPr>
            <a:xfrm>
              <a:off x="4350350" y="18613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1"/>
            <p:cNvSpPr/>
            <p:nvPr/>
          </p:nvSpPr>
          <p:spPr>
            <a:xfrm>
              <a:off x="4350350" y="1932975"/>
              <a:ext cx="50200" cy="50900"/>
            </a:xfrm>
            <a:custGeom>
              <a:avLst/>
              <a:gdLst/>
              <a:ahLst/>
              <a:cxnLst/>
              <a:rect l="l" t="t" r="r" b="b"/>
              <a:pathLst>
                <a:path w="2008" h="2036"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1"/>
            <p:cNvSpPr/>
            <p:nvPr/>
          </p:nvSpPr>
          <p:spPr>
            <a:xfrm>
              <a:off x="4350350" y="2005350"/>
              <a:ext cx="50200" cy="50925"/>
            </a:xfrm>
            <a:custGeom>
              <a:avLst/>
              <a:gdLst/>
              <a:ahLst/>
              <a:cxnLst/>
              <a:rect l="l" t="t" r="r" b="b"/>
              <a:pathLst>
                <a:path w="2008" h="2037" extrusionOk="0">
                  <a:moveTo>
                    <a:pt x="1004" y="1"/>
                  </a:moveTo>
                  <a:cubicBezTo>
                    <a:pt x="459" y="1"/>
                    <a:pt x="1" y="460"/>
                    <a:pt x="1" y="1004"/>
                  </a:cubicBezTo>
                  <a:cubicBezTo>
                    <a:pt x="1" y="1578"/>
                    <a:pt x="459" y="2036"/>
                    <a:pt x="1004" y="2036"/>
                  </a:cubicBezTo>
                  <a:cubicBezTo>
                    <a:pt x="1549" y="2036"/>
                    <a:pt x="2007" y="1578"/>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1"/>
            <p:cNvSpPr/>
            <p:nvPr/>
          </p:nvSpPr>
          <p:spPr>
            <a:xfrm>
              <a:off x="4350350" y="20777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1"/>
            <p:cNvSpPr/>
            <p:nvPr/>
          </p:nvSpPr>
          <p:spPr>
            <a:xfrm>
              <a:off x="4350350" y="21494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49" y="2036"/>
                    <a:pt x="2007" y="1578"/>
                    <a:pt x="2007" y="1033"/>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1"/>
            <p:cNvSpPr/>
            <p:nvPr/>
          </p:nvSpPr>
          <p:spPr>
            <a:xfrm>
              <a:off x="4350350" y="2221800"/>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1"/>
            <p:cNvSpPr/>
            <p:nvPr/>
          </p:nvSpPr>
          <p:spPr>
            <a:xfrm>
              <a:off x="4350350" y="164487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1"/>
            <p:cNvSpPr/>
            <p:nvPr/>
          </p:nvSpPr>
          <p:spPr>
            <a:xfrm>
              <a:off x="4277975" y="1644875"/>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1"/>
            <p:cNvSpPr/>
            <p:nvPr/>
          </p:nvSpPr>
          <p:spPr>
            <a:xfrm>
              <a:off x="4205600"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5" y="1549"/>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p:cNvSpPr/>
            <p:nvPr/>
          </p:nvSpPr>
          <p:spPr>
            <a:xfrm>
              <a:off x="4205600" y="15001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5" y="1578"/>
                    <a:pt x="2035" y="1033"/>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4133925" y="1716550"/>
              <a:ext cx="50200" cy="50900"/>
            </a:xfrm>
            <a:custGeom>
              <a:avLst/>
              <a:gdLst/>
              <a:ahLst/>
              <a:cxnLst/>
              <a:rect l="l" t="t" r="r" b="b"/>
              <a:pathLst>
                <a:path w="2008" h="2036" extrusionOk="0">
                  <a:moveTo>
                    <a:pt x="1004" y="0"/>
                  </a:moveTo>
                  <a:cubicBezTo>
                    <a:pt x="459" y="0"/>
                    <a:pt x="0" y="459"/>
                    <a:pt x="0" y="1004"/>
                  </a:cubicBezTo>
                  <a:cubicBezTo>
                    <a:pt x="0" y="1577"/>
                    <a:pt x="430" y="2036"/>
                    <a:pt x="1004" y="2036"/>
                  </a:cubicBezTo>
                  <a:cubicBezTo>
                    <a:pt x="1548"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4133925" y="1644875"/>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4133200" y="1572500"/>
              <a:ext cx="50925" cy="50175"/>
            </a:xfrm>
            <a:custGeom>
              <a:avLst/>
              <a:gdLst/>
              <a:ahLst/>
              <a:cxnLst/>
              <a:rect l="l" t="t" r="r" b="b"/>
              <a:pathLst>
                <a:path w="2037" h="2007" extrusionOk="0">
                  <a:moveTo>
                    <a:pt x="1033" y="0"/>
                  </a:moveTo>
                  <a:cubicBezTo>
                    <a:pt x="488" y="0"/>
                    <a:pt x="29" y="430"/>
                    <a:pt x="29" y="1004"/>
                  </a:cubicBezTo>
                  <a:cubicBezTo>
                    <a:pt x="1" y="1548"/>
                    <a:pt x="459" y="2007"/>
                    <a:pt x="1033" y="2007"/>
                  </a:cubicBezTo>
                  <a:cubicBezTo>
                    <a:pt x="1577" y="2007"/>
                    <a:pt x="2036" y="1577"/>
                    <a:pt x="2036" y="1004"/>
                  </a:cubicBezTo>
                  <a:cubicBezTo>
                    <a:pt x="2036" y="459"/>
                    <a:pt x="1606"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4133925" y="1500100"/>
              <a:ext cx="50200" cy="50925"/>
            </a:xfrm>
            <a:custGeom>
              <a:avLst/>
              <a:gdLst/>
              <a:ahLst/>
              <a:cxnLst/>
              <a:rect l="l" t="t" r="r" b="b"/>
              <a:pathLst>
                <a:path w="2008" h="2037" extrusionOk="0">
                  <a:moveTo>
                    <a:pt x="1004" y="1"/>
                  </a:moveTo>
                  <a:cubicBezTo>
                    <a:pt x="459" y="1"/>
                    <a:pt x="0" y="460"/>
                    <a:pt x="0" y="1004"/>
                  </a:cubicBezTo>
                  <a:cubicBezTo>
                    <a:pt x="0" y="1578"/>
                    <a:pt x="430" y="2036"/>
                    <a:pt x="1004" y="2036"/>
                  </a:cubicBezTo>
                  <a:cubicBezTo>
                    <a:pt x="1548"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4061550" y="2221800"/>
              <a:ext cx="50175" cy="50900"/>
            </a:xfrm>
            <a:custGeom>
              <a:avLst/>
              <a:gdLst/>
              <a:ahLst/>
              <a:cxnLst/>
              <a:rect l="l" t="t" r="r" b="b"/>
              <a:pathLst>
                <a:path w="2007" h="2036" extrusionOk="0">
                  <a:moveTo>
                    <a:pt x="1003" y="0"/>
                  </a:moveTo>
                  <a:cubicBezTo>
                    <a:pt x="459" y="0"/>
                    <a:pt x="0" y="459"/>
                    <a:pt x="0" y="1004"/>
                  </a:cubicBezTo>
                  <a:cubicBezTo>
                    <a:pt x="0" y="1577"/>
                    <a:pt x="459" y="2036"/>
                    <a:pt x="1003" y="2036"/>
                  </a:cubicBezTo>
                  <a:cubicBezTo>
                    <a:pt x="1577" y="2036"/>
                    <a:pt x="2007" y="1577"/>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4061550" y="1716550"/>
              <a:ext cx="50175" cy="50900"/>
            </a:xfrm>
            <a:custGeom>
              <a:avLst/>
              <a:gdLst/>
              <a:ahLst/>
              <a:cxnLst/>
              <a:rect l="l" t="t" r="r" b="b"/>
              <a:pathLst>
                <a:path w="2007" h="2036" extrusionOk="0">
                  <a:moveTo>
                    <a:pt x="1003" y="0"/>
                  </a:moveTo>
                  <a:cubicBezTo>
                    <a:pt x="459" y="0"/>
                    <a:pt x="0" y="459"/>
                    <a:pt x="0" y="1032"/>
                  </a:cubicBezTo>
                  <a:cubicBezTo>
                    <a:pt x="0" y="1577"/>
                    <a:pt x="459" y="2036"/>
                    <a:pt x="1003" y="2036"/>
                  </a:cubicBezTo>
                  <a:cubicBezTo>
                    <a:pt x="1577" y="2036"/>
                    <a:pt x="2007" y="1577"/>
                    <a:pt x="2007" y="1032"/>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4061550" y="1644875"/>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77" y="2007"/>
                    <a:pt x="2007" y="1549"/>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4061550" y="1572500"/>
              <a:ext cx="50175" cy="50175"/>
            </a:xfrm>
            <a:custGeom>
              <a:avLst/>
              <a:gdLst/>
              <a:ahLst/>
              <a:cxnLst/>
              <a:rect l="l" t="t" r="r" b="b"/>
              <a:pathLst>
                <a:path w="2007" h="2007" extrusionOk="0">
                  <a:moveTo>
                    <a:pt x="1003" y="0"/>
                  </a:moveTo>
                  <a:cubicBezTo>
                    <a:pt x="459" y="0"/>
                    <a:pt x="0" y="459"/>
                    <a:pt x="0" y="1004"/>
                  </a:cubicBezTo>
                  <a:cubicBezTo>
                    <a:pt x="0" y="1577"/>
                    <a:pt x="459" y="2007"/>
                    <a:pt x="1003" y="2007"/>
                  </a:cubicBezTo>
                  <a:cubicBezTo>
                    <a:pt x="1577" y="2007"/>
                    <a:pt x="2007" y="1577"/>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4061550" y="15001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77" y="2036"/>
                    <a:pt x="2007" y="1578"/>
                    <a:pt x="2007" y="1033"/>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4061550" y="142845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77" y="2007"/>
                    <a:pt x="2007" y="1548"/>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3989150" y="2221800"/>
              <a:ext cx="50925" cy="50900"/>
            </a:xfrm>
            <a:custGeom>
              <a:avLst/>
              <a:gdLst/>
              <a:ahLst/>
              <a:cxnLst/>
              <a:rect l="l" t="t" r="r" b="b"/>
              <a:pathLst>
                <a:path w="2037"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3989150" y="1861300"/>
              <a:ext cx="50925" cy="50200"/>
            </a:xfrm>
            <a:custGeom>
              <a:avLst/>
              <a:gdLst/>
              <a:ahLst/>
              <a:cxnLst/>
              <a:rect l="l" t="t" r="r" b="b"/>
              <a:pathLst>
                <a:path w="2037"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3989150" y="1788925"/>
              <a:ext cx="50925" cy="50200"/>
            </a:xfrm>
            <a:custGeom>
              <a:avLst/>
              <a:gdLst/>
              <a:ahLst/>
              <a:cxnLst/>
              <a:rect l="l" t="t" r="r" b="b"/>
              <a:pathLst>
                <a:path w="2037" h="2008" extrusionOk="0">
                  <a:moveTo>
                    <a:pt x="1033" y="1"/>
                  </a:moveTo>
                  <a:cubicBezTo>
                    <a:pt x="459" y="1"/>
                    <a:pt x="1" y="459"/>
                    <a:pt x="1" y="1004"/>
                  </a:cubicBezTo>
                  <a:cubicBezTo>
                    <a:pt x="1" y="1577"/>
                    <a:pt x="459" y="2007"/>
                    <a:pt x="1033" y="2007"/>
                  </a:cubicBezTo>
                  <a:cubicBezTo>
                    <a:pt x="1577" y="2007"/>
                    <a:pt x="2036" y="1577"/>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3989150" y="1716550"/>
              <a:ext cx="50925" cy="50900"/>
            </a:xfrm>
            <a:custGeom>
              <a:avLst/>
              <a:gdLst/>
              <a:ahLst/>
              <a:cxnLst/>
              <a:rect l="l" t="t" r="r" b="b"/>
              <a:pathLst>
                <a:path w="2037"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3989150" y="1644875"/>
              <a:ext cx="50925" cy="50200"/>
            </a:xfrm>
            <a:custGeom>
              <a:avLst/>
              <a:gdLst/>
              <a:ahLst/>
              <a:cxnLst/>
              <a:rect l="l" t="t" r="r" b="b"/>
              <a:pathLst>
                <a:path w="2037"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3989150" y="1572500"/>
              <a:ext cx="50925" cy="50175"/>
            </a:xfrm>
            <a:custGeom>
              <a:avLst/>
              <a:gdLst/>
              <a:ahLst/>
              <a:cxnLst/>
              <a:rect l="l" t="t" r="r" b="b"/>
              <a:pathLst>
                <a:path w="2037"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3989150" y="1500100"/>
              <a:ext cx="50925" cy="50925"/>
            </a:xfrm>
            <a:custGeom>
              <a:avLst/>
              <a:gdLst/>
              <a:ahLst/>
              <a:cxnLst/>
              <a:rect l="l" t="t" r="r" b="b"/>
              <a:pathLst>
                <a:path w="2037"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1"/>
            <p:cNvSpPr/>
            <p:nvPr/>
          </p:nvSpPr>
          <p:spPr>
            <a:xfrm>
              <a:off x="3989150" y="1428450"/>
              <a:ext cx="50925" cy="50175"/>
            </a:xfrm>
            <a:custGeom>
              <a:avLst/>
              <a:gdLst/>
              <a:ahLst/>
              <a:cxnLst/>
              <a:rect l="l" t="t" r="r" b="b"/>
              <a:pathLst>
                <a:path w="2037"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1"/>
            <p:cNvSpPr/>
            <p:nvPr/>
          </p:nvSpPr>
          <p:spPr>
            <a:xfrm>
              <a:off x="3917500" y="229417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3917500" y="2221800"/>
              <a:ext cx="50175" cy="50900"/>
            </a:xfrm>
            <a:custGeom>
              <a:avLst/>
              <a:gdLst/>
              <a:ahLst/>
              <a:cxnLst/>
              <a:rect l="l" t="t" r="r" b="b"/>
              <a:pathLst>
                <a:path w="2007" h="2036" extrusionOk="0">
                  <a:moveTo>
                    <a:pt x="1003" y="0"/>
                  </a:moveTo>
                  <a:cubicBezTo>
                    <a:pt x="459" y="0"/>
                    <a:pt x="0" y="459"/>
                    <a:pt x="0" y="1004"/>
                  </a:cubicBezTo>
                  <a:cubicBezTo>
                    <a:pt x="0" y="1577"/>
                    <a:pt x="459" y="2036"/>
                    <a:pt x="1003" y="2036"/>
                  </a:cubicBezTo>
                  <a:cubicBezTo>
                    <a:pt x="1548" y="2036"/>
                    <a:pt x="2007" y="1577"/>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3917500" y="186130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48" y="2008"/>
                    <a:pt x="2007" y="1549"/>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3917500" y="1716550"/>
              <a:ext cx="50175" cy="50900"/>
            </a:xfrm>
            <a:custGeom>
              <a:avLst/>
              <a:gdLst/>
              <a:ahLst/>
              <a:cxnLst/>
              <a:rect l="l" t="t" r="r" b="b"/>
              <a:pathLst>
                <a:path w="2007" h="2036" extrusionOk="0">
                  <a:moveTo>
                    <a:pt x="1003" y="0"/>
                  </a:moveTo>
                  <a:cubicBezTo>
                    <a:pt x="459" y="0"/>
                    <a:pt x="0" y="459"/>
                    <a:pt x="0" y="1032"/>
                  </a:cubicBezTo>
                  <a:cubicBezTo>
                    <a:pt x="0" y="1577"/>
                    <a:pt x="459" y="2036"/>
                    <a:pt x="1003" y="2036"/>
                  </a:cubicBezTo>
                  <a:cubicBezTo>
                    <a:pt x="1548" y="2036"/>
                    <a:pt x="2007" y="1577"/>
                    <a:pt x="2007" y="1032"/>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3917500" y="1644875"/>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3917500" y="1572500"/>
              <a:ext cx="50175" cy="50175"/>
            </a:xfrm>
            <a:custGeom>
              <a:avLst/>
              <a:gdLst/>
              <a:ahLst/>
              <a:cxnLst/>
              <a:rect l="l" t="t" r="r" b="b"/>
              <a:pathLst>
                <a:path w="2007" h="2007" extrusionOk="0">
                  <a:moveTo>
                    <a:pt x="1003" y="0"/>
                  </a:moveTo>
                  <a:cubicBezTo>
                    <a:pt x="459" y="0"/>
                    <a:pt x="0" y="459"/>
                    <a:pt x="0" y="1004"/>
                  </a:cubicBezTo>
                  <a:cubicBezTo>
                    <a:pt x="0" y="1577"/>
                    <a:pt x="459" y="2007"/>
                    <a:pt x="1003" y="2007"/>
                  </a:cubicBezTo>
                  <a:cubicBezTo>
                    <a:pt x="1548" y="2007"/>
                    <a:pt x="2007" y="1577"/>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1"/>
            <p:cNvSpPr/>
            <p:nvPr/>
          </p:nvSpPr>
          <p:spPr>
            <a:xfrm>
              <a:off x="3917500" y="15001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48" y="2036"/>
                    <a:pt x="2007" y="1578"/>
                    <a:pt x="2007" y="1033"/>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1"/>
            <p:cNvSpPr/>
            <p:nvPr/>
          </p:nvSpPr>
          <p:spPr>
            <a:xfrm>
              <a:off x="3917500" y="142845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48" y="2007"/>
                    <a:pt x="2007" y="1548"/>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1"/>
            <p:cNvSpPr/>
            <p:nvPr/>
          </p:nvSpPr>
          <p:spPr>
            <a:xfrm>
              <a:off x="3917500" y="121200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48" y="2008"/>
                    <a:pt x="2007" y="1549"/>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1"/>
            <p:cNvSpPr/>
            <p:nvPr/>
          </p:nvSpPr>
          <p:spPr>
            <a:xfrm>
              <a:off x="3845100" y="21494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77"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1"/>
            <p:cNvSpPr/>
            <p:nvPr/>
          </p:nvSpPr>
          <p:spPr>
            <a:xfrm>
              <a:off x="3845100" y="1932975"/>
              <a:ext cx="50200" cy="50900"/>
            </a:xfrm>
            <a:custGeom>
              <a:avLst/>
              <a:gdLst/>
              <a:ahLst/>
              <a:cxnLst/>
              <a:rect l="l" t="t" r="r" b="b"/>
              <a:pathLst>
                <a:path w="2008" h="2036" extrusionOk="0">
                  <a:moveTo>
                    <a:pt x="1004" y="1"/>
                  </a:moveTo>
                  <a:cubicBezTo>
                    <a:pt x="459" y="1"/>
                    <a:pt x="1" y="459"/>
                    <a:pt x="1" y="1033"/>
                  </a:cubicBezTo>
                  <a:cubicBezTo>
                    <a:pt x="1" y="1577"/>
                    <a:pt x="459" y="2036"/>
                    <a:pt x="1004" y="2036"/>
                  </a:cubicBezTo>
                  <a:cubicBezTo>
                    <a:pt x="1577"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1"/>
            <p:cNvSpPr/>
            <p:nvPr/>
          </p:nvSpPr>
          <p:spPr>
            <a:xfrm>
              <a:off x="3845100" y="18613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77"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1"/>
            <p:cNvSpPr/>
            <p:nvPr/>
          </p:nvSpPr>
          <p:spPr>
            <a:xfrm>
              <a:off x="3845100" y="178892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77" y="2007"/>
                    <a:pt x="2007" y="1577"/>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1"/>
            <p:cNvSpPr/>
            <p:nvPr/>
          </p:nvSpPr>
          <p:spPr>
            <a:xfrm>
              <a:off x="3845100" y="1716550"/>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77"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1"/>
            <p:cNvSpPr/>
            <p:nvPr/>
          </p:nvSpPr>
          <p:spPr>
            <a:xfrm>
              <a:off x="3845100" y="164487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1"/>
            <p:cNvSpPr/>
            <p:nvPr/>
          </p:nvSpPr>
          <p:spPr>
            <a:xfrm>
              <a:off x="3845100" y="1572500"/>
              <a:ext cx="50200" cy="50175"/>
            </a:xfrm>
            <a:custGeom>
              <a:avLst/>
              <a:gdLst/>
              <a:ahLst/>
              <a:cxnLst/>
              <a:rect l="l" t="t" r="r" b="b"/>
              <a:pathLst>
                <a:path w="2008" h="2007" extrusionOk="0">
                  <a:moveTo>
                    <a:pt x="1004" y="0"/>
                  </a:moveTo>
                  <a:cubicBezTo>
                    <a:pt x="459" y="0"/>
                    <a:pt x="1" y="459"/>
                    <a:pt x="1" y="1004"/>
                  </a:cubicBezTo>
                  <a:cubicBezTo>
                    <a:pt x="1" y="1577"/>
                    <a:pt x="459" y="2007"/>
                    <a:pt x="1004" y="2007"/>
                  </a:cubicBezTo>
                  <a:cubicBezTo>
                    <a:pt x="1577" y="2007"/>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1"/>
            <p:cNvSpPr/>
            <p:nvPr/>
          </p:nvSpPr>
          <p:spPr>
            <a:xfrm>
              <a:off x="3845100" y="15001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77"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1"/>
            <p:cNvSpPr/>
            <p:nvPr/>
          </p:nvSpPr>
          <p:spPr>
            <a:xfrm>
              <a:off x="3845100" y="14284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1"/>
            <p:cNvSpPr/>
            <p:nvPr/>
          </p:nvSpPr>
          <p:spPr>
            <a:xfrm>
              <a:off x="3845100" y="12120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77"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1"/>
            <p:cNvSpPr/>
            <p:nvPr/>
          </p:nvSpPr>
          <p:spPr>
            <a:xfrm>
              <a:off x="3772725" y="229417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1"/>
            <p:cNvSpPr/>
            <p:nvPr/>
          </p:nvSpPr>
          <p:spPr>
            <a:xfrm>
              <a:off x="3772725" y="2221800"/>
              <a:ext cx="50900" cy="50225"/>
            </a:xfrm>
            <a:custGeom>
              <a:avLst/>
              <a:gdLst/>
              <a:ahLst/>
              <a:cxnLst/>
              <a:rect l="l" t="t" r="r" b="b"/>
              <a:pathLst>
                <a:path w="2036" h="2009" extrusionOk="0">
                  <a:moveTo>
                    <a:pt x="1032" y="0"/>
                  </a:moveTo>
                  <a:cubicBezTo>
                    <a:pt x="459" y="0"/>
                    <a:pt x="0" y="459"/>
                    <a:pt x="0" y="1004"/>
                  </a:cubicBezTo>
                  <a:cubicBezTo>
                    <a:pt x="0" y="1548"/>
                    <a:pt x="459" y="2007"/>
                    <a:pt x="1004" y="2007"/>
                  </a:cubicBezTo>
                  <a:cubicBezTo>
                    <a:pt x="1021" y="2008"/>
                    <a:pt x="1038" y="2008"/>
                    <a:pt x="1055" y="2008"/>
                  </a:cubicBezTo>
                  <a:cubicBezTo>
                    <a:pt x="1604" y="2008"/>
                    <a:pt x="2036" y="1560"/>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1"/>
            <p:cNvSpPr/>
            <p:nvPr/>
          </p:nvSpPr>
          <p:spPr>
            <a:xfrm>
              <a:off x="3772725" y="2077700"/>
              <a:ext cx="50900" cy="50225"/>
            </a:xfrm>
            <a:custGeom>
              <a:avLst/>
              <a:gdLst/>
              <a:ahLst/>
              <a:cxnLst/>
              <a:rect l="l" t="t" r="r" b="b"/>
              <a:pathLst>
                <a:path w="2036" h="2009" extrusionOk="0">
                  <a:moveTo>
                    <a:pt x="981" y="1"/>
                  </a:moveTo>
                  <a:cubicBezTo>
                    <a:pt x="432" y="1"/>
                    <a:pt x="0" y="449"/>
                    <a:pt x="0" y="1006"/>
                  </a:cubicBezTo>
                  <a:cubicBezTo>
                    <a:pt x="0" y="1550"/>
                    <a:pt x="459" y="2009"/>
                    <a:pt x="1004" y="2009"/>
                  </a:cubicBezTo>
                  <a:cubicBezTo>
                    <a:pt x="1577" y="2009"/>
                    <a:pt x="2036" y="1579"/>
                    <a:pt x="2036" y="1006"/>
                  </a:cubicBezTo>
                  <a:cubicBezTo>
                    <a:pt x="2036" y="461"/>
                    <a:pt x="1577" y="2"/>
                    <a:pt x="1032" y="2"/>
                  </a:cubicBezTo>
                  <a:cubicBezTo>
                    <a:pt x="1015" y="1"/>
                    <a:pt x="998" y="1"/>
                    <a:pt x="981"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1"/>
            <p:cNvSpPr/>
            <p:nvPr/>
          </p:nvSpPr>
          <p:spPr>
            <a:xfrm>
              <a:off x="3772725" y="1932975"/>
              <a:ext cx="50900" cy="50900"/>
            </a:xfrm>
            <a:custGeom>
              <a:avLst/>
              <a:gdLst/>
              <a:ahLst/>
              <a:cxnLst/>
              <a:rect l="l" t="t" r="r" b="b"/>
              <a:pathLst>
                <a:path w="2036" h="2036" extrusionOk="0">
                  <a:moveTo>
                    <a:pt x="1032" y="1"/>
                  </a:moveTo>
                  <a:cubicBezTo>
                    <a:pt x="459" y="1"/>
                    <a:pt x="0" y="459"/>
                    <a:pt x="0" y="1004"/>
                  </a:cubicBezTo>
                  <a:cubicBezTo>
                    <a:pt x="0" y="1577"/>
                    <a:pt x="459" y="2036"/>
                    <a:pt x="1004"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1"/>
            <p:cNvSpPr/>
            <p:nvPr/>
          </p:nvSpPr>
          <p:spPr>
            <a:xfrm>
              <a:off x="3772725" y="178892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1"/>
            <p:cNvSpPr/>
            <p:nvPr/>
          </p:nvSpPr>
          <p:spPr>
            <a:xfrm>
              <a:off x="3772725" y="1716550"/>
              <a:ext cx="50900" cy="50900"/>
            </a:xfrm>
            <a:custGeom>
              <a:avLst/>
              <a:gdLst/>
              <a:ahLst/>
              <a:cxnLst/>
              <a:rect l="l" t="t" r="r" b="b"/>
              <a:pathLst>
                <a:path w="2036" h="2036" extrusionOk="0">
                  <a:moveTo>
                    <a:pt x="1032" y="0"/>
                  </a:moveTo>
                  <a:cubicBezTo>
                    <a:pt x="459" y="0"/>
                    <a:pt x="0" y="459"/>
                    <a:pt x="0" y="1004"/>
                  </a:cubicBezTo>
                  <a:cubicBezTo>
                    <a:pt x="0" y="1577"/>
                    <a:pt x="459" y="2036"/>
                    <a:pt x="1004" y="2036"/>
                  </a:cubicBezTo>
                  <a:cubicBezTo>
                    <a:pt x="1577" y="2036"/>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1"/>
            <p:cNvSpPr/>
            <p:nvPr/>
          </p:nvSpPr>
          <p:spPr>
            <a:xfrm>
              <a:off x="3772725"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1"/>
            <p:cNvSpPr/>
            <p:nvPr/>
          </p:nvSpPr>
          <p:spPr>
            <a:xfrm>
              <a:off x="3772725" y="1572500"/>
              <a:ext cx="50900" cy="50225"/>
            </a:xfrm>
            <a:custGeom>
              <a:avLst/>
              <a:gdLst/>
              <a:ahLst/>
              <a:cxnLst/>
              <a:rect l="l" t="t" r="r" b="b"/>
              <a:pathLst>
                <a:path w="2036" h="2009" extrusionOk="0">
                  <a:moveTo>
                    <a:pt x="1032" y="0"/>
                  </a:moveTo>
                  <a:cubicBezTo>
                    <a:pt x="459" y="0"/>
                    <a:pt x="0" y="430"/>
                    <a:pt x="0" y="1004"/>
                  </a:cubicBezTo>
                  <a:cubicBezTo>
                    <a:pt x="0" y="1548"/>
                    <a:pt x="459" y="2007"/>
                    <a:pt x="1004" y="2007"/>
                  </a:cubicBezTo>
                  <a:cubicBezTo>
                    <a:pt x="1021" y="2008"/>
                    <a:pt x="1038" y="2008"/>
                    <a:pt x="1055" y="2008"/>
                  </a:cubicBezTo>
                  <a:cubicBezTo>
                    <a:pt x="1604" y="2008"/>
                    <a:pt x="2036" y="1560"/>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1"/>
            <p:cNvSpPr/>
            <p:nvPr/>
          </p:nvSpPr>
          <p:spPr>
            <a:xfrm>
              <a:off x="3772725" y="1500100"/>
              <a:ext cx="50900" cy="50925"/>
            </a:xfrm>
            <a:custGeom>
              <a:avLst/>
              <a:gdLst/>
              <a:ahLst/>
              <a:cxnLst/>
              <a:rect l="l" t="t" r="r" b="b"/>
              <a:pathLst>
                <a:path w="2036" h="2037" extrusionOk="0">
                  <a:moveTo>
                    <a:pt x="1032" y="1"/>
                  </a:moveTo>
                  <a:cubicBezTo>
                    <a:pt x="459" y="1"/>
                    <a:pt x="0" y="460"/>
                    <a:pt x="0" y="1004"/>
                  </a:cubicBezTo>
                  <a:cubicBezTo>
                    <a:pt x="0" y="1578"/>
                    <a:pt x="459" y="2036"/>
                    <a:pt x="1004"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1"/>
            <p:cNvSpPr/>
            <p:nvPr/>
          </p:nvSpPr>
          <p:spPr>
            <a:xfrm>
              <a:off x="3772725" y="128367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1"/>
            <p:cNvSpPr/>
            <p:nvPr/>
          </p:nvSpPr>
          <p:spPr>
            <a:xfrm>
              <a:off x="3772725" y="1211975"/>
              <a:ext cx="50900" cy="50225"/>
            </a:xfrm>
            <a:custGeom>
              <a:avLst/>
              <a:gdLst/>
              <a:ahLst/>
              <a:cxnLst/>
              <a:rect l="l" t="t" r="r" b="b"/>
              <a:pathLst>
                <a:path w="2036" h="2009" extrusionOk="0">
                  <a:moveTo>
                    <a:pt x="981" y="1"/>
                  </a:moveTo>
                  <a:cubicBezTo>
                    <a:pt x="432" y="1"/>
                    <a:pt x="0" y="449"/>
                    <a:pt x="0" y="1005"/>
                  </a:cubicBezTo>
                  <a:cubicBezTo>
                    <a:pt x="0" y="1550"/>
                    <a:pt x="459" y="2009"/>
                    <a:pt x="1004" y="2009"/>
                  </a:cubicBezTo>
                  <a:cubicBezTo>
                    <a:pt x="1577" y="2009"/>
                    <a:pt x="2036" y="1550"/>
                    <a:pt x="2036" y="1005"/>
                  </a:cubicBezTo>
                  <a:cubicBezTo>
                    <a:pt x="2036" y="461"/>
                    <a:pt x="1577" y="2"/>
                    <a:pt x="1032" y="2"/>
                  </a:cubicBezTo>
                  <a:cubicBezTo>
                    <a:pt x="1015" y="1"/>
                    <a:pt x="998" y="1"/>
                    <a:pt x="981"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1"/>
            <p:cNvSpPr/>
            <p:nvPr/>
          </p:nvSpPr>
          <p:spPr>
            <a:xfrm>
              <a:off x="3700325" y="2221800"/>
              <a:ext cx="50925" cy="50900"/>
            </a:xfrm>
            <a:custGeom>
              <a:avLst/>
              <a:gdLst/>
              <a:ahLst/>
              <a:cxnLst/>
              <a:rect l="l" t="t" r="r" b="b"/>
              <a:pathLst>
                <a:path w="2037" h="2036" extrusionOk="0">
                  <a:moveTo>
                    <a:pt x="1033" y="0"/>
                  </a:moveTo>
                  <a:cubicBezTo>
                    <a:pt x="460" y="0"/>
                    <a:pt x="1" y="459"/>
                    <a:pt x="30" y="1004"/>
                  </a:cubicBezTo>
                  <a:cubicBezTo>
                    <a:pt x="30" y="1577"/>
                    <a:pt x="460" y="2036"/>
                    <a:pt x="1033" y="2036"/>
                  </a:cubicBezTo>
                  <a:cubicBezTo>
                    <a:pt x="1578" y="2036"/>
                    <a:pt x="2036" y="1577"/>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1"/>
            <p:cNvSpPr/>
            <p:nvPr/>
          </p:nvSpPr>
          <p:spPr>
            <a:xfrm>
              <a:off x="3700325" y="2149400"/>
              <a:ext cx="50925" cy="50925"/>
            </a:xfrm>
            <a:custGeom>
              <a:avLst/>
              <a:gdLst/>
              <a:ahLst/>
              <a:cxnLst/>
              <a:rect l="l" t="t" r="r" b="b"/>
              <a:pathLst>
                <a:path w="2037" h="2037" extrusionOk="0">
                  <a:moveTo>
                    <a:pt x="1033" y="1"/>
                  </a:moveTo>
                  <a:cubicBezTo>
                    <a:pt x="460" y="1"/>
                    <a:pt x="1" y="460"/>
                    <a:pt x="30" y="1033"/>
                  </a:cubicBezTo>
                  <a:cubicBezTo>
                    <a:pt x="30" y="1578"/>
                    <a:pt x="460" y="2036"/>
                    <a:pt x="1033" y="2036"/>
                  </a:cubicBezTo>
                  <a:cubicBezTo>
                    <a:pt x="1578" y="2036"/>
                    <a:pt x="2036" y="1578"/>
                    <a:pt x="2036" y="1033"/>
                  </a:cubicBezTo>
                  <a:cubicBezTo>
                    <a:pt x="2036" y="460"/>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1"/>
            <p:cNvSpPr/>
            <p:nvPr/>
          </p:nvSpPr>
          <p:spPr>
            <a:xfrm>
              <a:off x="3700325" y="1932975"/>
              <a:ext cx="50925" cy="50900"/>
            </a:xfrm>
            <a:custGeom>
              <a:avLst/>
              <a:gdLst/>
              <a:ahLst/>
              <a:cxnLst/>
              <a:rect l="l" t="t" r="r" b="b"/>
              <a:pathLst>
                <a:path w="2037" h="2036" extrusionOk="0">
                  <a:moveTo>
                    <a:pt x="1033" y="1"/>
                  </a:moveTo>
                  <a:cubicBezTo>
                    <a:pt x="460" y="1"/>
                    <a:pt x="1" y="459"/>
                    <a:pt x="30" y="1033"/>
                  </a:cubicBezTo>
                  <a:cubicBezTo>
                    <a:pt x="30" y="1577"/>
                    <a:pt x="460" y="2036"/>
                    <a:pt x="1033" y="2036"/>
                  </a:cubicBezTo>
                  <a:cubicBezTo>
                    <a:pt x="1578" y="2036"/>
                    <a:pt x="2036" y="1577"/>
                    <a:pt x="2036" y="1033"/>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1"/>
            <p:cNvSpPr/>
            <p:nvPr/>
          </p:nvSpPr>
          <p:spPr>
            <a:xfrm>
              <a:off x="3700325" y="1861300"/>
              <a:ext cx="50925" cy="50200"/>
            </a:xfrm>
            <a:custGeom>
              <a:avLst/>
              <a:gdLst/>
              <a:ahLst/>
              <a:cxnLst/>
              <a:rect l="l" t="t" r="r" b="b"/>
              <a:pathLst>
                <a:path w="2037" h="2008" extrusionOk="0">
                  <a:moveTo>
                    <a:pt x="1033" y="1"/>
                  </a:moveTo>
                  <a:cubicBezTo>
                    <a:pt x="460" y="1"/>
                    <a:pt x="1" y="460"/>
                    <a:pt x="30" y="1004"/>
                  </a:cubicBezTo>
                  <a:cubicBezTo>
                    <a:pt x="30" y="1549"/>
                    <a:pt x="460" y="2008"/>
                    <a:pt x="1033" y="2008"/>
                  </a:cubicBezTo>
                  <a:cubicBezTo>
                    <a:pt x="1578" y="2008"/>
                    <a:pt x="2036" y="1549"/>
                    <a:pt x="2036" y="1004"/>
                  </a:cubicBezTo>
                  <a:cubicBezTo>
                    <a:pt x="2036" y="460"/>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1"/>
            <p:cNvSpPr/>
            <p:nvPr/>
          </p:nvSpPr>
          <p:spPr>
            <a:xfrm>
              <a:off x="3700325" y="1788925"/>
              <a:ext cx="50925" cy="50200"/>
            </a:xfrm>
            <a:custGeom>
              <a:avLst/>
              <a:gdLst/>
              <a:ahLst/>
              <a:cxnLst/>
              <a:rect l="l" t="t" r="r" b="b"/>
              <a:pathLst>
                <a:path w="2037" h="2008" extrusionOk="0">
                  <a:moveTo>
                    <a:pt x="1033" y="1"/>
                  </a:moveTo>
                  <a:cubicBezTo>
                    <a:pt x="460" y="1"/>
                    <a:pt x="1" y="459"/>
                    <a:pt x="30" y="1004"/>
                  </a:cubicBezTo>
                  <a:cubicBezTo>
                    <a:pt x="30" y="1577"/>
                    <a:pt x="460" y="2007"/>
                    <a:pt x="1033" y="2007"/>
                  </a:cubicBezTo>
                  <a:cubicBezTo>
                    <a:pt x="1578" y="2007"/>
                    <a:pt x="2036" y="1577"/>
                    <a:pt x="2036" y="1004"/>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1"/>
            <p:cNvSpPr/>
            <p:nvPr/>
          </p:nvSpPr>
          <p:spPr>
            <a:xfrm>
              <a:off x="3700325" y="1716550"/>
              <a:ext cx="50925" cy="50900"/>
            </a:xfrm>
            <a:custGeom>
              <a:avLst/>
              <a:gdLst/>
              <a:ahLst/>
              <a:cxnLst/>
              <a:rect l="l" t="t" r="r" b="b"/>
              <a:pathLst>
                <a:path w="2037" h="2036" extrusionOk="0">
                  <a:moveTo>
                    <a:pt x="1033" y="0"/>
                  </a:moveTo>
                  <a:cubicBezTo>
                    <a:pt x="460" y="0"/>
                    <a:pt x="1" y="459"/>
                    <a:pt x="30" y="1032"/>
                  </a:cubicBezTo>
                  <a:cubicBezTo>
                    <a:pt x="30" y="1577"/>
                    <a:pt x="460" y="2036"/>
                    <a:pt x="1033" y="2036"/>
                  </a:cubicBezTo>
                  <a:cubicBezTo>
                    <a:pt x="1578" y="2036"/>
                    <a:pt x="2036" y="1577"/>
                    <a:pt x="2036" y="1032"/>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1"/>
            <p:cNvSpPr/>
            <p:nvPr/>
          </p:nvSpPr>
          <p:spPr>
            <a:xfrm>
              <a:off x="3700325" y="1644875"/>
              <a:ext cx="50925" cy="50200"/>
            </a:xfrm>
            <a:custGeom>
              <a:avLst/>
              <a:gdLst/>
              <a:ahLst/>
              <a:cxnLst/>
              <a:rect l="l" t="t" r="r" b="b"/>
              <a:pathLst>
                <a:path w="2037" h="2008" extrusionOk="0">
                  <a:moveTo>
                    <a:pt x="1033" y="1"/>
                  </a:moveTo>
                  <a:cubicBezTo>
                    <a:pt x="460" y="1"/>
                    <a:pt x="1" y="459"/>
                    <a:pt x="30" y="1004"/>
                  </a:cubicBezTo>
                  <a:cubicBezTo>
                    <a:pt x="30" y="1549"/>
                    <a:pt x="460" y="2007"/>
                    <a:pt x="1033" y="2007"/>
                  </a:cubicBezTo>
                  <a:cubicBezTo>
                    <a:pt x="1578" y="2007"/>
                    <a:pt x="2036" y="1549"/>
                    <a:pt x="2036" y="1004"/>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1"/>
            <p:cNvSpPr/>
            <p:nvPr/>
          </p:nvSpPr>
          <p:spPr>
            <a:xfrm>
              <a:off x="3700325" y="1572500"/>
              <a:ext cx="50925" cy="50175"/>
            </a:xfrm>
            <a:custGeom>
              <a:avLst/>
              <a:gdLst/>
              <a:ahLst/>
              <a:cxnLst/>
              <a:rect l="l" t="t" r="r" b="b"/>
              <a:pathLst>
                <a:path w="2037" h="2007" extrusionOk="0">
                  <a:moveTo>
                    <a:pt x="1033" y="0"/>
                  </a:moveTo>
                  <a:cubicBezTo>
                    <a:pt x="460" y="0"/>
                    <a:pt x="1" y="459"/>
                    <a:pt x="30" y="1004"/>
                  </a:cubicBezTo>
                  <a:cubicBezTo>
                    <a:pt x="30" y="1577"/>
                    <a:pt x="460" y="2007"/>
                    <a:pt x="1033" y="2007"/>
                  </a:cubicBezTo>
                  <a:cubicBezTo>
                    <a:pt x="1578" y="2007"/>
                    <a:pt x="2036" y="1577"/>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1"/>
            <p:cNvSpPr/>
            <p:nvPr/>
          </p:nvSpPr>
          <p:spPr>
            <a:xfrm>
              <a:off x="3700325" y="1212000"/>
              <a:ext cx="50925" cy="50200"/>
            </a:xfrm>
            <a:custGeom>
              <a:avLst/>
              <a:gdLst/>
              <a:ahLst/>
              <a:cxnLst/>
              <a:rect l="l" t="t" r="r" b="b"/>
              <a:pathLst>
                <a:path w="2037" h="2008" extrusionOk="0">
                  <a:moveTo>
                    <a:pt x="1033" y="1"/>
                  </a:moveTo>
                  <a:cubicBezTo>
                    <a:pt x="460" y="1"/>
                    <a:pt x="1" y="460"/>
                    <a:pt x="30" y="1004"/>
                  </a:cubicBezTo>
                  <a:cubicBezTo>
                    <a:pt x="30" y="1549"/>
                    <a:pt x="460" y="2008"/>
                    <a:pt x="1033" y="2008"/>
                  </a:cubicBezTo>
                  <a:cubicBezTo>
                    <a:pt x="1578" y="2008"/>
                    <a:pt x="2036" y="1549"/>
                    <a:pt x="2036" y="1004"/>
                  </a:cubicBezTo>
                  <a:cubicBezTo>
                    <a:pt x="2036" y="460"/>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1"/>
            <p:cNvSpPr/>
            <p:nvPr/>
          </p:nvSpPr>
          <p:spPr>
            <a:xfrm>
              <a:off x="3628675" y="2149400"/>
              <a:ext cx="50175" cy="50925"/>
            </a:xfrm>
            <a:custGeom>
              <a:avLst/>
              <a:gdLst/>
              <a:ahLst/>
              <a:cxnLst/>
              <a:rect l="l" t="t" r="r" b="b"/>
              <a:pathLst>
                <a:path w="2007" h="2037" extrusionOk="0">
                  <a:moveTo>
                    <a:pt x="1004" y="1"/>
                  </a:moveTo>
                  <a:cubicBezTo>
                    <a:pt x="459" y="1"/>
                    <a:pt x="0" y="460"/>
                    <a:pt x="0" y="1033"/>
                  </a:cubicBezTo>
                  <a:cubicBezTo>
                    <a:pt x="0" y="1578"/>
                    <a:pt x="459"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1"/>
            <p:cNvSpPr/>
            <p:nvPr/>
          </p:nvSpPr>
          <p:spPr>
            <a:xfrm>
              <a:off x="3625075" y="2077800"/>
              <a:ext cx="57375" cy="50500"/>
            </a:xfrm>
            <a:custGeom>
              <a:avLst/>
              <a:gdLst/>
              <a:ahLst/>
              <a:cxnLst/>
              <a:rect l="l" t="t" r="r" b="b"/>
              <a:pathLst>
                <a:path w="2295" h="2020" extrusionOk="0">
                  <a:moveTo>
                    <a:pt x="1129" y="0"/>
                  </a:moveTo>
                  <a:cubicBezTo>
                    <a:pt x="739" y="0"/>
                    <a:pt x="374" y="242"/>
                    <a:pt x="202" y="629"/>
                  </a:cubicBezTo>
                  <a:cubicBezTo>
                    <a:pt x="1" y="1145"/>
                    <a:pt x="230" y="1718"/>
                    <a:pt x="746" y="1948"/>
                  </a:cubicBezTo>
                  <a:cubicBezTo>
                    <a:pt x="879" y="1996"/>
                    <a:pt x="1013" y="2020"/>
                    <a:pt x="1143" y="2020"/>
                  </a:cubicBezTo>
                  <a:cubicBezTo>
                    <a:pt x="1550" y="2020"/>
                    <a:pt x="1920" y="1793"/>
                    <a:pt x="2094" y="1403"/>
                  </a:cubicBezTo>
                  <a:cubicBezTo>
                    <a:pt x="2294" y="887"/>
                    <a:pt x="2036" y="285"/>
                    <a:pt x="1520" y="84"/>
                  </a:cubicBezTo>
                  <a:cubicBezTo>
                    <a:pt x="1391" y="27"/>
                    <a:pt x="1259" y="0"/>
                    <a:pt x="1129"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1"/>
            <p:cNvSpPr/>
            <p:nvPr/>
          </p:nvSpPr>
          <p:spPr>
            <a:xfrm>
              <a:off x="3625075" y="1933325"/>
              <a:ext cx="57375" cy="50525"/>
            </a:xfrm>
            <a:custGeom>
              <a:avLst/>
              <a:gdLst/>
              <a:ahLst/>
              <a:cxnLst/>
              <a:rect l="l" t="t" r="r" b="b"/>
              <a:pathLst>
                <a:path w="2295" h="2021" extrusionOk="0">
                  <a:moveTo>
                    <a:pt x="1139" y="0"/>
                  </a:moveTo>
                  <a:cubicBezTo>
                    <a:pt x="746" y="0"/>
                    <a:pt x="375" y="227"/>
                    <a:pt x="202" y="617"/>
                  </a:cubicBezTo>
                  <a:cubicBezTo>
                    <a:pt x="1" y="1133"/>
                    <a:pt x="230" y="1735"/>
                    <a:pt x="746" y="1936"/>
                  </a:cubicBezTo>
                  <a:cubicBezTo>
                    <a:pt x="875" y="1993"/>
                    <a:pt x="1010" y="2020"/>
                    <a:pt x="1142" y="2020"/>
                  </a:cubicBezTo>
                  <a:cubicBezTo>
                    <a:pt x="1538" y="2020"/>
                    <a:pt x="1914" y="1778"/>
                    <a:pt x="2065" y="1391"/>
                  </a:cubicBezTo>
                  <a:cubicBezTo>
                    <a:pt x="2294" y="875"/>
                    <a:pt x="2036" y="302"/>
                    <a:pt x="1520" y="73"/>
                  </a:cubicBezTo>
                  <a:cubicBezTo>
                    <a:pt x="1395" y="24"/>
                    <a:pt x="1266" y="0"/>
                    <a:pt x="1139"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1"/>
            <p:cNvSpPr/>
            <p:nvPr/>
          </p:nvSpPr>
          <p:spPr>
            <a:xfrm>
              <a:off x="3625075" y="1716900"/>
              <a:ext cx="57375" cy="50500"/>
            </a:xfrm>
            <a:custGeom>
              <a:avLst/>
              <a:gdLst/>
              <a:ahLst/>
              <a:cxnLst/>
              <a:rect l="l" t="t" r="r" b="b"/>
              <a:pathLst>
                <a:path w="2295" h="2020" extrusionOk="0">
                  <a:moveTo>
                    <a:pt x="1139" y="0"/>
                  </a:moveTo>
                  <a:cubicBezTo>
                    <a:pt x="746" y="0"/>
                    <a:pt x="375" y="226"/>
                    <a:pt x="202" y="617"/>
                  </a:cubicBezTo>
                  <a:cubicBezTo>
                    <a:pt x="1" y="1133"/>
                    <a:pt x="230" y="1735"/>
                    <a:pt x="775" y="1936"/>
                  </a:cubicBezTo>
                  <a:cubicBezTo>
                    <a:pt x="904" y="1993"/>
                    <a:pt x="1037" y="2020"/>
                    <a:pt x="1166" y="2020"/>
                  </a:cubicBezTo>
                  <a:cubicBezTo>
                    <a:pt x="1556" y="2020"/>
                    <a:pt x="1922" y="1778"/>
                    <a:pt x="2094" y="1391"/>
                  </a:cubicBezTo>
                  <a:cubicBezTo>
                    <a:pt x="2294" y="875"/>
                    <a:pt x="2036" y="302"/>
                    <a:pt x="1520" y="72"/>
                  </a:cubicBezTo>
                  <a:cubicBezTo>
                    <a:pt x="1395" y="23"/>
                    <a:pt x="1266" y="0"/>
                    <a:pt x="1139"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1"/>
            <p:cNvSpPr/>
            <p:nvPr/>
          </p:nvSpPr>
          <p:spPr>
            <a:xfrm>
              <a:off x="3628675" y="1644875"/>
              <a:ext cx="50175" cy="50200"/>
            </a:xfrm>
            <a:custGeom>
              <a:avLst/>
              <a:gdLst/>
              <a:ahLst/>
              <a:cxnLst/>
              <a:rect l="l" t="t" r="r" b="b"/>
              <a:pathLst>
                <a:path w="2007"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1"/>
            <p:cNvSpPr/>
            <p:nvPr/>
          </p:nvSpPr>
          <p:spPr>
            <a:xfrm>
              <a:off x="3556275" y="2221800"/>
              <a:ext cx="50925" cy="50900"/>
            </a:xfrm>
            <a:custGeom>
              <a:avLst/>
              <a:gdLst/>
              <a:ahLst/>
              <a:cxnLst/>
              <a:rect l="l" t="t" r="r" b="b"/>
              <a:pathLst>
                <a:path w="2037" h="2036" extrusionOk="0">
                  <a:moveTo>
                    <a:pt x="1004" y="0"/>
                  </a:moveTo>
                  <a:cubicBezTo>
                    <a:pt x="460" y="0"/>
                    <a:pt x="1" y="459"/>
                    <a:pt x="1" y="1004"/>
                  </a:cubicBezTo>
                  <a:cubicBezTo>
                    <a:pt x="1" y="1577"/>
                    <a:pt x="460" y="2036"/>
                    <a:pt x="1004" y="2036"/>
                  </a:cubicBezTo>
                  <a:cubicBezTo>
                    <a:pt x="1578" y="2036"/>
                    <a:pt x="2036" y="1577"/>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1"/>
            <p:cNvSpPr/>
            <p:nvPr/>
          </p:nvSpPr>
          <p:spPr>
            <a:xfrm>
              <a:off x="3556275" y="2149400"/>
              <a:ext cx="50925" cy="50925"/>
            </a:xfrm>
            <a:custGeom>
              <a:avLst/>
              <a:gdLst/>
              <a:ahLst/>
              <a:cxnLst/>
              <a:rect l="l" t="t" r="r" b="b"/>
              <a:pathLst>
                <a:path w="2037" h="2037" extrusionOk="0">
                  <a:moveTo>
                    <a:pt x="1004" y="1"/>
                  </a:moveTo>
                  <a:cubicBezTo>
                    <a:pt x="460" y="1"/>
                    <a:pt x="1" y="460"/>
                    <a:pt x="1" y="1033"/>
                  </a:cubicBezTo>
                  <a:cubicBezTo>
                    <a:pt x="1" y="1578"/>
                    <a:pt x="460" y="2036"/>
                    <a:pt x="1004" y="2036"/>
                  </a:cubicBezTo>
                  <a:cubicBezTo>
                    <a:pt x="1578" y="2036"/>
                    <a:pt x="2036" y="1578"/>
                    <a:pt x="2036" y="1033"/>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1"/>
            <p:cNvSpPr/>
            <p:nvPr/>
          </p:nvSpPr>
          <p:spPr>
            <a:xfrm>
              <a:off x="3556275" y="2077750"/>
              <a:ext cx="50925" cy="50175"/>
            </a:xfrm>
            <a:custGeom>
              <a:avLst/>
              <a:gdLst/>
              <a:ahLst/>
              <a:cxnLst/>
              <a:rect l="l" t="t" r="r" b="b"/>
              <a:pathLst>
                <a:path w="2037" h="2007" extrusionOk="0">
                  <a:moveTo>
                    <a:pt x="1004" y="0"/>
                  </a:moveTo>
                  <a:cubicBezTo>
                    <a:pt x="460" y="0"/>
                    <a:pt x="1" y="459"/>
                    <a:pt x="1" y="1004"/>
                  </a:cubicBezTo>
                  <a:cubicBezTo>
                    <a:pt x="1" y="1548"/>
                    <a:pt x="460" y="2007"/>
                    <a:pt x="1004" y="2007"/>
                  </a:cubicBezTo>
                  <a:cubicBezTo>
                    <a:pt x="1578" y="2007"/>
                    <a:pt x="2036" y="1548"/>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1"/>
            <p:cNvSpPr/>
            <p:nvPr/>
          </p:nvSpPr>
          <p:spPr>
            <a:xfrm>
              <a:off x="3556275" y="2005350"/>
              <a:ext cx="50925" cy="50925"/>
            </a:xfrm>
            <a:custGeom>
              <a:avLst/>
              <a:gdLst/>
              <a:ahLst/>
              <a:cxnLst/>
              <a:rect l="l" t="t" r="r" b="b"/>
              <a:pathLst>
                <a:path w="2037" h="2037" extrusionOk="0">
                  <a:moveTo>
                    <a:pt x="1004" y="1"/>
                  </a:moveTo>
                  <a:cubicBezTo>
                    <a:pt x="460" y="1"/>
                    <a:pt x="1" y="460"/>
                    <a:pt x="1" y="1004"/>
                  </a:cubicBezTo>
                  <a:cubicBezTo>
                    <a:pt x="1" y="1578"/>
                    <a:pt x="460" y="2036"/>
                    <a:pt x="1004" y="2036"/>
                  </a:cubicBezTo>
                  <a:cubicBezTo>
                    <a:pt x="1578" y="2036"/>
                    <a:pt x="2036" y="1578"/>
                    <a:pt x="2036" y="1004"/>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1"/>
            <p:cNvSpPr/>
            <p:nvPr/>
          </p:nvSpPr>
          <p:spPr>
            <a:xfrm>
              <a:off x="3556275" y="1716550"/>
              <a:ext cx="50925" cy="50900"/>
            </a:xfrm>
            <a:custGeom>
              <a:avLst/>
              <a:gdLst/>
              <a:ahLst/>
              <a:cxnLst/>
              <a:rect l="l" t="t" r="r" b="b"/>
              <a:pathLst>
                <a:path w="2037" h="2036" extrusionOk="0">
                  <a:moveTo>
                    <a:pt x="1004" y="0"/>
                  </a:moveTo>
                  <a:cubicBezTo>
                    <a:pt x="460" y="0"/>
                    <a:pt x="1" y="459"/>
                    <a:pt x="1" y="1032"/>
                  </a:cubicBezTo>
                  <a:cubicBezTo>
                    <a:pt x="1" y="1577"/>
                    <a:pt x="460" y="2036"/>
                    <a:pt x="1004" y="2036"/>
                  </a:cubicBezTo>
                  <a:cubicBezTo>
                    <a:pt x="1578" y="2036"/>
                    <a:pt x="2036" y="1577"/>
                    <a:pt x="2036" y="1032"/>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1"/>
            <p:cNvSpPr/>
            <p:nvPr/>
          </p:nvSpPr>
          <p:spPr>
            <a:xfrm>
              <a:off x="3483900" y="2294175"/>
              <a:ext cx="50900" cy="50200"/>
            </a:xfrm>
            <a:custGeom>
              <a:avLst/>
              <a:gdLst/>
              <a:ahLst/>
              <a:cxnLst/>
              <a:rect l="l" t="t" r="r" b="b"/>
              <a:pathLst>
                <a:path w="2036" h="2008" extrusionOk="0">
                  <a:moveTo>
                    <a:pt x="1033" y="1"/>
                  </a:moveTo>
                  <a:cubicBezTo>
                    <a:pt x="459" y="1"/>
                    <a:pt x="1" y="459"/>
                    <a:pt x="1" y="1004"/>
                  </a:cubicBezTo>
                  <a:cubicBezTo>
                    <a:pt x="1" y="1577"/>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1"/>
            <p:cNvSpPr/>
            <p:nvPr/>
          </p:nvSpPr>
          <p:spPr>
            <a:xfrm>
              <a:off x="3483900" y="2221800"/>
              <a:ext cx="50900" cy="50900"/>
            </a:xfrm>
            <a:custGeom>
              <a:avLst/>
              <a:gdLst/>
              <a:ahLst/>
              <a:cxnLst/>
              <a:rect l="l" t="t" r="r" b="b"/>
              <a:pathLst>
                <a:path w="2036"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1"/>
            <p:cNvSpPr/>
            <p:nvPr/>
          </p:nvSpPr>
          <p:spPr>
            <a:xfrm>
              <a:off x="3483900" y="2149400"/>
              <a:ext cx="50900" cy="50925"/>
            </a:xfrm>
            <a:custGeom>
              <a:avLst/>
              <a:gdLst/>
              <a:ahLst/>
              <a:cxnLst/>
              <a:rect l="l" t="t" r="r" b="b"/>
              <a:pathLst>
                <a:path w="2036"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1"/>
            <p:cNvSpPr/>
            <p:nvPr/>
          </p:nvSpPr>
          <p:spPr>
            <a:xfrm>
              <a:off x="3483900" y="2077750"/>
              <a:ext cx="50900" cy="50175"/>
            </a:xfrm>
            <a:custGeom>
              <a:avLst/>
              <a:gdLst/>
              <a:ahLst/>
              <a:cxnLst/>
              <a:rect l="l" t="t" r="r" b="b"/>
              <a:pathLst>
                <a:path w="2036"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1"/>
            <p:cNvSpPr/>
            <p:nvPr/>
          </p:nvSpPr>
          <p:spPr>
            <a:xfrm>
              <a:off x="3483900" y="2005350"/>
              <a:ext cx="50900" cy="50925"/>
            </a:xfrm>
            <a:custGeom>
              <a:avLst/>
              <a:gdLst/>
              <a:ahLst/>
              <a:cxnLst/>
              <a:rect l="l" t="t" r="r" b="b"/>
              <a:pathLst>
                <a:path w="2036" h="2037" extrusionOk="0">
                  <a:moveTo>
                    <a:pt x="1033" y="1"/>
                  </a:moveTo>
                  <a:cubicBezTo>
                    <a:pt x="459" y="1"/>
                    <a:pt x="1" y="460"/>
                    <a:pt x="1" y="1004"/>
                  </a:cubicBezTo>
                  <a:cubicBezTo>
                    <a:pt x="1" y="1578"/>
                    <a:pt x="459" y="2036"/>
                    <a:pt x="1033" y="2036"/>
                  </a:cubicBezTo>
                  <a:cubicBezTo>
                    <a:pt x="1577" y="2036"/>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1"/>
            <p:cNvSpPr/>
            <p:nvPr/>
          </p:nvSpPr>
          <p:spPr>
            <a:xfrm>
              <a:off x="3483900" y="1932975"/>
              <a:ext cx="50900" cy="50900"/>
            </a:xfrm>
            <a:custGeom>
              <a:avLst/>
              <a:gdLst/>
              <a:ahLst/>
              <a:cxnLst/>
              <a:rect l="l" t="t" r="r" b="b"/>
              <a:pathLst>
                <a:path w="2036"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1"/>
            <p:cNvSpPr/>
            <p:nvPr/>
          </p:nvSpPr>
          <p:spPr>
            <a:xfrm>
              <a:off x="3483900" y="1861300"/>
              <a:ext cx="50900" cy="50200"/>
            </a:xfrm>
            <a:custGeom>
              <a:avLst/>
              <a:gdLst/>
              <a:ahLst/>
              <a:cxnLst/>
              <a:rect l="l" t="t" r="r" b="b"/>
              <a:pathLst>
                <a:path w="2036"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1"/>
            <p:cNvSpPr/>
            <p:nvPr/>
          </p:nvSpPr>
          <p:spPr>
            <a:xfrm>
              <a:off x="3412225" y="2366550"/>
              <a:ext cx="50200" cy="50200"/>
            </a:xfrm>
            <a:custGeom>
              <a:avLst/>
              <a:gdLst/>
              <a:ahLst/>
              <a:cxnLst/>
              <a:rect l="l" t="t" r="r" b="b"/>
              <a:pathLst>
                <a:path w="2008" h="2008" extrusionOk="0">
                  <a:moveTo>
                    <a:pt x="1004" y="1"/>
                  </a:moveTo>
                  <a:cubicBezTo>
                    <a:pt x="460" y="1"/>
                    <a:pt x="1" y="460"/>
                    <a:pt x="1" y="1004"/>
                  </a:cubicBezTo>
                  <a:cubicBezTo>
                    <a:pt x="1" y="1549"/>
                    <a:pt x="460" y="2008"/>
                    <a:pt x="1004" y="2008"/>
                  </a:cubicBezTo>
                  <a:cubicBezTo>
                    <a:pt x="1549" y="2008"/>
                    <a:pt x="2008" y="1549"/>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1"/>
            <p:cNvSpPr/>
            <p:nvPr/>
          </p:nvSpPr>
          <p:spPr>
            <a:xfrm>
              <a:off x="3412225" y="2294175"/>
              <a:ext cx="50200" cy="50200"/>
            </a:xfrm>
            <a:custGeom>
              <a:avLst/>
              <a:gdLst/>
              <a:ahLst/>
              <a:cxnLst/>
              <a:rect l="l" t="t" r="r" b="b"/>
              <a:pathLst>
                <a:path w="2008" h="2008" extrusionOk="0">
                  <a:moveTo>
                    <a:pt x="1004" y="1"/>
                  </a:moveTo>
                  <a:cubicBezTo>
                    <a:pt x="460" y="1"/>
                    <a:pt x="1" y="459"/>
                    <a:pt x="1" y="1004"/>
                  </a:cubicBezTo>
                  <a:cubicBezTo>
                    <a:pt x="1" y="1577"/>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1"/>
            <p:cNvSpPr/>
            <p:nvPr/>
          </p:nvSpPr>
          <p:spPr>
            <a:xfrm>
              <a:off x="3412225" y="2221800"/>
              <a:ext cx="50200" cy="50900"/>
            </a:xfrm>
            <a:custGeom>
              <a:avLst/>
              <a:gdLst/>
              <a:ahLst/>
              <a:cxnLst/>
              <a:rect l="l" t="t" r="r" b="b"/>
              <a:pathLst>
                <a:path w="2008" h="2036" extrusionOk="0">
                  <a:moveTo>
                    <a:pt x="1004" y="0"/>
                  </a:moveTo>
                  <a:cubicBezTo>
                    <a:pt x="460" y="0"/>
                    <a:pt x="1" y="459"/>
                    <a:pt x="1" y="1004"/>
                  </a:cubicBezTo>
                  <a:cubicBezTo>
                    <a:pt x="1" y="1577"/>
                    <a:pt x="460" y="2036"/>
                    <a:pt x="1004" y="2036"/>
                  </a:cubicBezTo>
                  <a:cubicBezTo>
                    <a:pt x="1549" y="2036"/>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1"/>
            <p:cNvSpPr/>
            <p:nvPr/>
          </p:nvSpPr>
          <p:spPr>
            <a:xfrm>
              <a:off x="3412225" y="2077750"/>
              <a:ext cx="50200" cy="50175"/>
            </a:xfrm>
            <a:custGeom>
              <a:avLst/>
              <a:gdLst/>
              <a:ahLst/>
              <a:cxnLst/>
              <a:rect l="l" t="t" r="r" b="b"/>
              <a:pathLst>
                <a:path w="2008" h="2007"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3412225" y="1932975"/>
              <a:ext cx="50200" cy="50900"/>
            </a:xfrm>
            <a:custGeom>
              <a:avLst/>
              <a:gdLst/>
              <a:ahLst/>
              <a:cxnLst/>
              <a:rect l="l" t="t" r="r" b="b"/>
              <a:pathLst>
                <a:path w="2008" h="2036" extrusionOk="0">
                  <a:moveTo>
                    <a:pt x="1004" y="1"/>
                  </a:moveTo>
                  <a:cubicBezTo>
                    <a:pt x="460" y="1"/>
                    <a:pt x="1" y="459"/>
                    <a:pt x="1" y="1033"/>
                  </a:cubicBezTo>
                  <a:cubicBezTo>
                    <a:pt x="1" y="1577"/>
                    <a:pt x="460"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1"/>
            <p:cNvSpPr/>
            <p:nvPr/>
          </p:nvSpPr>
          <p:spPr>
            <a:xfrm>
              <a:off x="3412225" y="1861300"/>
              <a:ext cx="50200" cy="50200"/>
            </a:xfrm>
            <a:custGeom>
              <a:avLst/>
              <a:gdLst/>
              <a:ahLst/>
              <a:cxnLst/>
              <a:rect l="l" t="t" r="r" b="b"/>
              <a:pathLst>
                <a:path w="2008" h="2008" extrusionOk="0">
                  <a:moveTo>
                    <a:pt x="1004" y="1"/>
                  </a:moveTo>
                  <a:cubicBezTo>
                    <a:pt x="460" y="1"/>
                    <a:pt x="1" y="460"/>
                    <a:pt x="1" y="1004"/>
                  </a:cubicBezTo>
                  <a:cubicBezTo>
                    <a:pt x="1" y="1549"/>
                    <a:pt x="460" y="2008"/>
                    <a:pt x="1004" y="2008"/>
                  </a:cubicBezTo>
                  <a:cubicBezTo>
                    <a:pt x="1549" y="2008"/>
                    <a:pt x="2008" y="1549"/>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1"/>
            <p:cNvSpPr/>
            <p:nvPr/>
          </p:nvSpPr>
          <p:spPr>
            <a:xfrm>
              <a:off x="3412225" y="1788925"/>
              <a:ext cx="50200" cy="50200"/>
            </a:xfrm>
            <a:custGeom>
              <a:avLst/>
              <a:gdLst/>
              <a:ahLst/>
              <a:cxnLst/>
              <a:rect l="l" t="t" r="r" b="b"/>
              <a:pathLst>
                <a:path w="2008" h="2008" extrusionOk="0">
                  <a:moveTo>
                    <a:pt x="1004" y="1"/>
                  </a:moveTo>
                  <a:cubicBezTo>
                    <a:pt x="460" y="1"/>
                    <a:pt x="1" y="459"/>
                    <a:pt x="1" y="1004"/>
                  </a:cubicBezTo>
                  <a:cubicBezTo>
                    <a:pt x="1" y="1577"/>
                    <a:pt x="460" y="2007"/>
                    <a:pt x="1004" y="2007"/>
                  </a:cubicBezTo>
                  <a:cubicBezTo>
                    <a:pt x="1549" y="2007"/>
                    <a:pt x="2008" y="1577"/>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1"/>
            <p:cNvSpPr/>
            <p:nvPr/>
          </p:nvSpPr>
          <p:spPr>
            <a:xfrm>
              <a:off x="3339850" y="2366550"/>
              <a:ext cx="50200" cy="50200"/>
            </a:xfrm>
            <a:custGeom>
              <a:avLst/>
              <a:gdLst/>
              <a:ahLst/>
              <a:cxnLst/>
              <a:rect l="l" t="t" r="r" b="b"/>
              <a:pathLst>
                <a:path w="2008" h="2008" extrusionOk="0">
                  <a:moveTo>
                    <a:pt x="1004" y="1"/>
                  </a:moveTo>
                  <a:cubicBezTo>
                    <a:pt x="459" y="1"/>
                    <a:pt x="1" y="431"/>
                    <a:pt x="1" y="1004"/>
                  </a:cubicBezTo>
                  <a:cubicBezTo>
                    <a:pt x="1" y="1549"/>
                    <a:pt x="459" y="2008"/>
                    <a:pt x="1004" y="2008"/>
                  </a:cubicBezTo>
                  <a:cubicBezTo>
                    <a:pt x="1577" y="2008"/>
                    <a:pt x="2007" y="1549"/>
                    <a:pt x="2007" y="1004"/>
                  </a:cubicBezTo>
                  <a:cubicBezTo>
                    <a:pt x="2007" y="431"/>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1"/>
            <p:cNvSpPr/>
            <p:nvPr/>
          </p:nvSpPr>
          <p:spPr>
            <a:xfrm>
              <a:off x="3339850" y="2294175"/>
              <a:ext cx="50900" cy="50200"/>
            </a:xfrm>
            <a:custGeom>
              <a:avLst/>
              <a:gdLst/>
              <a:ahLst/>
              <a:cxnLst/>
              <a:rect l="l" t="t" r="r" b="b"/>
              <a:pathLst>
                <a:path w="2036" h="2008" extrusionOk="0">
                  <a:moveTo>
                    <a:pt x="1004" y="1"/>
                  </a:moveTo>
                  <a:cubicBezTo>
                    <a:pt x="459" y="1"/>
                    <a:pt x="1" y="459"/>
                    <a:pt x="1" y="1004"/>
                  </a:cubicBezTo>
                  <a:cubicBezTo>
                    <a:pt x="1" y="1577"/>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1"/>
            <p:cNvSpPr/>
            <p:nvPr/>
          </p:nvSpPr>
          <p:spPr>
            <a:xfrm>
              <a:off x="3339850" y="2221800"/>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77" y="2036"/>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3339850" y="18613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77"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1"/>
            <p:cNvSpPr/>
            <p:nvPr/>
          </p:nvSpPr>
          <p:spPr>
            <a:xfrm>
              <a:off x="3263875" y="1933325"/>
              <a:ext cx="57375" cy="50525"/>
            </a:xfrm>
            <a:custGeom>
              <a:avLst/>
              <a:gdLst/>
              <a:ahLst/>
              <a:cxnLst/>
              <a:rect l="l" t="t" r="r" b="b"/>
              <a:pathLst>
                <a:path w="2295" h="2021" extrusionOk="0">
                  <a:moveTo>
                    <a:pt x="1164" y="0"/>
                  </a:moveTo>
                  <a:cubicBezTo>
                    <a:pt x="764" y="0"/>
                    <a:pt x="382" y="227"/>
                    <a:pt x="230" y="617"/>
                  </a:cubicBezTo>
                  <a:cubicBezTo>
                    <a:pt x="1" y="1133"/>
                    <a:pt x="259" y="1735"/>
                    <a:pt x="775" y="1936"/>
                  </a:cubicBezTo>
                  <a:cubicBezTo>
                    <a:pt x="904" y="1993"/>
                    <a:pt x="1038" y="2020"/>
                    <a:pt x="1170" y="2020"/>
                  </a:cubicBezTo>
                  <a:cubicBezTo>
                    <a:pt x="1567" y="2020"/>
                    <a:pt x="1943" y="1778"/>
                    <a:pt x="2094" y="1391"/>
                  </a:cubicBezTo>
                  <a:cubicBezTo>
                    <a:pt x="2294" y="875"/>
                    <a:pt x="2065" y="273"/>
                    <a:pt x="1549" y="73"/>
                  </a:cubicBezTo>
                  <a:cubicBezTo>
                    <a:pt x="1423" y="24"/>
                    <a:pt x="1293" y="0"/>
                    <a:pt x="116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1"/>
            <p:cNvSpPr/>
            <p:nvPr/>
          </p:nvSpPr>
          <p:spPr>
            <a:xfrm>
              <a:off x="3123425" y="1716550"/>
              <a:ext cx="50175" cy="50900"/>
            </a:xfrm>
            <a:custGeom>
              <a:avLst/>
              <a:gdLst/>
              <a:ahLst/>
              <a:cxnLst/>
              <a:rect l="l" t="t" r="r" b="b"/>
              <a:pathLst>
                <a:path w="2007" h="2036" extrusionOk="0">
                  <a:moveTo>
                    <a:pt x="1004" y="0"/>
                  </a:moveTo>
                  <a:cubicBezTo>
                    <a:pt x="459" y="0"/>
                    <a:pt x="0" y="459"/>
                    <a:pt x="0" y="1032"/>
                  </a:cubicBezTo>
                  <a:cubicBezTo>
                    <a:pt x="0" y="1577"/>
                    <a:pt x="459" y="2036"/>
                    <a:pt x="1004" y="2036"/>
                  </a:cubicBezTo>
                  <a:cubicBezTo>
                    <a:pt x="1577"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a:off x="3051025" y="1788925"/>
              <a:ext cx="50925" cy="50200"/>
            </a:xfrm>
            <a:custGeom>
              <a:avLst/>
              <a:gdLst/>
              <a:ahLst/>
              <a:cxnLst/>
              <a:rect l="l" t="t" r="r" b="b"/>
              <a:pathLst>
                <a:path w="2037" h="2008" extrusionOk="0">
                  <a:moveTo>
                    <a:pt x="1004" y="1"/>
                  </a:moveTo>
                  <a:cubicBezTo>
                    <a:pt x="460" y="1"/>
                    <a:pt x="1" y="459"/>
                    <a:pt x="1" y="1004"/>
                  </a:cubicBezTo>
                  <a:cubicBezTo>
                    <a:pt x="1" y="1577"/>
                    <a:pt x="460" y="2007"/>
                    <a:pt x="1004" y="2007"/>
                  </a:cubicBezTo>
                  <a:cubicBezTo>
                    <a:pt x="1578" y="2007"/>
                    <a:pt x="2036" y="1577"/>
                    <a:pt x="2036" y="1004"/>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a:off x="3051025" y="1716550"/>
              <a:ext cx="50925" cy="50900"/>
            </a:xfrm>
            <a:custGeom>
              <a:avLst/>
              <a:gdLst/>
              <a:ahLst/>
              <a:cxnLst/>
              <a:rect l="l" t="t" r="r" b="b"/>
              <a:pathLst>
                <a:path w="2037" h="2036" extrusionOk="0">
                  <a:moveTo>
                    <a:pt x="1004" y="0"/>
                  </a:moveTo>
                  <a:cubicBezTo>
                    <a:pt x="460" y="0"/>
                    <a:pt x="1" y="459"/>
                    <a:pt x="1" y="1032"/>
                  </a:cubicBezTo>
                  <a:cubicBezTo>
                    <a:pt x="1" y="1577"/>
                    <a:pt x="460" y="2036"/>
                    <a:pt x="1004" y="2036"/>
                  </a:cubicBezTo>
                  <a:cubicBezTo>
                    <a:pt x="1578" y="2036"/>
                    <a:pt x="2036" y="1577"/>
                    <a:pt x="2036" y="1032"/>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1"/>
            <p:cNvSpPr/>
            <p:nvPr/>
          </p:nvSpPr>
          <p:spPr>
            <a:xfrm>
              <a:off x="2979375" y="1788925"/>
              <a:ext cx="50175" cy="50200"/>
            </a:xfrm>
            <a:custGeom>
              <a:avLst/>
              <a:gdLst/>
              <a:ahLst/>
              <a:cxnLst/>
              <a:rect l="l" t="t" r="r" b="b"/>
              <a:pathLst>
                <a:path w="2007" h="2008" extrusionOk="0">
                  <a:moveTo>
                    <a:pt x="1004" y="1"/>
                  </a:moveTo>
                  <a:cubicBezTo>
                    <a:pt x="459" y="1"/>
                    <a:pt x="0" y="459"/>
                    <a:pt x="0" y="1004"/>
                  </a:cubicBezTo>
                  <a:cubicBezTo>
                    <a:pt x="0" y="1577"/>
                    <a:pt x="459" y="2007"/>
                    <a:pt x="1004" y="2007"/>
                  </a:cubicBezTo>
                  <a:cubicBezTo>
                    <a:pt x="1548" y="2007"/>
                    <a:pt x="2007" y="1577"/>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1"/>
            <p:cNvSpPr/>
            <p:nvPr/>
          </p:nvSpPr>
          <p:spPr>
            <a:xfrm>
              <a:off x="2979375" y="1716550"/>
              <a:ext cx="50175" cy="50900"/>
            </a:xfrm>
            <a:custGeom>
              <a:avLst/>
              <a:gdLst/>
              <a:ahLst/>
              <a:cxnLst/>
              <a:rect l="l" t="t" r="r" b="b"/>
              <a:pathLst>
                <a:path w="2007" h="2036" extrusionOk="0">
                  <a:moveTo>
                    <a:pt x="1004" y="0"/>
                  </a:moveTo>
                  <a:cubicBezTo>
                    <a:pt x="430" y="0"/>
                    <a:pt x="0" y="459"/>
                    <a:pt x="0" y="1032"/>
                  </a:cubicBezTo>
                  <a:cubicBezTo>
                    <a:pt x="0" y="1577"/>
                    <a:pt x="430" y="2036"/>
                    <a:pt x="1004" y="2036"/>
                  </a:cubicBezTo>
                  <a:cubicBezTo>
                    <a:pt x="1548" y="2036"/>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1"/>
            <p:cNvSpPr/>
            <p:nvPr/>
          </p:nvSpPr>
          <p:spPr>
            <a:xfrm>
              <a:off x="2979375" y="1428450"/>
              <a:ext cx="50175" cy="50175"/>
            </a:xfrm>
            <a:custGeom>
              <a:avLst/>
              <a:gdLst/>
              <a:ahLst/>
              <a:cxnLst/>
              <a:rect l="l" t="t" r="r" b="b"/>
              <a:pathLst>
                <a:path w="2007" h="2007"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1"/>
            <p:cNvSpPr/>
            <p:nvPr/>
          </p:nvSpPr>
          <p:spPr>
            <a:xfrm>
              <a:off x="2979375" y="1356050"/>
              <a:ext cx="50175" cy="50925"/>
            </a:xfrm>
            <a:custGeom>
              <a:avLst/>
              <a:gdLst/>
              <a:ahLst/>
              <a:cxnLst/>
              <a:rect l="l" t="t" r="r" b="b"/>
              <a:pathLst>
                <a:path w="2007" h="2037" extrusionOk="0">
                  <a:moveTo>
                    <a:pt x="1004" y="1"/>
                  </a:moveTo>
                  <a:cubicBezTo>
                    <a:pt x="430" y="1"/>
                    <a:pt x="0" y="460"/>
                    <a:pt x="0" y="1004"/>
                  </a:cubicBezTo>
                  <a:cubicBezTo>
                    <a:pt x="0" y="1578"/>
                    <a:pt x="430" y="2036"/>
                    <a:pt x="1004" y="2036"/>
                  </a:cubicBezTo>
                  <a:cubicBezTo>
                    <a:pt x="1548" y="2036"/>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2979375" y="1283675"/>
              <a:ext cx="50175" cy="50900"/>
            </a:xfrm>
            <a:custGeom>
              <a:avLst/>
              <a:gdLst/>
              <a:ahLst/>
              <a:cxnLst/>
              <a:rect l="l" t="t" r="r" b="b"/>
              <a:pathLst>
                <a:path w="2007" h="2036"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2979375" y="1212000"/>
              <a:ext cx="50175" cy="50200"/>
            </a:xfrm>
            <a:custGeom>
              <a:avLst/>
              <a:gdLst/>
              <a:ahLst/>
              <a:cxnLst/>
              <a:rect l="l" t="t" r="r" b="b"/>
              <a:pathLst>
                <a:path w="2007" h="2008" extrusionOk="0">
                  <a:moveTo>
                    <a:pt x="1004" y="1"/>
                  </a:moveTo>
                  <a:cubicBezTo>
                    <a:pt x="430" y="1"/>
                    <a:pt x="0" y="431"/>
                    <a:pt x="0" y="1004"/>
                  </a:cubicBezTo>
                  <a:cubicBezTo>
                    <a:pt x="0" y="1549"/>
                    <a:pt x="430" y="2008"/>
                    <a:pt x="1004" y="2008"/>
                  </a:cubicBezTo>
                  <a:cubicBezTo>
                    <a:pt x="1548" y="2008"/>
                    <a:pt x="2007" y="1549"/>
                    <a:pt x="2007" y="1004"/>
                  </a:cubicBezTo>
                  <a:cubicBezTo>
                    <a:pt x="2007" y="431"/>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2903400" y="1572550"/>
              <a:ext cx="57350" cy="50500"/>
            </a:xfrm>
            <a:custGeom>
              <a:avLst/>
              <a:gdLst/>
              <a:ahLst/>
              <a:cxnLst/>
              <a:rect l="l" t="t" r="r" b="b"/>
              <a:pathLst>
                <a:path w="2294" h="2020" extrusionOk="0">
                  <a:moveTo>
                    <a:pt x="1153" y="0"/>
                  </a:moveTo>
                  <a:cubicBezTo>
                    <a:pt x="757" y="0"/>
                    <a:pt x="380" y="242"/>
                    <a:pt x="230" y="629"/>
                  </a:cubicBezTo>
                  <a:cubicBezTo>
                    <a:pt x="1" y="1145"/>
                    <a:pt x="259" y="1718"/>
                    <a:pt x="775" y="1948"/>
                  </a:cubicBezTo>
                  <a:cubicBezTo>
                    <a:pt x="900" y="1996"/>
                    <a:pt x="1029" y="2020"/>
                    <a:pt x="1155" y="2020"/>
                  </a:cubicBezTo>
                  <a:cubicBezTo>
                    <a:pt x="1549" y="2020"/>
                    <a:pt x="1920" y="1793"/>
                    <a:pt x="2093" y="1403"/>
                  </a:cubicBezTo>
                  <a:cubicBezTo>
                    <a:pt x="2294" y="887"/>
                    <a:pt x="2065" y="285"/>
                    <a:pt x="1549" y="84"/>
                  </a:cubicBezTo>
                  <a:cubicBezTo>
                    <a:pt x="1420" y="27"/>
                    <a:pt x="1285" y="0"/>
                    <a:pt x="115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2903400" y="1500150"/>
              <a:ext cx="57350" cy="50525"/>
            </a:xfrm>
            <a:custGeom>
              <a:avLst/>
              <a:gdLst/>
              <a:ahLst/>
              <a:cxnLst/>
              <a:rect l="l" t="t" r="r" b="b"/>
              <a:pathLst>
                <a:path w="2294" h="2021" extrusionOk="0">
                  <a:moveTo>
                    <a:pt x="1153" y="1"/>
                  </a:moveTo>
                  <a:cubicBezTo>
                    <a:pt x="757" y="1"/>
                    <a:pt x="380" y="243"/>
                    <a:pt x="230" y="630"/>
                  </a:cubicBezTo>
                  <a:cubicBezTo>
                    <a:pt x="1" y="1146"/>
                    <a:pt x="259" y="1748"/>
                    <a:pt x="775" y="1948"/>
                  </a:cubicBezTo>
                  <a:cubicBezTo>
                    <a:pt x="900" y="1997"/>
                    <a:pt x="1029" y="2020"/>
                    <a:pt x="1155" y="2020"/>
                  </a:cubicBezTo>
                  <a:cubicBezTo>
                    <a:pt x="1549" y="2020"/>
                    <a:pt x="1920" y="1794"/>
                    <a:pt x="2093" y="1404"/>
                  </a:cubicBezTo>
                  <a:cubicBezTo>
                    <a:pt x="2294" y="888"/>
                    <a:pt x="2065" y="286"/>
                    <a:pt x="1549" y="85"/>
                  </a:cubicBezTo>
                  <a:cubicBezTo>
                    <a:pt x="1420" y="28"/>
                    <a:pt x="1285" y="1"/>
                    <a:pt x="115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2906975" y="1428450"/>
              <a:ext cx="50925" cy="50175"/>
            </a:xfrm>
            <a:custGeom>
              <a:avLst/>
              <a:gdLst/>
              <a:ahLst/>
              <a:cxnLst/>
              <a:rect l="l" t="t" r="r" b="b"/>
              <a:pathLst>
                <a:path w="2037" h="2007" extrusionOk="0">
                  <a:moveTo>
                    <a:pt x="1004" y="0"/>
                  </a:moveTo>
                  <a:cubicBezTo>
                    <a:pt x="460" y="0"/>
                    <a:pt x="1" y="459"/>
                    <a:pt x="1" y="1004"/>
                  </a:cubicBezTo>
                  <a:cubicBezTo>
                    <a:pt x="1" y="1548"/>
                    <a:pt x="460" y="2007"/>
                    <a:pt x="1004" y="2007"/>
                  </a:cubicBezTo>
                  <a:cubicBezTo>
                    <a:pt x="1578" y="2007"/>
                    <a:pt x="2036" y="1548"/>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2903400" y="1356100"/>
              <a:ext cx="57350" cy="50525"/>
            </a:xfrm>
            <a:custGeom>
              <a:avLst/>
              <a:gdLst/>
              <a:ahLst/>
              <a:cxnLst/>
              <a:rect l="l" t="t" r="r" b="b"/>
              <a:pathLst>
                <a:path w="2294" h="2021" extrusionOk="0">
                  <a:moveTo>
                    <a:pt x="1153" y="1"/>
                  </a:moveTo>
                  <a:cubicBezTo>
                    <a:pt x="757" y="1"/>
                    <a:pt x="380" y="243"/>
                    <a:pt x="230" y="630"/>
                  </a:cubicBezTo>
                  <a:cubicBezTo>
                    <a:pt x="1" y="1146"/>
                    <a:pt x="259" y="1719"/>
                    <a:pt x="775" y="1948"/>
                  </a:cubicBezTo>
                  <a:cubicBezTo>
                    <a:pt x="900" y="1997"/>
                    <a:pt x="1029" y="2020"/>
                    <a:pt x="1155" y="2020"/>
                  </a:cubicBezTo>
                  <a:cubicBezTo>
                    <a:pt x="1549" y="2020"/>
                    <a:pt x="1920" y="1794"/>
                    <a:pt x="2093" y="1404"/>
                  </a:cubicBezTo>
                  <a:cubicBezTo>
                    <a:pt x="2294" y="888"/>
                    <a:pt x="2065" y="286"/>
                    <a:pt x="1549" y="85"/>
                  </a:cubicBezTo>
                  <a:cubicBezTo>
                    <a:pt x="1420" y="28"/>
                    <a:pt x="1285" y="1"/>
                    <a:pt x="115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2906975" y="1283675"/>
              <a:ext cx="50925" cy="50900"/>
            </a:xfrm>
            <a:custGeom>
              <a:avLst/>
              <a:gdLst/>
              <a:ahLst/>
              <a:cxnLst/>
              <a:rect l="l" t="t" r="r" b="b"/>
              <a:pathLst>
                <a:path w="2037" h="2036" extrusionOk="0">
                  <a:moveTo>
                    <a:pt x="1004" y="1"/>
                  </a:moveTo>
                  <a:cubicBezTo>
                    <a:pt x="460" y="1"/>
                    <a:pt x="1" y="459"/>
                    <a:pt x="1" y="1033"/>
                  </a:cubicBezTo>
                  <a:cubicBezTo>
                    <a:pt x="1" y="1577"/>
                    <a:pt x="460" y="2036"/>
                    <a:pt x="1004" y="2036"/>
                  </a:cubicBezTo>
                  <a:cubicBezTo>
                    <a:pt x="1578" y="2036"/>
                    <a:pt x="2036" y="1577"/>
                    <a:pt x="2036" y="1033"/>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2903400" y="1211650"/>
              <a:ext cx="57350" cy="50500"/>
            </a:xfrm>
            <a:custGeom>
              <a:avLst/>
              <a:gdLst/>
              <a:ahLst/>
              <a:cxnLst/>
              <a:rect l="l" t="t" r="r" b="b"/>
              <a:pathLst>
                <a:path w="2294" h="2020" extrusionOk="0">
                  <a:moveTo>
                    <a:pt x="1164" y="0"/>
                  </a:moveTo>
                  <a:cubicBezTo>
                    <a:pt x="764" y="0"/>
                    <a:pt x="382" y="226"/>
                    <a:pt x="230" y="617"/>
                  </a:cubicBezTo>
                  <a:cubicBezTo>
                    <a:pt x="1" y="1133"/>
                    <a:pt x="259" y="1735"/>
                    <a:pt x="775" y="1936"/>
                  </a:cubicBezTo>
                  <a:cubicBezTo>
                    <a:pt x="904" y="1993"/>
                    <a:pt x="1036" y="2020"/>
                    <a:pt x="1166" y="2020"/>
                  </a:cubicBezTo>
                  <a:cubicBezTo>
                    <a:pt x="1556" y="2020"/>
                    <a:pt x="1921" y="1778"/>
                    <a:pt x="2093" y="1391"/>
                  </a:cubicBezTo>
                  <a:cubicBezTo>
                    <a:pt x="2294" y="875"/>
                    <a:pt x="2065" y="302"/>
                    <a:pt x="1549" y="72"/>
                  </a:cubicBezTo>
                  <a:cubicBezTo>
                    <a:pt x="1423" y="23"/>
                    <a:pt x="1293" y="0"/>
                    <a:pt x="116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1"/>
            <p:cNvSpPr/>
            <p:nvPr/>
          </p:nvSpPr>
          <p:spPr>
            <a:xfrm>
              <a:off x="2903400" y="1139675"/>
              <a:ext cx="57350" cy="50525"/>
            </a:xfrm>
            <a:custGeom>
              <a:avLst/>
              <a:gdLst/>
              <a:ahLst/>
              <a:cxnLst/>
              <a:rect l="l" t="t" r="r" b="b"/>
              <a:pathLst>
                <a:path w="2294" h="2021" extrusionOk="0">
                  <a:moveTo>
                    <a:pt x="1153" y="0"/>
                  </a:moveTo>
                  <a:cubicBezTo>
                    <a:pt x="757" y="0"/>
                    <a:pt x="380" y="242"/>
                    <a:pt x="230" y="629"/>
                  </a:cubicBezTo>
                  <a:cubicBezTo>
                    <a:pt x="1" y="1145"/>
                    <a:pt x="259" y="1719"/>
                    <a:pt x="775" y="1948"/>
                  </a:cubicBezTo>
                  <a:cubicBezTo>
                    <a:pt x="900" y="1997"/>
                    <a:pt x="1029" y="2020"/>
                    <a:pt x="1155" y="2020"/>
                  </a:cubicBezTo>
                  <a:cubicBezTo>
                    <a:pt x="1549" y="2020"/>
                    <a:pt x="1920" y="1794"/>
                    <a:pt x="2093" y="1403"/>
                  </a:cubicBezTo>
                  <a:cubicBezTo>
                    <a:pt x="2294" y="887"/>
                    <a:pt x="2065" y="285"/>
                    <a:pt x="1549" y="85"/>
                  </a:cubicBezTo>
                  <a:cubicBezTo>
                    <a:pt x="1420" y="27"/>
                    <a:pt x="1285" y="0"/>
                    <a:pt x="115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1"/>
            <p:cNvSpPr/>
            <p:nvPr/>
          </p:nvSpPr>
          <p:spPr>
            <a:xfrm>
              <a:off x="2834600" y="1644875"/>
              <a:ext cx="50900" cy="50200"/>
            </a:xfrm>
            <a:custGeom>
              <a:avLst/>
              <a:gdLst/>
              <a:ahLst/>
              <a:cxnLst/>
              <a:rect l="l" t="t" r="r" b="b"/>
              <a:pathLst>
                <a:path w="2036"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1"/>
            <p:cNvSpPr/>
            <p:nvPr/>
          </p:nvSpPr>
          <p:spPr>
            <a:xfrm>
              <a:off x="2834600" y="1572500"/>
              <a:ext cx="50900" cy="50175"/>
            </a:xfrm>
            <a:custGeom>
              <a:avLst/>
              <a:gdLst/>
              <a:ahLst/>
              <a:cxnLst/>
              <a:rect l="l" t="t" r="r" b="b"/>
              <a:pathLst>
                <a:path w="2036"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2834600" y="1500100"/>
              <a:ext cx="50900" cy="50925"/>
            </a:xfrm>
            <a:custGeom>
              <a:avLst/>
              <a:gdLst/>
              <a:ahLst/>
              <a:cxnLst/>
              <a:rect l="l" t="t" r="r" b="b"/>
              <a:pathLst>
                <a:path w="2036"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2834600" y="1428450"/>
              <a:ext cx="50900" cy="50175"/>
            </a:xfrm>
            <a:custGeom>
              <a:avLst/>
              <a:gdLst/>
              <a:ahLst/>
              <a:cxnLst/>
              <a:rect l="l" t="t" r="r" b="b"/>
              <a:pathLst>
                <a:path w="2036"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2834600" y="1356050"/>
              <a:ext cx="50900" cy="50200"/>
            </a:xfrm>
            <a:custGeom>
              <a:avLst/>
              <a:gdLst/>
              <a:ahLst/>
              <a:cxnLst/>
              <a:rect l="l" t="t" r="r" b="b"/>
              <a:pathLst>
                <a:path w="2036" h="2008" extrusionOk="0">
                  <a:moveTo>
                    <a:pt x="1033" y="1"/>
                  </a:moveTo>
                  <a:cubicBezTo>
                    <a:pt x="459" y="1"/>
                    <a:pt x="1" y="460"/>
                    <a:pt x="1" y="1004"/>
                  </a:cubicBezTo>
                  <a:cubicBezTo>
                    <a:pt x="1" y="1578"/>
                    <a:pt x="459" y="2008"/>
                    <a:pt x="1033" y="2008"/>
                  </a:cubicBezTo>
                  <a:cubicBezTo>
                    <a:pt x="1577" y="2008"/>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2834600" y="1283675"/>
              <a:ext cx="50900" cy="50900"/>
            </a:xfrm>
            <a:custGeom>
              <a:avLst/>
              <a:gdLst/>
              <a:ahLst/>
              <a:cxnLst/>
              <a:rect l="l" t="t" r="r" b="b"/>
              <a:pathLst>
                <a:path w="2036"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1"/>
            <p:cNvSpPr/>
            <p:nvPr/>
          </p:nvSpPr>
          <p:spPr>
            <a:xfrm>
              <a:off x="2834600" y="1212000"/>
              <a:ext cx="50900" cy="50200"/>
            </a:xfrm>
            <a:custGeom>
              <a:avLst/>
              <a:gdLst/>
              <a:ahLst/>
              <a:cxnLst/>
              <a:rect l="l" t="t" r="r" b="b"/>
              <a:pathLst>
                <a:path w="2036"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2834600" y="1139625"/>
              <a:ext cx="50900" cy="50200"/>
            </a:xfrm>
            <a:custGeom>
              <a:avLst/>
              <a:gdLst/>
              <a:ahLst/>
              <a:cxnLst/>
              <a:rect l="l" t="t" r="r" b="b"/>
              <a:pathLst>
                <a:path w="2036" h="2008" extrusionOk="0">
                  <a:moveTo>
                    <a:pt x="1033" y="1"/>
                  </a:moveTo>
                  <a:cubicBezTo>
                    <a:pt x="459" y="1"/>
                    <a:pt x="1" y="459"/>
                    <a:pt x="1" y="1004"/>
                  </a:cubicBezTo>
                  <a:cubicBezTo>
                    <a:pt x="1" y="1577"/>
                    <a:pt x="459" y="2007"/>
                    <a:pt x="1033" y="2007"/>
                  </a:cubicBezTo>
                  <a:cubicBezTo>
                    <a:pt x="1577" y="2007"/>
                    <a:pt x="2036" y="1577"/>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2762925" y="1644875"/>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1"/>
            <p:cNvSpPr/>
            <p:nvPr/>
          </p:nvSpPr>
          <p:spPr>
            <a:xfrm>
              <a:off x="2762925" y="1572500"/>
              <a:ext cx="50200" cy="50175"/>
            </a:xfrm>
            <a:custGeom>
              <a:avLst/>
              <a:gdLst/>
              <a:ahLst/>
              <a:cxnLst/>
              <a:rect l="l" t="t" r="r" b="b"/>
              <a:pathLst>
                <a:path w="2008" h="2007" extrusionOk="0">
                  <a:moveTo>
                    <a:pt x="1004" y="0"/>
                  </a:moveTo>
                  <a:cubicBezTo>
                    <a:pt x="431" y="0"/>
                    <a:pt x="1" y="459"/>
                    <a:pt x="1" y="1004"/>
                  </a:cubicBezTo>
                  <a:cubicBezTo>
                    <a:pt x="1" y="1577"/>
                    <a:pt x="431" y="2007"/>
                    <a:pt x="1004" y="2007"/>
                  </a:cubicBezTo>
                  <a:cubicBezTo>
                    <a:pt x="1549" y="2007"/>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1"/>
            <p:cNvSpPr/>
            <p:nvPr/>
          </p:nvSpPr>
          <p:spPr>
            <a:xfrm>
              <a:off x="2762925" y="1500100"/>
              <a:ext cx="50200" cy="50925"/>
            </a:xfrm>
            <a:custGeom>
              <a:avLst/>
              <a:gdLst/>
              <a:ahLst/>
              <a:cxnLst/>
              <a:rect l="l" t="t" r="r" b="b"/>
              <a:pathLst>
                <a:path w="2008" h="2037" extrusionOk="0">
                  <a:moveTo>
                    <a:pt x="1004" y="1"/>
                  </a:moveTo>
                  <a:cubicBezTo>
                    <a:pt x="431" y="1"/>
                    <a:pt x="1" y="460"/>
                    <a:pt x="1" y="1033"/>
                  </a:cubicBezTo>
                  <a:cubicBezTo>
                    <a:pt x="1" y="1578"/>
                    <a:pt x="431" y="2036"/>
                    <a:pt x="1004" y="2036"/>
                  </a:cubicBezTo>
                  <a:cubicBezTo>
                    <a:pt x="1549" y="2036"/>
                    <a:pt x="2008" y="1578"/>
                    <a:pt x="2008" y="1033"/>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1"/>
            <p:cNvSpPr/>
            <p:nvPr/>
          </p:nvSpPr>
          <p:spPr>
            <a:xfrm>
              <a:off x="2762925" y="1428450"/>
              <a:ext cx="50200" cy="50175"/>
            </a:xfrm>
            <a:custGeom>
              <a:avLst/>
              <a:gdLst/>
              <a:ahLst/>
              <a:cxnLst/>
              <a:rect l="l" t="t" r="r" b="b"/>
              <a:pathLst>
                <a:path w="2008" h="2007"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1"/>
            <p:cNvSpPr/>
            <p:nvPr/>
          </p:nvSpPr>
          <p:spPr>
            <a:xfrm>
              <a:off x="2762925" y="1356050"/>
              <a:ext cx="50200" cy="50925"/>
            </a:xfrm>
            <a:custGeom>
              <a:avLst/>
              <a:gdLst/>
              <a:ahLst/>
              <a:cxnLst/>
              <a:rect l="l" t="t" r="r" b="b"/>
              <a:pathLst>
                <a:path w="2008" h="2037" extrusionOk="0">
                  <a:moveTo>
                    <a:pt x="1004" y="1"/>
                  </a:moveTo>
                  <a:cubicBezTo>
                    <a:pt x="431" y="1"/>
                    <a:pt x="1" y="460"/>
                    <a:pt x="1" y="1004"/>
                  </a:cubicBezTo>
                  <a:cubicBezTo>
                    <a:pt x="1" y="1578"/>
                    <a:pt x="431" y="2036"/>
                    <a:pt x="1004" y="2036"/>
                  </a:cubicBezTo>
                  <a:cubicBezTo>
                    <a:pt x="1549" y="2036"/>
                    <a:pt x="2008" y="1578"/>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1"/>
            <p:cNvSpPr/>
            <p:nvPr/>
          </p:nvSpPr>
          <p:spPr>
            <a:xfrm>
              <a:off x="2762925" y="1283675"/>
              <a:ext cx="50200" cy="50900"/>
            </a:xfrm>
            <a:custGeom>
              <a:avLst/>
              <a:gdLst/>
              <a:ahLst/>
              <a:cxnLst/>
              <a:rect l="l" t="t" r="r" b="b"/>
              <a:pathLst>
                <a:path w="2008" h="2036" extrusionOk="0">
                  <a:moveTo>
                    <a:pt x="1004" y="1"/>
                  </a:moveTo>
                  <a:cubicBezTo>
                    <a:pt x="460" y="1"/>
                    <a:pt x="1" y="459"/>
                    <a:pt x="1" y="1033"/>
                  </a:cubicBezTo>
                  <a:cubicBezTo>
                    <a:pt x="1" y="1577"/>
                    <a:pt x="460"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1"/>
            <p:cNvSpPr/>
            <p:nvPr/>
          </p:nvSpPr>
          <p:spPr>
            <a:xfrm>
              <a:off x="2762925" y="1212000"/>
              <a:ext cx="50200" cy="50200"/>
            </a:xfrm>
            <a:custGeom>
              <a:avLst/>
              <a:gdLst/>
              <a:ahLst/>
              <a:cxnLst/>
              <a:rect l="l" t="t" r="r" b="b"/>
              <a:pathLst>
                <a:path w="2008" h="2008" extrusionOk="0">
                  <a:moveTo>
                    <a:pt x="1004" y="1"/>
                  </a:moveTo>
                  <a:cubicBezTo>
                    <a:pt x="431" y="1"/>
                    <a:pt x="1" y="431"/>
                    <a:pt x="1" y="1004"/>
                  </a:cubicBezTo>
                  <a:cubicBezTo>
                    <a:pt x="1" y="1549"/>
                    <a:pt x="431" y="2008"/>
                    <a:pt x="1004" y="2008"/>
                  </a:cubicBezTo>
                  <a:cubicBezTo>
                    <a:pt x="1549" y="2008"/>
                    <a:pt x="2008" y="1549"/>
                    <a:pt x="2008" y="1004"/>
                  </a:cubicBezTo>
                  <a:cubicBezTo>
                    <a:pt x="2008" y="431"/>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1"/>
            <p:cNvSpPr/>
            <p:nvPr/>
          </p:nvSpPr>
          <p:spPr>
            <a:xfrm>
              <a:off x="2762925" y="1139625"/>
              <a:ext cx="50200" cy="50200"/>
            </a:xfrm>
            <a:custGeom>
              <a:avLst/>
              <a:gdLst/>
              <a:ahLst/>
              <a:cxnLst/>
              <a:rect l="l" t="t" r="r" b="b"/>
              <a:pathLst>
                <a:path w="2008" h="2008" extrusionOk="0">
                  <a:moveTo>
                    <a:pt x="1004" y="1"/>
                  </a:moveTo>
                  <a:cubicBezTo>
                    <a:pt x="431" y="1"/>
                    <a:pt x="1" y="459"/>
                    <a:pt x="1" y="1004"/>
                  </a:cubicBezTo>
                  <a:cubicBezTo>
                    <a:pt x="1" y="1577"/>
                    <a:pt x="431" y="2007"/>
                    <a:pt x="1004" y="2007"/>
                  </a:cubicBezTo>
                  <a:cubicBezTo>
                    <a:pt x="1549" y="2007"/>
                    <a:pt x="2008" y="1577"/>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1"/>
            <p:cNvSpPr/>
            <p:nvPr/>
          </p:nvSpPr>
          <p:spPr>
            <a:xfrm>
              <a:off x="2690550" y="164487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1"/>
            <p:cNvSpPr/>
            <p:nvPr/>
          </p:nvSpPr>
          <p:spPr>
            <a:xfrm>
              <a:off x="2690550" y="1572500"/>
              <a:ext cx="50200" cy="50175"/>
            </a:xfrm>
            <a:custGeom>
              <a:avLst/>
              <a:gdLst/>
              <a:ahLst/>
              <a:cxnLst/>
              <a:rect l="l" t="t" r="r" b="b"/>
              <a:pathLst>
                <a:path w="2008" h="2007" extrusionOk="0">
                  <a:moveTo>
                    <a:pt x="1004" y="0"/>
                  </a:moveTo>
                  <a:cubicBezTo>
                    <a:pt x="459" y="0"/>
                    <a:pt x="1" y="459"/>
                    <a:pt x="1" y="1004"/>
                  </a:cubicBezTo>
                  <a:cubicBezTo>
                    <a:pt x="1" y="1577"/>
                    <a:pt x="459" y="2007"/>
                    <a:pt x="1004" y="2007"/>
                  </a:cubicBezTo>
                  <a:cubicBezTo>
                    <a:pt x="1577" y="2007"/>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1"/>
            <p:cNvSpPr/>
            <p:nvPr/>
          </p:nvSpPr>
          <p:spPr>
            <a:xfrm>
              <a:off x="2690550" y="15001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77"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1"/>
            <p:cNvSpPr/>
            <p:nvPr/>
          </p:nvSpPr>
          <p:spPr>
            <a:xfrm>
              <a:off x="2690550" y="14284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1"/>
            <p:cNvSpPr/>
            <p:nvPr/>
          </p:nvSpPr>
          <p:spPr>
            <a:xfrm>
              <a:off x="2690550" y="1356050"/>
              <a:ext cx="50200" cy="50200"/>
            </a:xfrm>
            <a:custGeom>
              <a:avLst/>
              <a:gdLst/>
              <a:ahLst/>
              <a:cxnLst/>
              <a:rect l="l" t="t" r="r" b="b"/>
              <a:pathLst>
                <a:path w="2008" h="2008" extrusionOk="0">
                  <a:moveTo>
                    <a:pt x="1004" y="1"/>
                  </a:moveTo>
                  <a:cubicBezTo>
                    <a:pt x="459" y="1"/>
                    <a:pt x="1" y="460"/>
                    <a:pt x="1" y="1004"/>
                  </a:cubicBezTo>
                  <a:cubicBezTo>
                    <a:pt x="1" y="1578"/>
                    <a:pt x="459" y="2008"/>
                    <a:pt x="1004" y="2008"/>
                  </a:cubicBezTo>
                  <a:cubicBezTo>
                    <a:pt x="1577" y="2008"/>
                    <a:pt x="2007" y="1578"/>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1"/>
            <p:cNvSpPr/>
            <p:nvPr/>
          </p:nvSpPr>
          <p:spPr>
            <a:xfrm>
              <a:off x="2690550" y="1283675"/>
              <a:ext cx="50200" cy="50900"/>
            </a:xfrm>
            <a:custGeom>
              <a:avLst/>
              <a:gdLst/>
              <a:ahLst/>
              <a:cxnLst/>
              <a:rect l="l" t="t" r="r" b="b"/>
              <a:pathLst>
                <a:path w="2008" h="2036" extrusionOk="0">
                  <a:moveTo>
                    <a:pt x="1004" y="1"/>
                  </a:moveTo>
                  <a:cubicBezTo>
                    <a:pt x="459" y="1"/>
                    <a:pt x="1" y="459"/>
                    <a:pt x="1" y="1033"/>
                  </a:cubicBezTo>
                  <a:cubicBezTo>
                    <a:pt x="1" y="1577"/>
                    <a:pt x="459" y="2036"/>
                    <a:pt x="1004" y="2036"/>
                  </a:cubicBezTo>
                  <a:cubicBezTo>
                    <a:pt x="1577"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1"/>
            <p:cNvSpPr/>
            <p:nvPr/>
          </p:nvSpPr>
          <p:spPr>
            <a:xfrm>
              <a:off x="2690550" y="12120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77"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1"/>
            <p:cNvSpPr/>
            <p:nvPr/>
          </p:nvSpPr>
          <p:spPr>
            <a:xfrm>
              <a:off x="2690550" y="113962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77" y="2007"/>
                    <a:pt x="2007" y="1577"/>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1"/>
            <p:cNvSpPr/>
            <p:nvPr/>
          </p:nvSpPr>
          <p:spPr>
            <a:xfrm>
              <a:off x="2618175" y="1716550"/>
              <a:ext cx="50900" cy="50900"/>
            </a:xfrm>
            <a:custGeom>
              <a:avLst/>
              <a:gdLst/>
              <a:ahLst/>
              <a:cxnLst/>
              <a:rect l="l" t="t" r="r" b="b"/>
              <a:pathLst>
                <a:path w="2036" h="2036" extrusionOk="0">
                  <a:moveTo>
                    <a:pt x="1004" y="0"/>
                  </a:moveTo>
                  <a:cubicBezTo>
                    <a:pt x="459" y="0"/>
                    <a:pt x="0" y="459"/>
                    <a:pt x="0" y="1032"/>
                  </a:cubicBezTo>
                  <a:cubicBezTo>
                    <a:pt x="0" y="1577"/>
                    <a:pt x="459" y="2036"/>
                    <a:pt x="1004" y="2036"/>
                  </a:cubicBezTo>
                  <a:cubicBezTo>
                    <a:pt x="1577" y="2036"/>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1"/>
            <p:cNvSpPr/>
            <p:nvPr/>
          </p:nvSpPr>
          <p:spPr>
            <a:xfrm>
              <a:off x="2618175"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1"/>
            <p:cNvSpPr/>
            <p:nvPr/>
          </p:nvSpPr>
          <p:spPr>
            <a:xfrm>
              <a:off x="2618175" y="1572500"/>
              <a:ext cx="50900" cy="50175"/>
            </a:xfrm>
            <a:custGeom>
              <a:avLst/>
              <a:gdLst/>
              <a:ahLst/>
              <a:cxnLst/>
              <a:rect l="l" t="t" r="r" b="b"/>
              <a:pathLst>
                <a:path w="2036" h="2007" extrusionOk="0">
                  <a:moveTo>
                    <a:pt x="1004" y="0"/>
                  </a:moveTo>
                  <a:cubicBezTo>
                    <a:pt x="459" y="0"/>
                    <a:pt x="0" y="459"/>
                    <a:pt x="0" y="1004"/>
                  </a:cubicBezTo>
                  <a:cubicBezTo>
                    <a:pt x="0" y="1577"/>
                    <a:pt x="459" y="2007"/>
                    <a:pt x="1004" y="2007"/>
                  </a:cubicBezTo>
                  <a:cubicBezTo>
                    <a:pt x="1577" y="2007"/>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1"/>
            <p:cNvSpPr/>
            <p:nvPr/>
          </p:nvSpPr>
          <p:spPr>
            <a:xfrm>
              <a:off x="2618175" y="1500100"/>
              <a:ext cx="50900" cy="50925"/>
            </a:xfrm>
            <a:custGeom>
              <a:avLst/>
              <a:gdLst/>
              <a:ahLst/>
              <a:cxnLst/>
              <a:rect l="l" t="t" r="r" b="b"/>
              <a:pathLst>
                <a:path w="2036" h="2037" extrusionOk="0">
                  <a:moveTo>
                    <a:pt x="1004" y="1"/>
                  </a:moveTo>
                  <a:cubicBezTo>
                    <a:pt x="459" y="1"/>
                    <a:pt x="0" y="460"/>
                    <a:pt x="0" y="1033"/>
                  </a:cubicBezTo>
                  <a:cubicBezTo>
                    <a:pt x="0"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1"/>
            <p:cNvSpPr/>
            <p:nvPr/>
          </p:nvSpPr>
          <p:spPr>
            <a:xfrm>
              <a:off x="2618175" y="14284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1"/>
            <p:cNvSpPr/>
            <p:nvPr/>
          </p:nvSpPr>
          <p:spPr>
            <a:xfrm>
              <a:off x="2618175" y="1356050"/>
              <a:ext cx="50900" cy="50925"/>
            </a:xfrm>
            <a:custGeom>
              <a:avLst/>
              <a:gdLst/>
              <a:ahLst/>
              <a:cxnLst/>
              <a:rect l="l" t="t" r="r" b="b"/>
              <a:pathLst>
                <a:path w="2036" h="2037" extrusionOk="0">
                  <a:moveTo>
                    <a:pt x="1004" y="1"/>
                  </a:moveTo>
                  <a:cubicBezTo>
                    <a:pt x="459" y="1"/>
                    <a:pt x="0" y="460"/>
                    <a:pt x="0" y="1004"/>
                  </a:cubicBezTo>
                  <a:cubicBezTo>
                    <a:pt x="0" y="1578"/>
                    <a:pt x="459" y="2036"/>
                    <a:pt x="1004" y="2036"/>
                  </a:cubicBezTo>
                  <a:cubicBezTo>
                    <a:pt x="1577" y="2036"/>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1"/>
            <p:cNvSpPr/>
            <p:nvPr/>
          </p:nvSpPr>
          <p:spPr>
            <a:xfrm>
              <a:off x="2618175" y="128367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1"/>
            <p:cNvSpPr/>
            <p:nvPr/>
          </p:nvSpPr>
          <p:spPr>
            <a:xfrm>
              <a:off x="2618175" y="1212000"/>
              <a:ext cx="50900" cy="50200"/>
            </a:xfrm>
            <a:custGeom>
              <a:avLst/>
              <a:gdLst/>
              <a:ahLst/>
              <a:cxnLst/>
              <a:rect l="l" t="t" r="r" b="b"/>
              <a:pathLst>
                <a:path w="2036" h="2008" extrusionOk="0">
                  <a:moveTo>
                    <a:pt x="1004" y="1"/>
                  </a:moveTo>
                  <a:cubicBezTo>
                    <a:pt x="459" y="1"/>
                    <a:pt x="0" y="431"/>
                    <a:pt x="0" y="1004"/>
                  </a:cubicBezTo>
                  <a:cubicBezTo>
                    <a:pt x="0" y="1549"/>
                    <a:pt x="459" y="2008"/>
                    <a:pt x="1004" y="2008"/>
                  </a:cubicBezTo>
                  <a:cubicBezTo>
                    <a:pt x="1577" y="2008"/>
                    <a:pt x="2036" y="1549"/>
                    <a:pt x="2036" y="1004"/>
                  </a:cubicBezTo>
                  <a:cubicBezTo>
                    <a:pt x="2036" y="431"/>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1"/>
            <p:cNvSpPr/>
            <p:nvPr/>
          </p:nvSpPr>
          <p:spPr>
            <a:xfrm>
              <a:off x="2618175" y="1139625"/>
              <a:ext cx="50900" cy="50200"/>
            </a:xfrm>
            <a:custGeom>
              <a:avLst/>
              <a:gdLst/>
              <a:ahLst/>
              <a:cxnLst/>
              <a:rect l="l" t="t" r="r" b="b"/>
              <a:pathLst>
                <a:path w="2036" h="2008" extrusionOk="0">
                  <a:moveTo>
                    <a:pt x="1004" y="1"/>
                  </a:moveTo>
                  <a:cubicBezTo>
                    <a:pt x="459" y="1"/>
                    <a:pt x="0" y="459"/>
                    <a:pt x="0" y="1004"/>
                  </a:cubicBezTo>
                  <a:cubicBezTo>
                    <a:pt x="0"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1"/>
            <p:cNvSpPr/>
            <p:nvPr/>
          </p:nvSpPr>
          <p:spPr>
            <a:xfrm>
              <a:off x="2546500" y="178892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1"/>
            <p:cNvSpPr/>
            <p:nvPr/>
          </p:nvSpPr>
          <p:spPr>
            <a:xfrm>
              <a:off x="2542925" y="1716900"/>
              <a:ext cx="57350" cy="50500"/>
            </a:xfrm>
            <a:custGeom>
              <a:avLst/>
              <a:gdLst/>
              <a:ahLst/>
              <a:cxnLst/>
              <a:rect l="l" t="t" r="r" b="b"/>
              <a:pathLst>
                <a:path w="2294" h="2020" extrusionOk="0">
                  <a:moveTo>
                    <a:pt x="1139" y="0"/>
                  </a:moveTo>
                  <a:cubicBezTo>
                    <a:pt x="745" y="0"/>
                    <a:pt x="374" y="226"/>
                    <a:pt x="201" y="617"/>
                  </a:cubicBezTo>
                  <a:cubicBezTo>
                    <a:pt x="0" y="1133"/>
                    <a:pt x="258" y="1735"/>
                    <a:pt x="774" y="1936"/>
                  </a:cubicBezTo>
                  <a:cubicBezTo>
                    <a:pt x="903" y="1993"/>
                    <a:pt x="1036" y="2020"/>
                    <a:pt x="1166" y="2020"/>
                  </a:cubicBezTo>
                  <a:cubicBezTo>
                    <a:pt x="1555" y="2020"/>
                    <a:pt x="1921" y="1778"/>
                    <a:pt x="2093" y="1391"/>
                  </a:cubicBezTo>
                  <a:cubicBezTo>
                    <a:pt x="2294" y="875"/>
                    <a:pt x="2036" y="273"/>
                    <a:pt x="1520" y="72"/>
                  </a:cubicBezTo>
                  <a:cubicBezTo>
                    <a:pt x="1394" y="23"/>
                    <a:pt x="1265" y="0"/>
                    <a:pt x="1139"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1"/>
            <p:cNvSpPr/>
            <p:nvPr/>
          </p:nvSpPr>
          <p:spPr>
            <a:xfrm>
              <a:off x="2546500" y="164487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1"/>
            <p:cNvSpPr/>
            <p:nvPr/>
          </p:nvSpPr>
          <p:spPr>
            <a:xfrm>
              <a:off x="2542925" y="1572550"/>
              <a:ext cx="57350" cy="50500"/>
            </a:xfrm>
            <a:custGeom>
              <a:avLst/>
              <a:gdLst/>
              <a:ahLst/>
              <a:cxnLst/>
              <a:rect l="l" t="t" r="r" b="b"/>
              <a:pathLst>
                <a:path w="2294" h="2020" extrusionOk="0">
                  <a:moveTo>
                    <a:pt x="1128" y="0"/>
                  </a:moveTo>
                  <a:cubicBezTo>
                    <a:pt x="738" y="0"/>
                    <a:pt x="373" y="242"/>
                    <a:pt x="201" y="629"/>
                  </a:cubicBezTo>
                  <a:cubicBezTo>
                    <a:pt x="0" y="1145"/>
                    <a:pt x="258" y="1718"/>
                    <a:pt x="774" y="1948"/>
                  </a:cubicBezTo>
                  <a:cubicBezTo>
                    <a:pt x="900" y="1996"/>
                    <a:pt x="1029" y="2020"/>
                    <a:pt x="1155" y="2020"/>
                  </a:cubicBezTo>
                  <a:cubicBezTo>
                    <a:pt x="1549" y="2020"/>
                    <a:pt x="1919" y="1793"/>
                    <a:pt x="2093" y="1403"/>
                  </a:cubicBezTo>
                  <a:cubicBezTo>
                    <a:pt x="2294" y="887"/>
                    <a:pt x="2036" y="285"/>
                    <a:pt x="1520" y="84"/>
                  </a:cubicBezTo>
                  <a:cubicBezTo>
                    <a:pt x="1391" y="27"/>
                    <a:pt x="1258" y="0"/>
                    <a:pt x="1128"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1"/>
            <p:cNvSpPr/>
            <p:nvPr/>
          </p:nvSpPr>
          <p:spPr>
            <a:xfrm>
              <a:off x="2542925" y="1500450"/>
              <a:ext cx="57350" cy="50525"/>
            </a:xfrm>
            <a:custGeom>
              <a:avLst/>
              <a:gdLst/>
              <a:ahLst/>
              <a:cxnLst/>
              <a:rect l="l" t="t" r="r" b="b"/>
              <a:pathLst>
                <a:path w="2294" h="2021" extrusionOk="0">
                  <a:moveTo>
                    <a:pt x="1139" y="1"/>
                  </a:moveTo>
                  <a:cubicBezTo>
                    <a:pt x="745" y="1"/>
                    <a:pt x="374" y="227"/>
                    <a:pt x="201" y="618"/>
                  </a:cubicBezTo>
                  <a:cubicBezTo>
                    <a:pt x="0" y="1134"/>
                    <a:pt x="258" y="1736"/>
                    <a:pt x="774" y="1936"/>
                  </a:cubicBezTo>
                  <a:cubicBezTo>
                    <a:pt x="903" y="1994"/>
                    <a:pt x="1036" y="2020"/>
                    <a:pt x="1166" y="2020"/>
                  </a:cubicBezTo>
                  <a:cubicBezTo>
                    <a:pt x="1555" y="2020"/>
                    <a:pt x="1921" y="1779"/>
                    <a:pt x="2093" y="1392"/>
                  </a:cubicBezTo>
                  <a:cubicBezTo>
                    <a:pt x="2294" y="876"/>
                    <a:pt x="2036" y="274"/>
                    <a:pt x="1520" y="73"/>
                  </a:cubicBezTo>
                  <a:cubicBezTo>
                    <a:pt x="1394" y="24"/>
                    <a:pt x="1265" y="1"/>
                    <a:pt x="1139"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1"/>
            <p:cNvSpPr/>
            <p:nvPr/>
          </p:nvSpPr>
          <p:spPr>
            <a:xfrm>
              <a:off x="2546500" y="14284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1"/>
            <p:cNvSpPr/>
            <p:nvPr/>
          </p:nvSpPr>
          <p:spPr>
            <a:xfrm>
              <a:off x="2542925" y="1356100"/>
              <a:ext cx="57350" cy="50525"/>
            </a:xfrm>
            <a:custGeom>
              <a:avLst/>
              <a:gdLst/>
              <a:ahLst/>
              <a:cxnLst/>
              <a:rect l="l" t="t" r="r" b="b"/>
              <a:pathLst>
                <a:path w="2294" h="2021" extrusionOk="0">
                  <a:moveTo>
                    <a:pt x="1128" y="1"/>
                  </a:moveTo>
                  <a:cubicBezTo>
                    <a:pt x="738" y="1"/>
                    <a:pt x="373" y="243"/>
                    <a:pt x="201" y="630"/>
                  </a:cubicBezTo>
                  <a:cubicBezTo>
                    <a:pt x="0" y="1146"/>
                    <a:pt x="258" y="1719"/>
                    <a:pt x="774" y="1948"/>
                  </a:cubicBezTo>
                  <a:cubicBezTo>
                    <a:pt x="900" y="1997"/>
                    <a:pt x="1029" y="2020"/>
                    <a:pt x="1155" y="2020"/>
                  </a:cubicBezTo>
                  <a:cubicBezTo>
                    <a:pt x="1549" y="2020"/>
                    <a:pt x="1919" y="1794"/>
                    <a:pt x="2093" y="1404"/>
                  </a:cubicBezTo>
                  <a:cubicBezTo>
                    <a:pt x="2294" y="888"/>
                    <a:pt x="2036" y="286"/>
                    <a:pt x="1520" y="85"/>
                  </a:cubicBezTo>
                  <a:cubicBezTo>
                    <a:pt x="1391" y="28"/>
                    <a:pt x="1258" y="1"/>
                    <a:pt x="1128"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1"/>
            <p:cNvSpPr/>
            <p:nvPr/>
          </p:nvSpPr>
          <p:spPr>
            <a:xfrm>
              <a:off x="2546500" y="1283675"/>
              <a:ext cx="50200" cy="50900"/>
            </a:xfrm>
            <a:custGeom>
              <a:avLst/>
              <a:gdLst/>
              <a:ahLst/>
              <a:cxnLst/>
              <a:rect l="l" t="t" r="r" b="b"/>
              <a:pathLst>
                <a:path w="2008" h="2036"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1"/>
            <p:cNvSpPr/>
            <p:nvPr/>
          </p:nvSpPr>
          <p:spPr>
            <a:xfrm>
              <a:off x="2542925" y="1211650"/>
              <a:ext cx="57350" cy="50500"/>
            </a:xfrm>
            <a:custGeom>
              <a:avLst/>
              <a:gdLst/>
              <a:ahLst/>
              <a:cxnLst/>
              <a:rect l="l" t="t" r="r" b="b"/>
              <a:pathLst>
                <a:path w="2294" h="2020" extrusionOk="0">
                  <a:moveTo>
                    <a:pt x="1139" y="0"/>
                  </a:moveTo>
                  <a:cubicBezTo>
                    <a:pt x="745" y="0"/>
                    <a:pt x="374" y="226"/>
                    <a:pt x="201" y="617"/>
                  </a:cubicBezTo>
                  <a:cubicBezTo>
                    <a:pt x="0" y="1133"/>
                    <a:pt x="258" y="1735"/>
                    <a:pt x="774" y="1936"/>
                  </a:cubicBezTo>
                  <a:cubicBezTo>
                    <a:pt x="903" y="1993"/>
                    <a:pt x="1036" y="2020"/>
                    <a:pt x="1166" y="2020"/>
                  </a:cubicBezTo>
                  <a:cubicBezTo>
                    <a:pt x="1555" y="2020"/>
                    <a:pt x="1921" y="1778"/>
                    <a:pt x="2093" y="1391"/>
                  </a:cubicBezTo>
                  <a:cubicBezTo>
                    <a:pt x="2294" y="875"/>
                    <a:pt x="2036" y="302"/>
                    <a:pt x="1520" y="72"/>
                  </a:cubicBezTo>
                  <a:cubicBezTo>
                    <a:pt x="1394" y="23"/>
                    <a:pt x="1265" y="0"/>
                    <a:pt x="1139"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1"/>
            <p:cNvSpPr/>
            <p:nvPr/>
          </p:nvSpPr>
          <p:spPr>
            <a:xfrm>
              <a:off x="2542925" y="1139675"/>
              <a:ext cx="57350" cy="50525"/>
            </a:xfrm>
            <a:custGeom>
              <a:avLst/>
              <a:gdLst/>
              <a:ahLst/>
              <a:cxnLst/>
              <a:rect l="l" t="t" r="r" b="b"/>
              <a:pathLst>
                <a:path w="2294" h="2021" extrusionOk="0">
                  <a:moveTo>
                    <a:pt x="1128" y="0"/>
                  </a:moveTo>
                  <a:cubicBezTo>
                    <a:pt x="738" y="0"/>
                    <a:pt x="373" y="242"/>
                    <a:pt x="201" y="629"/>
                  </a:cubicBezTo>
                  <a:cubicBezTo>
                    <a:pt x="0" y="1145"/>
                    <a:pt x="258" y="1719"/>
                    <a:pt x="774" y="1948"/>
                  </a:cubicBezTo>
                  <a:cubicBezTo>
                    <a:pt x="900" y="1997"/>
                    <a:pt x="1029" y="2020"/>
                    <a:pt x="1155" y="2020"/>
                  </a:cubicBezTo>
                  <a:cubicBezTo>
                    <a:pt x="1549" y="2020"/>
                    <a:pt x="1919" y="1794"/>
                    <a:pt x="2093" y="1403"/>
                  </a:cubicBezTo>
                  <a:cubicBezTo>
                    <a:pt x="2294" y="887"/>
                    <a:pt x="2036" y="285"/>
                    <a:pt x="1520" y="85"/>
                  </a:cubicBezTo>
                  <a:cubicBezTo>
                    <a:pt x="1391" y="27"/>
                    <a:pt x="1258" y="0"/>
                    <a:pt x="1128"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1"/>
            <p:cNvSpPr/>
            <p:nvPr/>
          </p:nvSpPr>
          <p:spPr>
            <a:xfrm>
              <a:off x="2474125" y="1788925"/>
              <a:ext cx="50175" cy="50200"/>
            </a:xfrm>
            <a:custGeom>
              <a:avLst/>
              <a:gdLst/>
              <a:ahLst/>
              <a:cxnLst/>
              <a:rect l="l" t="t" r="r" b="b"/>
              <a:pathLst>
                <a:path w="2007" h="2008" extrusionOk="0">
                  <a:moveTo>
                    <a:pt x="1004" y="1"/>
                  </a:moveTo>
                  <a:cubicBezTo>
                    <a:pt x="459" y="1"/>
                    <a:pt x="0" y="459"/>
                    <a:pt x="0" y="1004"/>
                  </a:cubicBezTo>
                  <a:cubicBezTo>
                    <a:pt x="0" y="1577"/>
                    <a:pt x="459" y="2007"/>
                    <a:pt x="1004" y="2007"/>
                  </a:cubicBezTo>
                  <a:cubicBezTo>
                    <a:pt x="1548" y="2007"/>
                    <a:pt x="2007" y="1577"/>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1"/>
            <p:cNvSpPr/>
            <p:nvPr/>
          </p:nvSpPr>
          <p:spPr>
            <a:xfrm>
              <a:off x="2474125" y="1716550"/>
              <a:ext cx="50175" cy="50900"/>
            </a:xfrm>
            <a:custGeom>
              <a:avLst/>
              <a:gdLst/>
              <a:ahLst/>
              <a:cxnLst/>
              <a:rect l="l" t="t" r="r" b="b"/>
              <a:pathLst>
                <a:path w="2007" h="2036" extrusionOk="0">
                  <a:moveTo>
                    <a:pt x="1004" y="0"/>
                  </a:moveTo>
                  <a:cubicBezTo>
                    <a:pt x="459" y="0"/>
                    <a:pt x="0" y="459"/>
                    <a:pt x="0" y="1032"/>
                  </a:cubicBezTo>
                  <a:cubicBezTo>
                    <a:pt x="0" y="1577"/>
                    <a:pt x="459" y="2036"/>
                    <a:pt x="1004" y="2036"/>
                  </a:cubicBezTo>
                  <a:cubicBezTo>
                    <a:pt x="1548"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1"/>
            <p:cNvSpPr/>
            <p:nvPr/>
          </p:nvSpPr>
          <p:spPr>
            <a:xfrm>
              <a:off x="2474125" y="1644875"/>
              <a:ext cx="50175" cy="50200"/>
            </a:xfrm>
            <a:custGeom>
              <a:avLst/>
              <a:gdLst/>
              <a:ahLst/>
              <a:cxnLst/>
              <a:rect l="l" t="t" r="r" b="b"/>
              <a:pathLst>
                <a:path w="2007"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1"/>
            <p:cNvSpPr/>
            <p:nvPr/>
          </p:nvSpPr>
          <p:spPr>
            <a:xfrm>
              <a:off x="2474125" y="1572500"/>
              <a:ext cx="50175" cy="50175"/>
            </a:xfrm>
            <a:custGeom>
              <a:avLst/>
              <a:gdLst/>
              <a:ahLst/>
              <a:cxnLst/>
              <a:rect l="l" t="t" r="r" b="b"/>
              <a:pathLst>
                <a:path w="2007" h="2007" extrusionOk="0">
                  <a:moveTo>
                    <a:pt x="1004" y="0"/>
                  </a:moveTo>
                  <a:cubicBezTo>
                    <a:pt x="459" y="0"/>
                    <a:pt x="0" y="459"/>
                    <a:pt x="0" y="1004"/>
                  </a:cubicBezTo>
                  <a:cubicBezTo>
                    <a:pt x="0" y="1577"/>
                    <a:pt x="459" y="2007"/>
                    <a:pt x="1004" y="2007"/>
                  </a:cubicBezTo>
                  <a:cubicBezTo>
                    <a:pt x="1548" y="2007"/>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1"/>
            <p:cNvSpPr/>
            <p:nvPr/>
          </p:nvSpPr>
          <p:spPr>
            <a:xfrm>
              <a:off x="2474125" y="1500100"/>
              <a:ext cx="50175" cy="50925"/>
            </a:xfrm>
            <a:custGeom>
              <a:avLst/>
              <a:gdLst/>
              <a:ahLst/>
              <a:cxnLst/>
              <a:rect l="l" t="t" r="r" b="b"/>
              <a:pathLst>
                <a:path w="2007" h="2037" extrusionOk="0">
                  <a:moveTo>
                    <a:pt x="1004" y="1"/>
                  </a:moveTo>
                  <a:cubicBezTo>
                    <a:pt x="459" y="1"/>
                    <a:pt x="0" y="460"/>
                    <a:pt x="0" y="1033"/>
                  </a:cubicBezTo>
                  <a:cubicBezTo>
                    <a:pt x="0" y="1578"/>
                    <a:pt x="459" y="2036"/>
                    <a:pt x="1004" y="2036"/>
                  </a:cubicBezTo>
                  <a:cubicBezTo>
                    <a:pt x="1548"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1"/>
            <p:cNvSpPr/>
            <p:nvPr/>
          </p:nvSpPr>
          <p:spPr>
            <a:xfrm>
              <a:off x="2474125" y="1428450"/>
              <a:ext cx="50175" cy="50175"/>
            </a:xfrm>
            <a:custGeom>
              <a:avLst/>
              <a:gdLst/>
              <a:ahLst/>
              <a:cxnLst/>
              <a:rect l="l" t="t" r="r" b="b"/>
              <a:pathLst>
                <a:path w="2007" h="2007" extrusionOk="0">
                  <a:moveTo>
                    <a:pt x="1004" y="0"/>
                  </a:moveTo>
                  <a:cubicBezTo>
                    <a:pt x="459" y="0"/>
                    <a:pt x="0" y="459"/>
                    <a:pt x="0" y="1004"/>
                  </a:cubicBezTo>
                  <a:cubicBezTo>
                    <a:pt x="0" y="1548"/>
                    <a:pt x="459" y="2007"/>
                    <a:pt x="1004" y="2007"/>
                  </a:cubicBezTo>
                  <a:cubicBezTo>
                    <a:pt x="1548"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1"/>
            <p:cNvSpPr/>
            <p:nvPr/>
          </p:nvSpPr>
          <p:spPr>
            <a:xfrm>
              <a:off x="2474125" y="1356050"/>
              <a:ext cx="50175" cy="50200"/>
            </a:xfrm>
            <a:custGeom>
              <a:avLst/>
              <a:gdLst/>
              <a:ahLst/>
              <a:cxnLst/>
              <a:rect l="l" t="t" r="r" b="b"/>
              <a:pathLst>
                <a:path w="2007" h="2008" extrusionOk="0">
                  <a:moveTo>
                    <a:pt x="1004" y="1"/>
                  </a:moveTo>
                  <a:cubicBezTo>
                    <a:pt x="459" y="1"/>
                    <a:pt x="0" y="460"/>
                    <a:pt x="0" y="1004"/>
                  </a:cubicBezTo>
                  <a:cubicBezTo>
                    <a:pt x="0" y="1578"/>
                    <a:pt x="459" y="2008"/>
                    <a:pt x="1004" y="2008"/>
                  </a:cubicBezTo>
                  <a:cubicBezTo>
                    <a:pt x="1548" y="2008"/>
                    <a:pt x="2007" y="1578"/>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1"/>
            <p:cNvSpPr/>
            <p:nvPr/>
          </p:nvSpPr>
          <p:spPr>
            <a:xfrm>
              <a:off x="2474125" y="1283675"/>
              <a:ext cx="50175" cy="50900"/>
            </a:xfrm>
            <a:custGeom>
              <a:avLst/>
              <a:gdLst/>
              <a:ahLst/>
              <a:cxnLst/>
              <a:rect l="l" t="t" r="r" b="b"/>
              <a:pathLst>
                <a:path w="2007" h="2036" extrusionOk="0">
                  <a:moveTo>
                    <a:pt x="1004" y="1"/>
                  </a:moveTo>
                  <a:cubicBezTo>
                    <a:pt x="459" y="1"/>
                    <a:pt x="0" y="459"/>
                    <a:pt x="0" y="1033"/>
                  </a:cubicBezTo>
                  <a:cubicBezTo>
                    <a:pt x="0" y="1577"/>
                    <a:pt x="459" y="2036"/>
                    <a:pt x="1004" y="2036"/>
                  </a:cubicBezTo>
                  <a:cubicBezTo>
                    <a:pt x="1548"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1"/>
            <p:cNvSpPr/>
            <p:nvPr/>
          </p:nvSpPr>
          <p:spPr>
            <a:xfrm>
              <a:off x="2474125" y="1212000"/>
              <a:ext cx="50175" cy="50200"/>
            </a:xfrm>
            <a:custGeom>
              <a:avLst/>
              <a:gdLst/>
              <a:ahLst/>
              <a:cxnLst/>
              <a:rect l="l" t="t" r="r" b="b"/>
              <a:pathLst>
                <a:path w="2007" h="2008" extrusionOk="0">
                  <a:moveTo>
                    <a:pt x="1004" y="1"/>
                  </a:moveTo>
                  <a:cubicBezTo>
                    <a:pt x="459" y="1"/>
                    <a:pt x="0" y="460"/>
                    <a:pt x="0" y="1004"/>
                  </a:cubicBezTo>
                  <a:cubicBezTo>
                    <a:pt x="0" y="1549"/>
                    <a:pt x="459" y="2008"/>
                    <a:pt x="1004" y="2008"/>
                  </a:cubicBezTo>
                  <a:cubicBezTo>
                    <a:pt x="1548"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1"/>
            <p:cNvSpPr/>
            <p:nvPr/>
          </p:nvSpPr>
          <p:spPr>
            <a:xfrm>
              <a:off x="2474125" y="1139625"/>
              <a:ext cx="50175" cy="50200"/>
            </a:xfrm>
            <a:custGeom>
              <a:avLst/>
              <a:gdLst/>
              <a:ahLst/>
              <a:cxnLst/>
              <a:rect l="l" t="t" r="r" b="b"/>
              <a:pathLst>
                <a:path w="2007" h="2008" extrusionOk="0">
                  <a:moveTo>
                    <a:pt x="1004" y="1"/>
                  </a:moveTo>
                  <a:cubicBezTo>
                    <a:pt x="459" y="1"/>
                    <a:pt x="0" y="459"/>
                    <a:pt x="0" y="1004"/>
                  </a:cubicBezTo>
                  <a:cubicBezTo>
                    <a:pt x="0" y="1577"/>
                    <a:pt x="459" y="2007"/>
                    <a:pt x="1004" y="2007"/>
                  </a:cubicBezTo>
                  <a:cubicBezTo>
                    <a:pt x="1548" y="2007"/>
                    <a:pt x="2007" y="1577"/>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1"/>
            <p:cNvSpPr/>
            <p:nvPr/>
          </p:nvSpPr>
          <p:spPr>
            <a:xfrm>
              <a:off x="2401725" y="1716550"/>
              <a:ext cx="50925" cy="50900"/>
            </a:xfrm>
            <a:custGeom>
              <a:avLst/>
              <a:gdLst/>
              <a:ahLst/>
              <a:cxnLst/>
              <a:rect l="l" t="t" r="r" b="b"/>
              <a:pathLst>
                <a:path w="2037" h="2036" extrusionOk="0">
                  <a:moveTo>
                    <a:pt x="1033" y="0"/>
                  </a:moveTo>
                  <a:cubicBezTo>
                    <a:pt x="460" y="0"/>
                    <a:pt x="1" y="459"/>
                    <a:pt x="1" y="1032"/>
                  </a:cubicBezTo>
                  <a:cubicBezTo>
                    <a:pt x="1" y="1577"/>
                    <a:pt x="460" y="2036"/>
                    <a:pt x="1033" y="2036"/>
                  </a:cubicBezTo>
                  <a:cubicBezTo>
                    <a:pt x="1578" y="2036"/>
                    <a:pt x="2036" y="1577"/>
                    <a:pt x="2036" y="1032"/>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1"/>
            <p:cNvSpPr/>
            <p:nvPr/>
          </p:nvSpPr>
          <p:spPr>
            <a:xfrm>
              <a:off x="2401725" y="1644875"/>
              <a:ext cx="50925" cy="50200"/>
            </a:xfrm>
            <a:custGeom>
              <a:avLst/>
              <a:gdLst/>
              <a:ahLst/>
              <a:cxnLst/>
              <a:rect l="l" t="t" r="r" b="b"/>
              <a:pathLst>
                <a:path w="2037" h="2008" extrusionOk="0">
                  <a:moveTo>
                    <a:pt x="1033" y="1"/>
                  </a:moveTo>
                  <a:cubicBezTo>
                    <a:pt x="460" y="1"/>
                    <a:pt x="1" y="459"/>
                    <a:pt x="1" y="1004"/>
                  </a:cubicBezTo>
                  <a:cubicBezTo>
                    <a:pt x="1" y="1549"/>
                    <a:pt x="460" y="2007"/>
                    <a:pt x="1033" y="2007"/>
                  </a:cubicBezTo>
                  <a:cubicBezTo>
                    <a:pt x="1578" y="2007"/>
                    <a:pt x="2036" y="1549"/>
                    <a:pt x="2036" y="1004"/>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1"/>
            <p:cNvSpPr/>
            <p:nvPr/>
          </p:nvSpPr>
          <p:spPr>
            <a:xfrm>
              <a:off x="2401725" y="1572500"/>
              <a:ext cx="50925" cy="50175"/>
            </a:xfrm>
            <a:custGeom>
              <a:avLst/>
              <a:gdLst/>
              <a:ahLst/>
              <a:cxnLst/>
              <a:rect l="l" t="t" r="r" b="b"/>
              <a:pathLst>
                <a:path w="2037" h="2007" extrusionOk="0">
                  <a:moveTo>
                    <a:pt x="1033" y="0"/>
                  </a:moveTo>
                  <a:cubicBezTo>
                    <a:pt x="460" y="0"/>
                    <a:pt x="1" y="459"/>
                    <a:pt x="1" y="1004"/>
                  </a:cubicBezTo>
                  <a:cubicBezTo>
                    <a:pt x="1" y="1577"/>
                    <a:pt x="460" y="2007"/>
                    <a:pt x="1033" y="2007"/>
                  </a:cubicBezTo>
                  <a:cubicBezTo>
                    <a:pt x="1578" y="2007"/>
                    <a:pt x="2036" y="1577"/>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p:cNvSpPr/>
            <p:nvPr/>
          </p:nvSpPr>
          <p:spPr>
            <a:xfrm>
              <a:off x="2401725" y="1500100"/>
              <a:ext cx="50925" cy="50925"/>
            </a:xfrm>
            <a:custGeom>
              <a:avLst/>
              <a:gdLst/>
              <a:ahLst/>
              <a:cxnLst/>
              <a:rect l="l" t="t" r="r" b="b"/>
              <a:pathLst>
                <a:path w="2037" h="2037" extrusionOk="0">
                  <a:moveTo>
                    <a:pt x="1033" y="1"/>
                  </a:moveTo>
                  <a:cubicBezTo>
                    <a:pt x="460" y="1"/>
                    <a:pt x="1" y="460"/>
                    <a:pt x="1" y="1033"/>
                  </a:cubicBezTo>
                  <a:cubicBezTo>
                    <a:pt x="1" y="1578"/>
                    <a:pt x="460" y="2036"/>
                    <a:pt x="1033" y="2036"/>
                  </a:cubicBezTo>
                  <a:cubicBezTo>
                    <a:pt x="1578" y="2036"/>
                    <a:pt x="2036" y="1578"/>
                    <a:pt x="2036" y="1033"/>
                  </a:cubicBezTo>
                  <a:cubicBezTo>
                    <a:pt x="2036" y="460"/>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1"/>
            <p:cNvSpPr/>
            <p:nvPr/>
          </p:nvSpPr>
          <p:spPr>
            <a:xfrm>
              <a:off x="2401725" y="1428450"/>
              <a:ext cx="50925" cy="50175"/>
            </a:xfrm>
            <a:custGeom>
              <a:avLst/>
              <a:gdLst/>
              <a:ahLst/>
              <a:cxnLst/>
              <a:rect l="l" t="t" r="r" b="b"/>
              <a:pathLst>
                <a:path w="2037" h="2007" extrusionOk="0">
                  <a:moveTo>
                    <a:pt x="1033" y="0"/>
                  </a:moveTo>
                  <a:cubicBezTo>
                    <a:pt x="460" y="0"/>
                    <a:pt x="1" y="459"/>
                    <a:pt x="1" y="1004"/>
                  </a:cubicBezTo>
                  <a:cubicBezTo>
                    <a:pt x="1" y="1548"/>
                    <a:pt x="460" y="2007"/>
                    <a:pt x="1033" y="2007"/>
                  </a:cubicBezTo>
                  <a:cubicBezTo>
                    <a:pt x="1578" y="2007"/>
                    <a:pt x="2036" y="1548"/>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1"/>
            <p:cNvSpPr/>
            <p:nvPr/>
          </p:nvSpPr>
          <p:spPr>
            <a:xfrm>
              <a:off x="2401725" y="1356050"/>
              <a:ext cx="50925" cy="50925"/>
            </a:xfrm>
            <a:custGeom>
              <a:avLst/>
              <a:gdLst/>
              <a:ahLst/>
              <a:cxnLst/>
              <a:rect l="l" t="t" r="r" b="b"/>
              <a:pathLst>
                <a:path w="2037" h="2037" extrusionOk="0">
                  <a:moveTo>
                    <a:pt x="1033" y="1"/>
                  </a:moveTo>
                  <a:cubicBezTo>
                    <a:pt x="460" y="1"/>
                    <a:pt x="1" y="460"/>
                    <a:pt x="1" y="1004"/>
                  </a:cubicBezTo>
                  <a:cubicBezTo>
                    <a:pt x="1" y="1578"/>
                    <a:pt x="460" y="2036"/>
                    <a:pt x="1033" y="2036"/>
                  </a:cubicBezTo>
                  <a:cubicBezTo>
                    <a:pt x="1578" y="2036"/>
                    <a:pt x="2036" y="1578"/>
                    <a:pt x="2036" y="1004"/>
                  </a:cubicBezTo>
                  <a:cubicBezTo>
                    <a:pt x="2036" y="460"/>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p:cNvSpPr/>
            <p:nvPr/>
          </p:nvSpPr>
          <p:spPr>
            <a:xfrm>
              <a:off x="2401725" y="1283675"/>
              <a:ext cx="50925" cy="50900"/>
            </a:xfrm>
            <a:custGeom>
              <a:avLst/>
              <a:gdLst/>
              <a:ahLst/>
              <a:cxnLst/>
              <a:rect l="l" t="t" r="r" b="b"/>
              <a:pathLst>
                <a:path w="2037" h="2036" extrusionOk="0">
                  <a:moveTo>
                    <a:pt x="1033" y="1"/>
                  </a:moveTo>
                  <a:cubicBezTo>
                    <a:pt x="460" y="1"/>
                    <a:pt x="1" y="459"/>
                    <a:pt x="1" y="1033"/>
                  </a:cubicBezTo>
                  <a:cubicBezTo>
                    <a:pt x="1" y="1577"/>
                    <a:pt x="460" y="2036"/>
                    <a:pt x="1033" y="2036"/>
                  </a:cubicBezTo>
                  <a:cubicBezTo>
                    <a:pt x="1578" y="2036"/>
                    <a:pt x="2036" y="1577"/>
                    <a:pt x="2036" y="1033"/>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1"/>
            <p:cNvSpPr/>
            <p:nvPr/>
          </p:nvSpPr>
          <p:spPr>
            <a:xfrm>
              <a:off x="2401725" y="1212000"/>
              <a:ext cx="50925" cy="50200"/>
            </a:xfrm>
            <a:custGeom>
              <a:avLst/>
              <a:gdLst/>
              <a:ahLst/>
              <a:cxnLst/>
              <a:rect l="l" t="t" r="r" b="b"/>
              <a:pathLst>
                <a:path w="2037" h="2008" extrusionOk="0">
                  <a:moveTo>
                    <a:pt x="1033" y="1"/>
                  </a:moveTo>
                  <a:cubicBezTo>
                    <a:pt x="460" y="1"/>
                    <a:pt x="1" y="431"/>
                    <a:pt x="1" y="1004"/>
                  </a:cubicBezTo>
                  <a:cubicBezTo>
                    <a:pt x="1" y="1549"/>
                    <a:pt x="460" y="2008"/>
                    <a:pt x="1033" y="2008"/>
                  </a:cubicBezTo>
                  <a:cubicBezTo>
                    <a:pt x="1578" y="2008"/>
                    <a:pt x="2036" y="1549"/>
                    <a:pt x="2036" y="1004"/>
                  </a:cubicBezTo>
                  <a:cubicBezTo>
                    <a:pt x="2036" y="431"/>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1"/>
            <p:cNvSpPr/>
            <p:nvPr/>
          </p:nvSpPr>
          <p:spPr>
            <a:xfrm>
              <a:off x="2401725" y="1139625"/>
              <a:ext cx="50925" cy="50200"/>
            </a:xfrm>
            <a:custGeom>
              <a:avLst/>
              <a:gdLst/>
              <a:ahLst/>
              <a:cxnLst/>
              <a:rect l="l" t="t" r="r" b="b"/>
              <a:pathLst>
                <a:path w="2037" h="2008" extrusionOk="0">
                  <a:moveTo>
                    <a:pt x="1033" y="1"/>
                  </a:moveTo>
                  <a:cubicBezTo>
                    <a:pt x="460" y="1"/>
                    <a:pt x="1" y="459"/>
                    <a:pt x="1" y="1004"/>
                  </a:cubicBezTo>
                  <a:cubicBezTo>
                    <a:pt x="1" y="1577"/>
                    <a:pt x="460" y="2007"/>
                    <a:pt x="1033" y="2007"/>
                  </a:cubicBezTo>
                  <a:cubicBezTo>
                    <a:pt x="1578" y="2007"/>
                    <a:pt x="2036" y="1577"/>
                    <a:pt x="2036" y="1004"/>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1"/>
            <p:cNvSpPr/>
            <p:nvPr/>
          </p:nvSpPr>
          <p:spPr>
            <a:xfrm>
              <a:off x="2330075" y="1428450"/>
              <a:ext cx="50175" cy="50175"/>
            </a:xfrm>
            <a:custGeom>
              <a:avLst/>
              <a:gdLst/>
              <a:ahLst/>
              <a:cxnLst/>
              <a:rect l="l" t="t" r="r" b="b"/>
              <a:pathLst>
                <a:path w="2007" h="2007" extrusionOk="0">
                  <a:moveTo>
                    <a:pt x="1004" y="0"/>
                  </a:moveTo>
                  <a:cubicBezTo>
                    <a:pt x="430"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1"/>
            <p:cNvSpPr/>
            <p:nvPr/>
          </p:nvSpPr>
          <p:spPr>
            <a:xfrm>
              <a:off x="2330075" y="1356050"/>
              <a:ext cx="50175" cy="50200"/>
            </a:xfrm>
            <a:custGeom>
              <a:avLst/>
              <a:gdLst/>
              <a:ahLst/>
              <a:cxnLst/>
              <a:rect l="l" t="t" r="r" b="b"/>
              <a:pathLst>
                <a:path w="2007" h="2008" extrusionOk="0">
                  <a:moveTo>
                    <a:pt x="1004" y="1"/>
                  </a:moveTo>
                  <a:cubicBezTo>
                    <a:pt x="430" y="1"/>
                    <a:pt x="0" y="460"/>
                    <a:pt x="0" y="1004"/>
                  </a:cubicBezTo>
                  <a:cubicBezTo>
                    <a:pt x="0" y="1578"/>
                    <a:pt x="459" y="2008"/>
                    <a:pt x="1004" y="2008"/>
                  </a:cubicBezTo>
                  <a:cubicBezTo>
                    <a:pt x="1548" y="2008"/>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1"/>
            <p:cNvSpPr/>
            <p:nvPr/>
          </p:nvSpPr>
          <p:spPr>
            <a:xfrm>
              <a:off x="2330075" y="1283675"/>
              <a:ext cx="50175" cy="50900"/>
            </a:xfrm>
            <a:custGeom>
              <a:avLst/>
              <a:gdLst/>
              <a:ahLst/>
              <a:cxnLst/>
              <a:rect l="l" t="t" r="r" b="b"/>
              <a:pathLst>
                <a:path w="2007" h="2036" extrusionOk="0">
                  <a:moveTo>
                    <a:pt x="1004" y="1"/>
                  </a:moveTo>
                  <a:cubicBezTo>
                    <a:pt x="430"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1"/>
            <p:cNvSpPr/>
            <p:nvPr/>
          </p:nvSpPr>
          <p:spPr>
            <a:xfrm>
              <a:off x="2330075" y="1212000"/>
              <a:ext cx="50175" cy="50200"/>
            </a:xfrm>
            <a:custGeom>
              <a:avLst/>
              <a:gdLst/>
              <a:ahLst/>
              <a:cxnLst/>
              <a:rect l="l" t="t" r="r" b="b"/>
              <a:pathLst>
                <a:path w="2007" h="2008" extrusionOk="0">
                  <a:moveTo>
                    <a:pt x="1004" y="1"/>
                  </a:moveTo>
                  <a:cubicBezTo>
                    <a:pt x="430" y="1"/>
                    <a:pt x="0" y="460"/>
                    <a:pt x="0" y="1004"/>
                  </a:cubicBezTo>
                  <a:cubicBezTo>
                    <a:pt x="0" y="1549"/>
                    <a:pt x="459" y="2008"/>
                    <a:pt x="1004" y="2008"/>
                  </a:cubicBezTo>
                  <a:cubicBezTo>
                    <a:pt x="1548" y="2008"/>
                    <a:pt x="2007" y="1549"/>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1"/>
            <p:cNvSpPr/>
            <p:nvPr/>
          </p:nvSpPr>
          <p:spPr>
            <a:xfrm>
              <a:off x="2257675" y="1356050"/>
              <a:ext cx="50200" cy="50200"/>
            </a:xfrm>
            <a:custGeom>
              <a:avLst/>
              <a:gdLst/>
              <a:ahLst/>
              <a:cxnLst/>
              <a:rect l="l" t="t" r="r" b="b"/>
              <a:pathLst>
                <a:path w="2008" h="2008" extrusionOk="0">
                  <a:moveTo>
                    <a:pt x="1004" y="1"/>
                  </a:moveTo>
                  <a:cubicBezTo>
                    <a:pt x="460" y="1"/>
                    <a:pt x="1" y="460"/>
                    <a:pt x="1" y="1004"/>
                  </a:cubicBezTo>
                  <a:cubicBezTo>
                    <a:pt x="1" y="1578"/>
                    <a:pt x="460" y="2008"/>
                    <a:pt x="1004" y="2008"/>
                  </a:cubicBezTo>
                  <a:cubicBezTo>
                    <a:pt x="1549" y="2008"/>
                    <a:pt x="2008" y="1578"/>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1"/>
            <p:cNvSpPr/>
            <p:nvPr/>
          </p:nvSpPr>
          <p:spPr>
            <a:xfrm>
              <a:off x="2257675" y="1283675"/>
              <a:ext cx="50200" cy="50900"/>
            </a:xfrm>
            <a:custGeom>
              <a:avLst/>
              <a:gdLst/>
              <a:ahLst/>
              <a:cxnLst/>
              <a:rect l="l" t="t" r="r" b="b"/>
              <a:pathLst>
                <a:path w="2008" h="2036" extrusionOk="0">
                  <a:moveTo>
                    <a:pt x="1004" y="1"/>
                  </a:moveTo>
                  <a:cubicBezTo>
                    <a:pt x="460" y="1"/>
                    <a:pt x="1" y="459"/>
                    <a:pt x="1" y="1033"/>
                  </a:cubicBezTo>
                  <a:cubicBezTo>
                    <a:pt x="1" y="1577"/>
                    <a:pt x="460"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1"/>
            <p:cNvSpPr/>
            <p:nvPr/>
          </p:nvSpPr>
          <p:spPr>
            <a:xfrm>
              <a:off x="2257675" y="1212000"/>
              <a:ext cx="50200" cy="50200"/>
            </a:xfrm>
            <a:custGeom>
              <a:avLst/>
              <a:gdLst/>
              <a:ahLst/>
              <a:cxnLst/>
              <a:rect l="l" t="t" r="r" b="b"/>
              <a:pathLst>
                <a:path w="2008" h="2008" extrusionOk="0">
                  <a:moveTo>
                    <a:pt x="1004" y="1"/>
                  </a:moveTo>
                  <a:cubicBezTo>
                    <a:pt x="460" y="1"/>
                    <a:pt x="1" y="460"/>
                    <a:pt x="1" y="1004"/>
                  </a:cubicBezTo>
                  <a:cubicBezTo>
                    <a:pt x="1" y="1549"/>
                    <a:pt x="460" y="2008"/>
                    <a:pt x="1004" y="2008"/>
                  </a:cubicBezTo>
                  <a:cubicBezTo>
                    <a:pt x="1549" y="2008"/>
                    <a:pt x="2008" y="1549"/>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1"/>
            <p:cNvSpPr/>
            <p:nvPr/>
          </p:nvSpPr>
          <p:spPr>
            <a:xfrm>
              <a:off x="2185300" y="1356050"/>
              <a:ext cx="50900" cy="50200"/>
            </a:xfrm>
            <a:custGeom>
              <a:avLst/>
              <a:gdLst/>
              <a:ahLst/>
              <a:cxnLst/>
              <a:rect l="l" t="t" r="r" b="b"/>
              <a:pathLst>
                <a:path w="2036" h="2008" extrusionOk="0">
                  <a:moveTo>
                    <a:pt x="1004" y="1"/>
                  </a:moveTo>
                  <a:cubicBezTo>
                    <a:pt x="459" y="1"/>
                    <a:pt x="1" y="460"/>
                    <a:pt x="1" y="1004"/>
                  </a:cubicBezTo>
                  <a:cubicBezTo>
                    <a:pt x="1" y="1578"/>
                    <a:pt x="459" y="2008"/>
                    <a:pt x="1004" y="2008"/>
                  </a:cubicBezTo>
                  <a:cubicBezTo>
                    <a:pt x="1577" y="2008"/>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1"/>
            <p:cNvSpPr/>
            <p:nvPr/>
          </p:nvSpPr>
          <p:spPr>
            <a:xfrm>
              <a:off x="2185300" y="1283675"/>
              <a:ext cx="50900" cy="50900"/>
            </a:xfrm>
            <a:custGeom>
              <a:avLst/>
              <a:gdLst/>
              <a:ahLst/>
              <a:cxnLst/>
              <a:rect l="l" t="t" r="r" b="b"/>
              <a:pathLst>
                <a:path w="2036" h="2036"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1"/>
            <p:cNvSpPr/>
            <p:nvPr/>
          </p:nvSpPr>
          <p:spPr>
            <a:xfrm>
              <a:off x="2762925" y="3592775"/>
              <a:ext cx="50200" cy="50900"/>
            </a:xfrm>
            <a:custGeom>
              <a:avLst/>
              <a:gdLst/>
              <a:ahLst/>
              <a:cxnLst/>
              <a:rect l="l" t="t" r="r" b="b"/>
              <a:pathLst>
                <a:path w="2008" h="2036" extrusionOk="0">
                  <a:moveTo>
                    <a:pt x="1004" y="0"/>
                  </a:moveTo>
                  <a:cubicBezTo>
                    <a:pt x="460" y="0"/>
                    <a:pt x="1" y="459"/>
                    <a:pt x="1" y="1004"/>
                  </a:cubicBezTo>
                  <a:cubicBezTo>
                    <a:pt x="1" y="1577"/>
                    <a:pt x="460" y="2036"/>
                    <a:pt x="1004" y="2036"/>
                  </a:cubicBezTo>
                  <a:cubicBezTo>
                    <a:pt x="1549" y="2036"/>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1"/>
            <p:cNvSpPr/>
            <p:nvPr/>
          </p:nvSpPr>
          <p:spPr>
            <a:xfrm>
              <a:off x="2762925" y="3520400"/>
              <a:ext cx="50200" cy="50900"/>
            </a:xfrm>
            <a:custGeom>
              <a:avLst/>
              <a:gdLst/>
              <a:ahLst/>
              <a:cxnLst/>
              <a:rect l="l" t="t" r="r" b="b"/>
              <a:pathLst>
                <a:path w="2008" h="2036" extrusionOk="0">
                  <a:moveTo>
                    <a:pt x="1004" y="0"/>
                  </a:moveTo>
                  <a:cubicBezTo>
                    <a:pt x="460" y="0"/>
                    <a:pt x="1" y="459"/>
                    <a:pt x="1" y="1032"/>
                  </a:cubicBezTo>
                  <a:cubicBezTo>
                    <a:pt x="1" y="1577"/>
                    <a:pt x="460" y="2035"/>
                    <a:pt x="1004" y="2035"/>
                  </a:cubicBezTo>
                  <a:cubicBezTo>
                    <a:pt x="1549" y="2035"/>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1"/>
            <p:cNvSpPr/>
            <p:nvPr/>
          </p:nvSpPr>
          <p:spPr>
            <a:xfrm>
              <a:off x="2762925" y="3448725"/>
              <a:ext cx="50200" cy="50200"/>
            </a:xfrm>
            <a:custGeom>
              <a:avLst/>
              <a:gdLst/>
              <a:ahLst/>
              <a:cxnLst/>
              <a:rect l="l" t="t" r="r" b="b"/>
              <a:pathLst>
                <a:path w="2008" h="2008" extrusionOk="0">
                  <a:moveTo>
                    <a:pt x="1004" y="0"/>
                  </a:moveTo>
                  <a:cubicBezTo>
                    <a:pt x="431" y="0"/>
                    <a:pt x="1" y="459"/>
                    <a:pt x="1" y="1004"/>
                  </a:cubicBezTo>
                  <a:cubicBezTo>
                    <a:pt x="1" y="1548"/>
                    <a:pt x="431"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1"/>
            <p:cNvSpPr/>
            <p:nvPr/>
          </p:nvSpPr>
          <p:spPr>
            <a:xfrm>
              <a:off x="2690550" y="3809200"/>
              <a:ext cx="50200" cy="50925"/>
            </a:xfrm>
            <a:custGeom>
              <a:avLst/>
              <a:gdLst/>
              <a:ahLst/>
              <a:cxnLst/>
              <a:rect l="l" t="t" r="r" b="b"/>
              <a:pathLst>
                <a:path w="2008" h="2037" extrusionOk="0">
                  <a:moveTo>
                    <a:pt x="1004" y="1"/>
                  </a:moveTo>
                  <a:cubicBezTo>
                    <a:pt x="459" y="1"/>
                    <a:pt x="1" y="459"/>
                    <a:pt x="1" y="1033"/>
                  </a:cubicBezTo>
                  <a:cubicBezTo>
                    <a:pt x="1" y="1577"/>
                    <a:pt x="459" y="2036"/>
                    <a:pt x="1004" y="2036"/>
                  </a:cubicBezTo>
                  <a:cubicBezTo>
                    <a:pt x="1577"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1"/>
            <p:cNvSpPr/>
            <p:nvPr/>
          </p:nvSpPr>
          <p:spPr>
            <a:xfrm>
              <a:off x="2690550" y="3737550"/>
              <a:ext cx="50200" cy="50175"/>
            </a:xfrm>
            <a:custGeom>
              <a:avLst/>
              <a:gdLst/>
              <a:ahLst/>
              <a:cxnLst/>
              <a:rect l="l" t="t" r="r" b="b"/>
              <a:pathLst>
                <a:path w="2008" h="2007" extrusionOk="0">
                  <a:moveTo>
                    <a:pt x="1004" y="0"/>
                  </a:moveTo>
                  <a:cubicBezTo>
                    <a:pt x="459" y="0"/>
                    <a:pt x="1" y="430"/>
                    <a:pt x="1" y="1003"/>
                  </a:cubicBezTo>
                  <a:cubicBezTo>
                    <a:pt x="1" y="1548"/>
                    <a:pt x="459" y="2007"/>
                    <a:pt x="1004" y="2007"/>
                  </a:cubicBezTo>
                  <a:cubicBezTo>
                    <a:pt x="1577" y="2007"/>
                    <a:pt x="2007" y="1548"/>
                    <a:pt x="2007" y="1003"/>
                  </a:cubicBezTo>
                  <a:cubicBezTo>
                    <a:pt x="2007" y="430"/>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1"/>
            <p:cNvSpPr/>
            <p:nvPr/>
          </p:nvSpPr>
          <p:spPr>
            <a:xfrm>
              <a:off x="2690550" y="3665150"/>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1"/>
            <p:cNvSpPr/>
            <p:nvPr/>
          </p:nvSpPr>
          <p:spPr>
            <a:xfrm>
              <a:off x="2690550" y="3592775"/>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77" y="2036"/>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1"/>
            <p:cNvSpPr/>
            <p:nvPr/>
          </p:nvSpPr>
          <p:spPr>
            <a:xfrm>
              <a:off x="2690550" y="3520400"/>
              <a:ext cx="50200" cy="50900"/>
            </a:xfrm>
            <a:custGeom>
              <a:avLst/>
              <a:gdLst/>
              <a:ahLst/>
              <a:cxnLst/>
              <a:rect l="l" t="t" r="r" b="b"/>
              <a:pathLst>
                <a:path w="2008" h="2036" extrusionOk="0">
                  <a:moveTo>
                    <a:pt x="1004" y="0"/>
                  </a:moveTo>
                  <a:cubicBezTo>
                    <a:pt x="459" y="0"/>
                    <a:pt x="1" y="459"/>
                    <a:pt x="1" y="1032"/>
                  </a:cubicBezTo>
                  <a:cubicBezTo>
                    <a:pt x="1" y="1577"/>
                    <a:pt x="459" y="2035"/>
                    <a:pt x="1004" y="2035"/>
                  </a:cubicBezTo>
                  <a:cubicBezTo>
                    <a:pt x="1577" y="2035"/>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1"/>
            <p:cNvSpPr/>
            <p:nvPr/>
          </p:nvSpPr>
          <p:spPr>
            <a:xfrm>
              <a:off x="2690550" y="3448725"/>
              <a:ext cx="50200" cy="50200"/>
            </a:xfrm>
            <a:custGeom>
              <a:avLst/>
              <a:gdLst/>
              <a:ahLst/>
              <a:cxnLst/>
              <a:rect l="l" t="t" r="r" b="b"/>
              <a:pathLst>
                <a:path w="2008" h="2008" extrusionOk="0">
                  <a:moveTo>
                    <a:pt x="1004" y="0"/>
                  </a:moveTo>
                  <a:cubicBezTo>
                    <a:pt x="459" y="0"/>
                    <a:pt x="1" y="459"/>
                    <a:pt x="1" y="1004"/>
                  </a:cubicBezTo>
                  <a:cubicBezTo>
                    <a:pt x="1"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1"/>
            <p:cNvSpPr/>
            <p:nvPr/>
          </p:nvSpPr>
          <p:spPr>
            <a:xfrm>
              <a:off x="2618175" y="3809200"/>
              <a:ext cx="50900" cy="50925"/>
            </a:xfrm>
            <a:custGeom>
              <a:avLst/>
              <a:gdLst/>
              <a:ahLst/>
              <a:cxnLst/>
              <a:rect l="l" t="t" r="r" b="b"/>
              <a:pathLst>
                <a:path w="2036" h="2037"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1"/>
            <p:cNvSpPr/>
            <p:nvPr/>
          </p:nvSpPr>
          <p:spPr>
            <a:xfrm>
              <a:off x="2618175" y="3737550"/>
              <a:ext cx="50900" cy="50175"/>
            </a:xfrm>
            <a:custGeom>
              <a:avLst/>
              <a:gdLst/>
              <a:ahLst/>
              <a:cxnLst/>
              <a:rect l="l" t="t" r="r" b="b"/>
              <a:pathLst>
                <a:path w="2036" h="2007" extrusionOk="0">
                  <a:moveTo>
                    <a:pt x="1032" y="0"/>
                  </a:moveTo>
                  <a:cubicBezTo>
                    <a:pt x="459" y="0"/>
                    <a:pt x="0" y="430"/>
                    <a:pt x="0" y="1003"/>
                  </a:cubicBezTo>
                  <a:cubicBezTo>
                    <a:pt x="0" y="1548"/>
                    <a:pt x="459" y="2007"/>
                    <a:pt x="1032" y="2007"/>
                  </a:cubicBezTo>
                  <a:cubicBezTo>
                    <a:pt x="1577" y="2007"/>
                    <a:pt x="2036" y="1548"/>
                    <a:pt x="2036" y="1003"/>
                  </a:cubicBezTo>
                  <a:cubicBezTo>
                    <a:pt x="2036" y="430"/>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1"/>
            <p:cNvSpPr/>
            <p:nvPr/>
          </p:nvSpPr>
          <p:spPr>
            <a:xfrm>
              <a:off x="2618175" y="3665150"/>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1"/>
            <p:cNvSpPr/>
            <p:nvPr/>
          </p:nvSpPr>
          <p:spPr>
            <a:xfrm>
              <a:off x="2618175" y="35927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1"/>
            <p:cNvSpPr/>
            <p:nvPr/>
          </p:nvSpPr>
          <p:spPr>
            <a:xfrm>
              <a:off x="2618175" y="352040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1"/>
            <p:cNvSpPr/>
            <p:nvPr/>
          </p:nvSpPr>
          <p:spPr>
            <a:xfrm>
              <a:off x="2618175" y="3448725"/>
              <a:ext cx="50900" cy="50200"/>
            </a:xfrm>
            <a:custGeom>
              <a:avLst/>
              <a:gdLst/>
              <a:ahLst/>
              <a:cxnLst/>
              <a:rect l="l" t="t" r="r" b="b"/>
              <a:pathLst>
                <a:path w="2036" h="2008" extrusionOk="0">
                  <a:moveTo>
                    <a:pt x="1004" y="0"/>
                  </a:moveTo>
                  <a:cubicBezTo>
                    <a:pt x="459" y="0"/>
                    <a:pt x="0" y="459"/>
                    <a:pt x="0" y="1004"/>
                  </a:cubicBezTo>
                  <a:cubicBezTo>
                    <a:pt x="0"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1"/>
            <p:cNvSpPr/>
            <p:nvPr/>
          </p:nvSpPr>
          <p:spPr>
            <a:xfrm>
              <a:off x="2546500" y="3881600"/>
              <a:ext cx="50200" cy="50900"/>
            </a:xfrm>
            <a:custGeom>
              <a:avLst/>
              <a:gdLst/>
              <a:ahLst/>
              <a:cxnLst/>
              <a:rect l="l" t="t" r="r" b="b"/>
              <a:pathLst>
                <a:path w="2008" h="2036" extrusionOk="0">
                  <a:moveTo>
                    <a:pt x="1004" y="0"/>
                  </a:moveTo>
                  <a:cubicBezTo>
                    <a:pt x="431" y="0"/>
                    <a:pt x="1" y="459"/>
                    <a:pt x="1" y="1003"/>
                  </a:cubicBezTo>
                  <a:cubicBezTo>
                    <a:pt x="1" y="1577"/>
                    <a:pt x="459" y="2035"/>
                    <a:pt x="1004" y="2035"/>
                  </a:cubicBezTo>
                  <a:cubicBezTo>
                    <a:pt x="1577" y="2007"/>
                    <a:pt x="2007" y="1577"/>
                    <a:pt x="2007" y="1003"/>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1"/>
            <p:cNvSpPr/>
            <p:nvPr/>
          </p:nvSpPr>
          <p:spPr>
            <a:xfrm>
              <a:off x="2546500" y="3809200"/>
              <a:ext cx="50200" cy="50925"/>
            </a:xfrm>
            <a:custGeom>
              <a:avLst/>
              <a:gdLst/>
              <a:ahLst/>
              <a:cxnLst/>
              <a:rect l="l" t="t" r="r" b="b"/>
              <a:pathLst>
                <a:path w="2008" h="2037"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1"/>
            <p:cNvSpPr/>
            <p:nvPr/>
          </p:nvSpPr>
          <p:spPr>
            <a:xfrm>
              <a:off x="2546500" y="3737550"/>
              <a:ext cx="50200" cy="50175"/>
            </a:xfrm>
            <a:custGeom>
              <a:avLst/>
              <a:gdLst/>
              <a:ahLst/>
              <a:cxnLst/>
              <a:rect l="l" t="t" r="r" b="b"/>
              <a:pathLst>
                <a:path w="2008" h="2007" extrusionOk="0">
                  <a:moveTo>
                    <a:pt x="1004" y="0"/>
                  </a:moveTo>
                  <a:cubicBezTo>
                    <a:pt x="459" y="0"/>
                    <a:pt x="1" y="430"/>
                    <a:pt x="1" y="1003"/>
                  </a:cubicBezTo>
                  <a:cubicBezTo>
                    <a:pt x="1" y="1548"/>
                    <a:pt x="459" y="2007"/>
                    <a:pt x="1004" y="2007"/>
                  </a:cubicBezTo>
                  <a:cubicBezTo>
                    <a:pt x="1549" y="2007"/>
                    <a:pt x="2007" y="1548"/>
                    <a:pt x="2007" y="1003"/>
                  </a:cubicBezTo>
                  <a:cubicBezTo>
                    <a:pt x="2007" y="430"/>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1"/>
            <p:cNvSpPr/>
            <p:nvPr/>
          </p:nvSpPr>
          <p:spPr>
            <a:xfrm>
              <a:off x="2546500" y="3665150"/>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2546500" y="3592775"/>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1"/>
            <p:cNvSpPr/>
            <p:nvPr/>
          </p:nvSpPr>
          <p:spPr>
            <a:xfrm>
              <a:off x="2546500" y="3520400"/>
              <a:ext cx="50200" cy="50900"/>
            </a:xfrm>
            <a:custGeom>
              <a:avLst/>
              <a:gdLst/>
              <a:ahLst/>
              <a:cxnLst/>
              <a:rect l="l" t="t" r="r" b="b"/>
              <a:pathLst>
                <a:path w="2008" h="2036" extrusionOk="0">
                  <a:moveTo>
                    <a:pt x="1004" y="0"/>
                  </a:moveTo>
                  <a:cubicBezTo>
                    <a:pt x="459" y="0"/>
                    <a:pt x="1" y="459"/>
                    <a:pt x="1" y="1032"/>
                  </a:cubicBezTo>
                  <a:cubicBezTo>
                    <a:pt x="1" y="1577"/>
                    <a:pt x="459" y="2035"/>
                    <a:pt x="1004" y="2035"/>
                  </a:cubicBezTo>
                  <a:cubicBezTo>
                    <a:pt x="1549" y="2035"/>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1"/>
            <p:cNvSpPr/>
            <p:nvPr/>
          </p:nvSpPr>
          <p:spPr>
            <a:xfrm>
              <a:off x="2546500" y="3448725"/>
              <a:ext cx="50200" cy="50200"/>
            </a:xfrm>
            <a:custGeom>
              <a:avLst/>
              <a:gdLst/>
              <a:ahLst/>
              <a:cxnLst/>
              <a:rect l="l" t="t" r="r" b="b"/>
              <a:pathLst>
                <a:path w="2008" h="2008" extrusionOk="0">
                  <a:moveTo>
                    <a:pt x="1004" y="0"/>
                  </a:moveTo>
                  <a:cubicBezTo>
                    <a:pt x="431" y="0"/>
                    <a:pt x="1" y="459"/>
                    <a:pt x="1" y="1004"/>
                  </a:cubicBezTo>
                  <a:cubicBezTo>
                    <a:pt x="1" y="1577"/>
                    <a:pt x="459" y="2007"/>
                    <a:pt x="1004" y="2007"/>
                  </a:cubicBezTo>
                  <a:cubicBezTo>
                    <a:pt x="1577" y="2007"/>
                    <a:pt x="2007" y="1548"/>
                    <a:pt x="2007" y="1004"/>
                  </a:cubicBezTo>
                  <a:cubicBezTo>
                    <a:pt x="2007" y="430"/>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1"/>
            <p:cNvSpPr/>
            <p:nvPr/>
          </p:nvSpPr>
          <p:spPr>
            <a:xfrm>
              <a:off x="2546500" y="3376350"/>
              <a:ext cx="50200" cy="50900"/>
            </a:xfrm>
            <a:custGeom>
              <a:avLst/>
              <a:gdLst/>
              <a:ahLst/>
              <a:cxnLst/>
              <a:rect l="l" t="t" r="r" b="b"/>
              <a:pathLst>
                <a:path w="2008" h="2036" extrusionOk="0">
                  <a:moveTo>
                    <a:pt x="1004" y="0"/>
                  </a:moveTo>
                  <a:cubicBezTo>
                    <a:pt x="459" y="0"/>
                    <a:pt x="1" y="459"/>
                    <a:pt x="1" y="1003"/>
                  </a:cubicBezTo>
                  <a:cubicBezTo>
                    <a:pt x="1" y="1577"/>
                    <a:pt x="459" y="2035"/>
                    <a:pt x="1004" y="2035"/>
                  </a:cubicBezTo>
                  <a:cubicBezTo>
                    <a:pt x="1549" y="2035"/>
                    <a:pt x="2007" y="1577"/>
                    <a:pt x="2007" y="1003"/>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a:off x="2474125" y="4025650"/>
              <a:ext cx="50175" cy="50900"/>
            </a:xfrm>
            <a:custGeom>
              <a:avLst/>
              <a:gdLst/>
              <a:ahLst/>
              <a:cxnLst/>
              <a:rect l="l" t="t" r="r" b="b"/>
              <a:pathLst>
                <a:path w="2007" h="2036" extrusionOk="0">
                  <a:moveTo>
                    <a:pt x="1004" y="0"/>
                  </a:moveTo>
                  <a:cubicBezTo>
                    <a:pt x="459" y="0"/>
                    <a:pt x="0" y="459"/>
                    <a:pt x="0" y="1032"/>
                  </a:cubicBezTo>
                  <a:cubicBezTo>
                    <a:pt x="0" y="1577"/>
                    <a:pt x="459" y="2035"/>
                    <a:pt x="1004" y="2035"/>
                  </a:cubicBezTo>
                  <a:cubicBezTo>
                    <a:pt x="1548" y="2035"/>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a:off x="2474125" y="3953975"/>
              <a:ext cx="50175" cy="50200"/>
            </a:xfrm>
            <a:custGeom>
              <a:avLst/>
              <a:gdLst/>
              <a:ahLst/>
              <a:cxnLst/>
              <a:rect l="l" t="t" r="r" b="b"/>
              <a:pathLst>
                <a:path w="2007" h="2008" extrusionOk="0">
                  <a:moveTo>
                    <a:pt x="1004" y="0"/>
                  </a:moveTo>
                  <a:cubicBezTo>
                    <a:pt x="459" y="0"/>
                    <a:pt x="0" y="459"/>
                    <a:pt x="0" y="1004"/>
                  </a:cubicBezTo>
                  <a:cubicBezTo>
                    <a:pt x="0" y="1548"/>
                    <a:pt x="459" y="2007"/>
                    <a:pt x="1004" y="2007"/>
                  </a:cubicBezTo>
                  <a:cubicBezTo>
                    <a:pt x="1548"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a:off x="2474125" y="3881600"/>
              <a:ext cx="50175" cy="50900"/>
            </a:xfrm>
            <a:custGeom>
              <a:avLst/>
              <a:gdLst/>
              <a:ahLst/>
              <a:cxnLst/>
              <a:rect l="l" t="t" r="r" b="b"/>
              <a:pathLst>
                <a:path w="2007" h="2036" extrusionOk="0">
                  <a:moveTo>
                    <a:pt x="1004" y="0"/>
                  </a:moveTo>
                  <a:cubicBezTo>
                    <a:pt x="459" y="0"/>
                    <a:pt x="0" y="459"/>
                    <a:pt x="0" y="1003"/>
                  </a:cubicBezTo>
                  <a:cubicBezTo>
                    <a:pt x="0" y="1577"/>
                    <a:pt x="459" y="2035"/>
                    <a:pt x="1004" y="2035"/>
                  </a:cubicBezTo>
                  <a:cubicBezTo>
                    <a:pt x="1548" y="2035"/>
                    <a:pt x="2007" y="1577"/>
                    <a:pt x="2007" y="1003"/>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a:off x="2474125" y="3809200"/>
              <a:ext cx="50175" cy="50925"/>
            </a:xfrm>
            <a:custGeom>
              <a:avLst/>
              <a:gdLst/>
              <a:ahLst/>
              <a:cxnLst/>
              <a:rect l="l" t="t" r="r" b="b"/>
              <a:pathLst>
                <a:path w="2007" h="2037" extrusionOk="0">
                  <a:moveTo>
                    <a:pt x="1004" y="1"/>
                  </a:moveTo>
                  <a:cubicBezTo>
                    <a:pt x="459" y="1"/>
                    <a:pt x="0" y="459"/>
                    <a:pt x="0" y="1033"/>
                  </a:cubicBezTo>
                  <a:cubicBezTo>
                    <a:pt x="0" y="1577"/>
                    <a:pt x="459" y="2036"/>
                    <a:pt x="1004" y="2036"/>
                  </a:cubicBezTo>
                  <a:cubicBezTo>
                    <a:pt x="1548"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a:off x="2474125" y="3737550"/>
              <a:ext cx="50175" cy="50175"/>
            </a:xfrm>
            <a:custGeom>
              <a:avLst/>
              <a:gdLst/>
              <a:ahLst/>
              <a:cxnLst/>
              <a:rect l="l" t="t" r="r" b="b"/>
              <a:pathLst>
                <a:path w="2007" h="2007" extrusionOk="0">
                  <a:moveTo>
                    <a:pt x="1004" y="0"/>
                  </a:moveTo>
                  <a:cubicBezTo>
                    <a:pt x="459" y="0"/>
                    <a:pt x="0" y="430"/>
                    <a:pt x="0" y="1003"/>
                  </a:cubicBezTo>
                  <a:cubicBezTo>
                    <a:pt x="0" y="1548"/>
                    <a:pt x="459" y="2007"/>
                    <a:pt x="1004" y="2007"/>
                  </a:cubicBezTo>
                  <a:cubicBezTo>
                    <a:pt x="1548" y="2007"/>
                    <a:pt x="2007" y="1548"/>
                    <a:pt x="2007" y="1003"/>
                  </a:cubicBezTo>
                  <a:cubicBezTo>
                    <a:pt x="2007" y="430"/>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a:off x="2474125" y="3665150"/>
              <a:ext cx="50175" cy="50200"/>
            </a:xfrm>
            <a:custGeom>
              <a:avLst/>
              <a:gdLst/>
              <a:ahLst/>
              <a:cxnLst/>
              <a:rect l="l" t="t" r="r" b="b"/>
              <a:pathLst>
                <a:path w="2007"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a:off x="2474125" y="3592775"/>
              <a:ext cx="50175" cy="50900"/>
            </a:xfrm>
            <a:custGeom>
              <a:avLst/>
              <a:gdLst/>
              <a:ahLst/>
              <a:cxnLst/>
              <a:rect l="l" t="t" r="r" b="b"/>
              <a:pathLst>
                <a:path w="2007" h="2036" extrusionOk="0">
                  <a:moveTo>
                    <a:pt x="1004" y="0"/>
                  </a:moveTo>
                  <a:cubicBezTo>
                    <a:pt x="459" y="0"/>
                    <a:pt x="0" y="459"/>
                    <a:pt x="0" y="1004"/>
                  </a:cubicBezTo>
                  <a:cubicBezTo>
                    <a:pt x="0" y="1577"/>
                    <a:pt x="459" y="2036"/>
                    <a:pt x="1004" y="2036"/>
                  </a:cubicBezTo>
                  <a:cubicBezTo>
                    <a:pt x="1548" y="2036"/>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a:off x="2474125" y="3520400"/>
              <a:ext cx="50175" cy="50900"/>
            </a:xfrm>
            <a:custGeom>
              <a:avLst/>
              <a:gdLst/>
              <a:ahLst/>
              <a:cxnLst/>
              <a:rect l="l" t="t" r="r" b="b"/>
              <a:pathLst>
                <a:path w="2007" h="2036" extrusionOk="0">
                  <a:moveTo>
                    <a:pt x="1004" y="0"/>
                  </a:moveTo>
                  <a:cubicBezTo>
                    <a:pt x="459" y="0"/>
                    <a:pt x="0" y="459"/>
                    <a:pt x="0" y="1032"/>
                  </a:cubicBezTo>
                  <a:cubicBezTo>
                    <a:pt x="0" y="1577"/>
                    <a:pt x="459" y="2035"/>
                    <a:pt x="1004" y="2035"/>
                  </a:cubicBezTo>
                  <a:cubicBezTo>
                    <a:pt x="1548" y="2035"/>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1"/>
            <p:cNvSpPr/>
            <p:nvPr/>
          </p:nvSpPr>
          <p:spPr>
            <a:xfrm>
              <a:off x="2474125" y="3448725"/>
              <a:ext cx="50175" cy="50200"/>
            </a:xfrm>
            <a:custGeom>
              <a:avLst/>
              <a:gdLst/>
              <a:ahLst/>
              <a:cxnLst/>
              <a:rect l="l" t="t" r="r" b="b"/>
              <a:pathLst>
                <a:path w="2007" h="2008" extrusionOk="0">
                  <a:moveTo>
                    <a:pt x="1004" y="0"/>
                  </a:moveTo>
                  <a:cubicBezTo>
                    <a:pt x="459" y="0"/>
                    <a:pt x="0" y="459"/>
                    <a:pt x="0" y="1004"/>
                  </a:cubicBezTo>
                  <a:cubicBezTo>
                    <a:pt x="0" y="1548"/>
                    <a:pt x="459" y="2007"/>
                    <a:pt x="1004" y="2007"/>
                  </a:cubicBezTo>
                  <a:cubicBezTo>
                    <a:pt x="1548"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1"/>
            <p:cNvSpPr/>
            <p:nvPr/>
          </p:nvSpPr>
          <p:spPr>
            <a:xfrm>
              <a:off x="2474125" y="3376350"/>
              <a:ext cx="50175" cy="50900"/>
            </a:xfrm>
            <a:custGeom>
              <a:avLst/>
              <a:gdLst/>
              <a:ahLst/>
              <a:cxnLst/>
              <a:rect l="l" t="t" r="r" b="b"/>
              <a:pathLst>
                <a:path w="2007" h="2036" extrusionOk="0">
                  <a:moveTo>
                    <a:pt x="1004" y="0"/>
                  </a:moveTo>
                  <a:cubicBezTo>
                    <a:pt x="459" y="0"/>
                    <a:pt x="0" y="459"/>
                    <a:pt x="0" y="1003"/>
                  </a:cubicBezTo>
                  <a:cubicBezTo>
                    <a:pt x="0" y="1577"/>
                    <a:pt x="459" y="2035"/>
                    <a:pt x="1004" y="2035"/>
                  </a:cubicBezTo>
                  <a:cubicBezTo>
                    <a:pt x="1548" y="2035"/>
                    <a:pt x="2007" y="1577"/>
                    <a:pt x="2007" y="1003"/>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1"/>
            <p:cNvSpPr/>
            <p:nvPr/>
          </p:nvSpPr>
          <p:spPr>
            <a:xfrm>
              <a:off x="2474125" y="3303950"/>
              <a:ext cx="50175" cy="50925"/>
            </a:xfrm>
            <a:custGeom>
              <a:avLst/>
              <a:gdLst/>
              <a:ahLst/>
              <a:cxnLst/>
              <a:rect l="l" t="t" r="r" b="b"/>
              <a:pathLst>
                <a:path w="2007" h="2037" extrusionOk="0">
                  <a:moveTo>
                    <a:pt x="1004" y="1"/>
                  </a:moveTo>
                  <a:cubicBezTo>
                    <a:pt x="459" y="1"/>
                    <a:pt x="0" y="459"/>
                    <a:pt x="0" y="1033"/>
                  </a:cubicBezTo>
                  <a:cubicBezTo>
                    <a:pt x="0" y="1577"/>
                    <a:pt x="459" y="2036"/>
                    <a:pt x="1004" y="2036"/>
                  </a:cubicBezTo>
                  <a:cubicBezTo>
                    <a:pt x="1548"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1"/>
            <p:cNvSpPr/>
            <p:nvPr/>
          </p:nvSpPr>
          <p:spPr>
            <a:xfrm>
              <a:off x="2401725" y="4170400"/>
              <a:ext cx="50925" cy="50200"/>
            </a:xfrm>
            <a:custGeom>
              <a:avLst/>
              <a:gdLst/>
              <a:ahLst/>
              <a:cxnLst/>
              <a:rect l="l" t="t" r="r" b="b"/>
              <a:pathLst>
                <a:path w="2037" h="2008" extrusionOk="0">
                  <a:moveTo>
                    <a:pt x="1033" y="1"/>
                  </a:moveTo>
                  <a:cubicBezTo>
                    <a:pt x="460" y="1"/>
                    <a:pt x="1" y="459"/>
                    <a:pt x="1" y="1004"/>
                  </a:cubicBezTo>
                  <a:cubicBezTo>
                    <a:pt x="1" y="1549"/>
                    <a:pt x="460" y="2007"/>
                    <a:pt x="1033" y="2007"/>
                  </a:cubicBezTo>
                  <a:cubicBezTo>
                    <a:pt x="1578" y="2007"/>
                    <a:pt x="2036" y="1549"/>
                    <a:pt x="2036" y="1004"/>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1"/>
            <p:cNvSpPr/>
            <p:nvPr/>
          </p:nvSpPr>
          <p:spPr>
            <a:xfrm>
              <a:off x="2401725" y="4098025"/>
              <a:ext cx="50925" cy="50900"/>
            </a:xfrm>
            <a:custGeom>
              <a:avLst/>
              <a:gdLst/>
              <a:ahLst/>
              <a:cxnLst/>
              <a:rect l="l" t="t" r="r" b="b"/>
              <a:pathLst>
                <a:path w="2037" h="2036" extrusionOk="0">
                  <a:moveTo>
                    <a:pt x="1033" y="0"/>
                  </a:moveTo>
                  <a:cubicBezTo>
                    <a:pt x="460" y="0"/>
                    <a:pt x="1" y="459"/>
                    <a:pt x="1" y="1004"/>
                  </a:cubicBezTo>
                  <a:cubicBezTo>
                    <a:pt x="1" y="1577"/>
                    <a:pt x="460" y="2036"/>
                    <a:pt x="1033" y="2036"/>
                  </a:cubicBezTo>
                  <a:cubicBezTo>
                    <a:pt x="1578" y="2036"/>
                    <a:pt x="2036" y="1577"/>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1"/>
            <p:cNvSpPr/>
            <p:nvPr/>
          </p:nvSpPr>
          <p:spPr>
            <a:xfrm>
              <a:off x="2401725" y="4025650"/>
              <a:ext cx="50925" cy="50900"/>
            </a:xfrm>
            <a:custGeom>
              <a:avLst/>
              <a:gdLst/>
              <a:ahLst/>
              <a:cxnLst/>
              <a:rect l="l" t="t" r="r" b="b"/>
              <a:pathLst>
                <a:path w="2037" h="2036" extrusionOk="0">
                  <a:moveTo>
                    <a:pt x="1033" y="0"/>
                  </a:moveTo>
                  <a:cubicBezTo>
                    <a:pt x="460" y="0"/>
                    <a:pt x="1" y="459"/>
                    <a:pt x="1" y="1032"/>
                  </a:cubicBezTo>
                  <a:cubicBezTo>
                    <a:pt x="1" y="1577"/>
                    <a:pt x="460" y="2035"/>
                    <a:pt x="1033" y="2035"/>
                  </a:cubicBezTo>
                  <a:cubicBezTo>
                    <a:pt x="1578" y="2035"/>
                    <a:pt x="2036" y="1577"/>
                    <a:pt x="2036" y="1032"/>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1"/>
            <p:cNvSpPr/>
            <p:nvPr/>
          </p:nvSpPr>
          <p:spPr>
            <a:xfrm>
              <a:off x="2401725" y="3953975"/>
              <a:ext cx="50925" cy="50200"/>
            </a:xfrm>
            <a:custGeom>
              <a:avLst/>
              <a:gdLst/>
              <a:ahLst/>
              <a:cxnLst/>
              <a:rect l="l" t="t" r="r" b="b"/>
              <a:pathLst>
                <a:path w="2037" h="2008" extrusionOk="0">
                  <a:moveTo>
                    <a:pt x="1033" y="0"/>
                  </a:moveTo>
                  <a:cubicBezTo>
                    <a:pt x="460" y="0"/>
                    <a:pt x="1" y="459"/>
                    <a:pt x="1" y="1004"/>
                  </a:cubicBezTo>
                  <a:cubicBezTo>
                    <a:pt x="1" y="1548"/>
                    <a:pt x="460" y="2007"/>
                    <a:pt x="1033" y="2007"/>
                  </a:cubicBezTo>
                  <a:cubicBezTo>
                    <a:pt x="1578" y="2007"/>
                    <a:pt x="2036" y="1548"/>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1"/>
            <p:cNvSpPr/>
            <p:nvPr/>
          </p:nvSpPr>
          <p:spPr>
            <a:xfrm>
              <a:off x="2401725" y="3881600"/>
              <a:ext cx="50925" cy="50175"/>
            </a:xfrm>
            <a:custGeom>
              <a:avLst/>
              <a:gdLst/>
              <a:ahLst/>
              <a:cxnLst/>
              <a:rect l="l" t="t" r="r" b="b"/>
              <a:pathLst>
                <a:path w="2037" h="2007" extrusionOk="0">
                  <a:moveTo>
                    <a:pt x="1033" y="0"/>
                  </a:moveTo>
                  <a:cubicBezTo>
                    <a:pt x="460" y="0"/>
                    <a:pt x="1" y="459"/>
                    <a:pt x="1" y="1003"/>
                  </a:cubicBezTo>
                  <a:cubicBezTo>
                    <a:pt x="1" y="1577"/>
                    <a:pt x="460" y="2007"/>
                    <a:pt x="1033" y="2007"/>
                  </a:cubicBezTo>
                  <a:cubicBezTo>
                    <a:pt x="1578" y="2007"/>
                    <a:pt x="2036" y="1577"/>
                    <a:pt x="2036" y="1003"/>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1"/>
            <p:cNvSpPr/>
            <p:nvPr/>
          </p:nvSpPr>
          <p:spPr>
            <a:xfrm>
              <a:off x="2401725" y="3809200"/>
              <a:ext cx="50925" cy="50925"/>
            </a:xfrm>
            <a:custGeom>
              <a:avLst/>
              <a:gdLst/>
              <a:ahLst/>
              <a:cxnLst/>
              <a:rect l="l" t="t" r="r" b="b"/>
              <a:pathLst>
                <a:path w="2037" h="2037" extrusionOk="0">
                  <a:moveTo>
                    <a:pt x="1033" y="1"/>
                  </a:moveTo>
                  <a:cubicBezTo>
                    <a:pt x="460" y="1"/>
                    <a:pt x="1" y="459"/>
                    <a:pt x="1" y="1033"/>
                  </a:cubicBezTo>
                  <a:cubicBezTo>
                    <a:pt x="1" y="1577"/>
                    <a:pt x="460" y="2036"/>
                    <a:pt x="1033" y="2036"/>
                  </a:cubicBezTo>
                  <a:cubicBezTo>
                    <a:pt x="1578" y="2036"/>
                    <a:pt x="2036" y="1577"/>
                    <a:pt x="2036" y="1033"/>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1"/>
            <p:cNvSpPr/>
            <p:nvPr/>
          </p:nvSpPr>
          <p:spPr>
            <a:xfrm>
              <a:off x="2401725" y="3737550"/>
              <a:ext cx="50925" cy="50175"/>
            </a:xfrm>
            <a:custGeom>
              <a:avLst/>
              <a:gdLst/>
              <a:ahLst/>
              <a:cxnLst/>
              <a:rect l="l" t="t" r="r" b="b"/>
              <a:pathLst>
                <a:path w="2037" h="2007" extrusionOk="0">
                  <a:moveTo>
                    <a:pt x="1033" y="0"/>
                  </a:moveTo>
                  <a:cubicBezTo>
                    <a:pt x="460" y="0"/>
                    <a:pt x="1" y="430"/>
                    <a:pt x="1" y="1003"/>
                  </a:cubicBezTo>
                  <a:cubicBezTo>
                    <a:pt x="1" y="1548"/>
                    <a:pt x="460" y="2007"/>
                    <a:pt x="1033" y="2007"/>
                  </a:cubicBezTo>
                  <a:cubicBezTo>
                    <a:pt x="1578" y="2007"/>
                    <a:pt x="2036" y="1548"/>
                    <a:pt x="2036" y="1003"/>
                  </a:cubicBezTo>
                  <a:cubicBezTo>
                    <a:pt x="2036" y="430"/>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1"/>
            <p:cNvSpPr/>
            <p:nvPr/>
          </p:nvSpPr>
          <p:spPr>
            <a:xfrm>
              <a:off x="2401725" y="3665150"/>
              <a:ext cx="50925" cy="50200"/>
            </a:xfrm>
            <a:custGeom>
              <a:avLst/>
              <a:gdLst/>
              <a:ahLst/>
              <a:cxnLst/>
              <a:rect l="l" t="t" r="r" b="b"/>
              <a:pathLst>
                <a:path w="2037" h="2008" extrusionOk="0">
                  <a:moveTo>
                    <a:pt x="1033" y="1"/>
                  </a:moveTo>
                  <a:cubicBezTo>
                    <a:pt x="460" y="1"/>
                    <a:pt x="1" y="459"/>
                    <a:pt x="1" y="1004"/>
                  </a:cubicBezTo>
                  <a:cubicBezTo>
                    <a:pt x="1" y="1549"/>
                    <a:pt x="460" y="2007"/>
                    <a:pt x="1033" y="2007"/>
                  </a:cubicBezTo>
                  <a:cubicBezTo>
                    <a:pt x="1578" y="2007"/>
                    <a:pt x="2036" y="1549"/>
                    <a:pt x="2036" y="1004"/>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1"/>
            <p:cNvSpPr/>
            <p:nvPr/>
          </p:nvSpPr>
          <p:spPr>
            <a:xfrm>
              <a:off x="2401725" y="3592775"/>
              <a:ext cx="50925" cy="50900"/>
            </a:xfrm>
            <a:custGeom>
              <a:avLst/>
              <a:gdLst/>
              <a:ahLst/>
              <a:cxnLst/>
              <a:rect l="l" t="t" r="r" b="b"/>
              <a:pathLst>
                <a:path w="2037" h="2036" extrusionOk="0">
                  <a:moveTo>
                    <a:pt x="1033" y="0"/>
                  </a:moveTo>
                  <a:cubicBezTo>
                    <a:pt x="460" y="0"/>
                    <a:pt x="1" y="459"/>
                    <a:pt x="1" y="1004"/>
                  </a:cubicBezTo>
                  <a:cubicBezTo>
                    <a:pt x="1" y="1577"/>
                    <a:pt x="460" y="2036"/>
                    <a:pt x="1033" y="2036"/>
                  </a:cubicBezTo>
                  <a:cubicBezTo>
                    <a:pt x="1578" y="2036"/>
                    <a:pt x="2036" y="1577"/>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2401725" y="3520400"/>
              <a:ext cx="50925" cy="50900"/>
            </a:xfrm>
            <a:custGeom>
              <a:avLst/>
              <a:gdLst/>
              <a:ahLst/>
              <a:cxnLst/>
              <a:rect l="l" t="t" r="r" b="b"/>
              <a:pathLst>
                <a:path w="2037" h="2036" extrusionOk="0">
                  <a:moveTo>
                    <a:pt x="1033" y="0"/>
                  </a:moveTo>
                  <a:cubicBezTo>
                    <a:pt x="460" y="0"/>
                    <a:pt x="1" y="459"/>
                    <a:pt x="1" y="1032"/>
                  </a:cubicBezTo>
                  <a:cubicBezTo>
                    <a:pt x="1" y="1577"/>
                    <a:pt x="460" y="2035"/>
                    <a:pt x="1033" y="2035"/>
                  </a:cubicBezTo>
                  <a:cubicBezTo>
                    <a:pt x="1578" y="2035"/>
                    <a:pt x="2036" y="1577"/>
                    <a:pt x="2036" y="1032"/>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2401725" y="3448725"/>
              <a:ext cx="50925" cy="50200"/>
            </a:xfrm>
            <a:custGeom>
              <a:avLst/>
              <a:gdLst/>
              <a:ahLst/>
              <a:cxnLst/>
              <a:rect l="l" t="t" r="r" b="b"/>
              <a:pathLst>
                <a:path w="2037" h="2008" extrusionOk="0">
                  <a:moveTo>
                    <a:pt x="1033" y="0"/>
                  </a:moveTo>
                  <a:cubicBezTo>
                    <a:pt x="460" y="0"/>
                    <a:pt x="1" y="459"/>
                    <a:pt x="1" y="1004"/>
                  </a:cubicBezTo>
                  <a:cubicBezTo>
                    <a:pt x="1" y="1548"/>
                    <a:pt x="460" y="2007"/>
                    <a:pt x="1033" y="2007"/>
                  </a:cubicBezTo>
                  <a:cubicBezTo>
                    <a:pt x="1578" y="2007"/>
                    <a:pt x="2036" y="1548"/>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2401725" y="3376350"/>
              <a:ext cx="50925" cy="50900"/>
            </a:xfrm>
            <a:custGeom>
              <a:avLst/>
              <a:gdLst/>
              <a:ahLst/>
              <a:cxnLst/>
              <a:rect l="l" t="t" r="r" b="b"/>
              <a:pathLst>
                <a:path w="2037" h="2036" extrusionOk="0">
                  <a:moveTo>
                    <a:pt x="1033" y="0"/>
                  </a:moveTo>
                  <a:cubicBezTo>
                    <a:pt x="460" y="0"/>
                    <a:pt x="1" y="459"/>
                    <a:pt x="1" y="1003"/>
                  </a:cubicBezTo>
                  <a:cubicBezTo>
                    <a:pt x="1" y="1577"/>
                    <a:pt x="460" y="2035"/>
                    <a:pt x="1033" y="2035"/>
                  </a:cubicBezTo>
                  <a:cubicBezTo>
                    <a:pt x="1578" y="2035"/>
                    <a:pt x="2036" y="1577"/>
                    <a:pt x="2036" y="1003"/>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a:off x="2401725" y="3303950"/>
              <a:ext cx="50925" cy="50925"/>
            </a:xfrm>
            <a:custGeom>
              <a:avLst/>
              <a:gdLst/>
              <a:ahLst/>
              <a:cxnLst/>
              <a:rect l="l" t="t" r="r" b="b"/>
              <a:pathLst>
                <a:path w="2037" h="2037" extrusionOk="0">
                  <a:moveTo>
                    <a:pt x="1033" y="1"/>
                  </a:moveTo>
                  <a:cubicBezTo>
                    <a:pt x="460" y="1"/>
                    <a:pt x="1" y="459"/>
                    <a:pt x="1" y="1033"/>
                  </a:cubicBezTo>
                  <a:cubicBezTo>
                    <a:pt x="1" y="1577"/>
                    <a:pt x="460" y="2036"/>
                    <a:pt x="1033" y="2036"/>
                  </a:cubicBezTo>
                  <a:cubicBezTo>
                    <a:pt x="1578" y="2036"/>
                    <a:pt x="2036" y="1577"/>
                    <a:pt x="2036" y="1033"/>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2401725" y="3232300"/>
              <a:ext cx="50925" cy="50175"/>
            </a:xfrm>
            <a:custGeom>
              <a:avLst/>
              <a:gdLst/>
              <a:ahLst/>
              <a:cxnLst/>
              <a:rect l="l" t="t" r="r" b="b"/>
              <a:pathLst>
                <a:path w="2037" h="2007" extrusionOk="0">
                  <a:moveTo>
                    <a:pt x="1033" y="0"/>
                  </a:moveTo>
                  <a:cubicBezTo>
                    <a:pt x="460" y="0"/>
                    <a:pt x="1" y="459"/>
                    <a:pt x="1" y="1003"/>
                  </a:cubicBezTo>
                  <a:cubicBezTo>
                    <a:pt x="1" y="1548"/>
                    <a:pt x="460" y="2007"/>
                    <a:pt x="1033" y="2007"/>
                  </a:cubicBezTo>
                  <a:cubicBezTo>
                    <a:pt x="1578" y="2007"/>
                    <a:pt x="2036" y="1548"/>
                    <a:pt x="2036" y="1003"/>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a:off x="2330075" y="4242075"/>
              <a:ext cx="50175" cy="50900"/>
            </a:xfrm>
            <a:custGeom>
              <a:avLst/>
              <a:gdLst/>
              <a:ahLst/>
              <a:cxnLst/>
              <a:rect l="l" t="t" r="r" b="b"/>
              <a:pathLst>
                <a:path w="2007" h="2036" extrusionOk="0">
                  <a:moveTo>
                    <a:pt x="1004" y="0"/>
                  </a:moveTo>
                  <a:cubicBezTo>
                    <a:pt x="430" y="0"/>
                    <a:pt x="0" y="459"/>
                    <a:pt x="0" y="1032"/>
                  </a:cubicBezTo>
                  <a:cubicBezTo>
                    <a:pt x="0" y="1577"/>
                    <a:pt x="459" y="2036"/>
                    <a:pt x="1004" y="2036"/>
                  </a:cubicBezTo>
                  <a:cubicBezTo>
                    <a:pt x="1548" y="2036"/>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a:off x="2330075" y="4170400"/>
              <a:ext cx="50175" cy="50200"/>
            </a:xfrm>
            <a:custGeom>
              <a:avLst/>
              <a:gdLst/>
              <a:ahLst/>
              <a:cxnLst/>
              <a:rect l="l" t="t" r="r" b="b"/>
              <a:pathLst>
                <a:path w="2007" h="2008" extrusionOk="0">
                  <a:moveTo>
                    <a:pt x="1004" y="1"/>
                  </a:moveTo>
                  <a:cubicBezTo>
                    <a:pt x="430"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1"/>
            <p:cNvSpPr/>
            <p:nvPr/>
          </p:nvSpPr>
          <p:spPr>
            <a:xfrm>
              <a:off x="2330075" y="4098025"/>
              <a:ext cx="50175" cy="50900"/>
            </a:xfrm>
            <a:custGeom>
              <a:avLst/>
              <a:gdLst/>
              <a:ahLst/>
              <a:cxnLst/>
              <a:rect l="l" t="t" r="r" b="b"/>
              <a:pathLst>
                <a:path w="2007" h="2036" extrusionOk="0">
                  <a:moveTo>
                    <a:pt x="1004" y="0"/>
                  </a:moveTo>
                  <a:cubicBezTo>
                    <a:pt x="430" y="0"/>
                    <a:pt x="0" y="459"/>
                    <a:pt x="0" y="1004"/>
                  </a:cubicBezTo>
                  <a:cubicBezTo>
                    <a:pt x="0" y="1577"/>
                    <a:pt x="459" y="2036"/>
                    <a:pt x="1004" y="2036"/>
                  </a:cubicBezTo>
                  <a:cubicBezTo>
                    <a:pt x="1548"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1"/>
            <p:cNvSpPr/>
            <p:nvPr/>
          </p:nvSpPr>
          <p:spPr>
            <a:xfrm>
              <a:off x="2330075" y="4025650"/>
              <a:ext cx="50175" cy="50900"/>
            </a:xfrm>
            <a:custGeom>
              <a:avLst/>
              <a:gdLst/>
              <a:ahLst/>
              <a:cxnLst/>
              <a:rect l="l" t="t" r="r" b="b"/>
              <a:pathLst>
                <a:path w="2007" h="2036" extrusionOk="0">
                  <a:moveTo>
                    <a:pt x="1004" y="0"/>
                  </a:moveTo>
                  <a:cubicBezTo>
                    <a:pt x="430" y="0"/>
                    <a:pt x="0" y="459"/>
                    <a:pt x="0" y="1032"/>
                  </a:cubicBezTo>
                  <a:cubicBezTo>
                    <a:pt x="0" y="1577"/>
                    <a:pt x="459" y="2035"/>
                    <a:pt x="1004" y="2035"/>
                  </a:cubicBezTo>
                  <a:cubicBezTo>
                    <a:pt x="1548" y="2035"/>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1"/>
            <p:cNvSpPr/>
            <p:nvPr/>
          </p:nvSpPr>
          <p:spPr>
            <a:xfrm>
              <a:off x="2330075" y="3953975"/>
              <a:ext cx="50175" cy="50200"/>
            </a:xfrm>
            <a:custGeom>
              <a:avLst/>
              <a:gdLst/>
              <a:ahLst/>
              <a:cxnLst/>
              <a:rect l="l" t="t" r="r" b="b"/>
              <a:pathLst>
                <a:path w="2007" h="2008" extrusionOk="0">
                  <a:moveTo>
                    <a:pt x="1004" y="0"/>
                  </a:moveTo>
                  <a:cubicBezTo>
                    <a:pt x="430"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1"/>
            <p:cNvSpPr/>
            <p:nvPr/>
          </p:nvSpPr>
          <p:spPr>
            <a:xfrm>
              <a:off x="2330075" y="3881600"/>
              <a:ext cx="50175" cy="50900"/>
            </a:xfrm>
            <a:custGeom>
              <a:avLst/>
              <a:gdLst/>
              <a:ahLst/>
              <a:cxnLst/>
              <a:rect l="l" t="t" r="r" b="b"/>
              <a:pathLst>
                <a:path w="2007" h="2036" extrusionOk="0">
                  <a:moveTo>
                    <a:pt x="1004" y="0"/>
                  </a:moveTo>
                  <a:cubicBezTo>
                    <a:pt x="430" y="0"/>
                    <a:pt x="0" y="459"/>
                    <a:pt x="0" y="1003"/>
                  </a:cubicBezTo>
                  <a:cubicBezTo>
                    <a:pt x="0" y="1577"/>
                    <a:pt x="459" y="2035"/>
                    <a:pt x="1004" y="2035"/>
                  </a:cubicBezTo>
                  <a:cubicBezTo>
                    <a:pt x="1548" y="2035"/>
                    <a:pt x="2007" y="1577"/>
                    <a:pt x="2007" y="1003"/>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1"/>
            <p:cNvSpPr/>
            <p:nvPr/>
          </p:nvSpPr>
          <p:spPr>
            <a:xfrm>
              <a:off x="2330075" y="3809200"/>
              <a:ext cx="50175" cy="50925"/>
            </a:xfrm>
            <a:custGeom>
              <a:avLst/>
              <a:gdLst/>
              <a:ahLst/>
              <a:cxnLst/>
              <a:rect l="l" t="t" r="r" b="b"/>
              <a:pathLst>
                <a:path w="2007" h="2037" extrusionOk="0">
                  <a:moveTo>
                    <a:pt x="1004" y="1"/>
                  </a:moveTo>
                  <a:cubicBezTo>
                    <a:pt x="430"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1"/>
            <p:cNvSpPr/>
            <p:nvPr/>
          </p:nvSpPr>
          <p:spPr>
            <a:xfrm>
              <a:off x="2330075" y="3737550"/>
              <a:ext cx="50175" cy="50175"/>
            </a:xfrm>
            <a:custGeom>
              <a:avLst/>
              <a:gdLst/>
              <a:ahLst/>
              <a:cxnLst/>
              <a:rect l="l" t="t" r="r" b="b"/>
              <a:pathLst>
                <a:path w="2007" h="2007" extrusionOk="0">
                  <a:moveTo>
                    <a:pt x="1004" y="0"/>
                  </a:moveTo>
                  <a:cubicBezTo>
                    <a:pt x="430" y="0"/>
                    <a:pt x="0" y="430"/>
                    <a:pt x="0" y="1003"/>
                  </a:cubicBezTo>
                  <a:cubicBezTo>
                    <a:pt x="0" y="1548"/>
                    <a:pt x="459" y="2007"/>
                    <a:pt x="1004" y="2007"/>
                  </a:cubicBezTo>
                  <a:cubicBezTo>
                    <a:pt x="1548" y="2007"/>
                    <a:pt x="2007" y="1548"/>
                    <a:pt x="2007" y="1003"/>
                  </a:cubicBezTo>
                  <a:cubicBezTo>
                    <a:pt x="2007" y="430"/>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1"/>
            <p:cNvSpPr/>
            <p:nvPr/>
          </p:nvSpPr>
          <p:spPr>
            <a:xfrm>
              <a:off x="2330075" y="3665150"/>
              <a:ext cx="50175" cy="50200"/>
            </a:xfrm>
            <a:custGeom>
              <a:avLst/>
              <a:gdLst/>
              <a:ahLst/>
              <a:cxnLst/>
              <a:rect l="l" t="t" r="r" b="b"/>
              <a:pathLst>
                <a:path w="2007" h="2008" extrusionOk="0">
                  <a:moveTo>
                    <a:pt x="1004" y="1"/>
                  </a:moveTo>
                  <a:cubicBezTo>
                    <a:pt x="430"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1"/>
            <p:cNvSpPr/>
            <p:nvPr/>
          </p:nvSpPr>
          <p:spPr>
            <a:xfrm>
              <a:off x="2330075" y="3592775"/>
              <a:ext cx="50175" cy="50900"/>
            </a:xfrm>
            <a:custGeom>
              <a:avLst/>
              <a:gdLst/>
              <a:ahLst/>
              <a:cxnLst/>
              <a:rect l="l" t="t" r="r" b="b"/>
              <a:pathLst>
                <a:path w="2007" h="2036" extrusionOk="0">
                  <a:moveTo>
                    <a:pt x="1004" y="0"/>
                  </a:moveTo>
                  <a:cubicBezTo>
                    <a:pt x="430" y="0"/>
                    <a:pt x="0" y="459"/>
                    <a:pt x="0" y="1004"/>
                  </a:cubicBezTo>
                  <a:cubicBezTo>
                    <a:pt x="0" y="1577"/>
                    <a:pt x="459" y="2036"/>
                    <a:pt x="1004" y="2036"/>
                  </a:cubicBezTo>
                  <a:cubicBezTo>
                    <a:pt x="1548"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1"/>
            <p:cNvSpPr/>
            <p:nvPr/>
          </p:nvSpPr>
          <p:spPr>
            <a:xfrm>
              <a:off x="2330075" y="3520400"/>
              <a:ext cx="50175" cy="50900"/>
            </a:xfrm>
            <a:custGeom>
              <a:avLst/>
              <a:gdLst/>
              <a:ahLst/>
              <a:cxnLst/>
              <a:rect l="l" t="t" r="r" b="b"/>
              <a:pathLst>
                <a:path w="2007" h="2036" extrusionOk="0">
                  <a:moveTo>
                    <a:pt x="1004" y="0"/>
                  </a:moveTo>
                  <a:cubicBezTo>
                    <a:pt x="430" y="0"/>
                    <a:pt x="0" y="459"/>
                    <a:pt x="0" y="1032"/>
                  </a:cubicBezTo>
                  <a:cubicBezTo>
                    <a:pt x="0" y="1577"/>
                    <a:pt x="459" y="2035"/>
                    <a:pt x="1004" y="2035"/>
                  </a:cubicBezTo>
                  <a:cubicBezTo>
                    <a:pt x="1548" y="2035"/>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1"/>
            <p:cNvSpPr/>
            <p:nvPr/>
          </p:nvSpPr>
          <p:spPr>
            <a:xfrm>
              <a:off x="2330075" y="3448725"/>
              <a:ext cx="50175" cy="50200"/>
            </a:xfrm>
            <a:custGeom>
              <a:avLst/>
              <a:gdLst/>
              <a:ahLst/>
              <a:cxnLst/>
              <a:rect l="l" t="t" r="r" b="b"/>
              <a:pathLst>
                <a:path w="2007" h="2008" extrusionOk="0">
                  <a:moveTo>
                    <a:pt x="1004" y="0"/>
                  </a:moveTo>
                  <a:cubicBezTo>
                    <a:pt x="430"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a:off x="2330075" y="3376350"/>
              <a:ext cx="50175" cy="50900"/>
            </a:xfrm>
            <a:custGeom>
              <a:avLst/>
              <a:gdLst/>
              <a:ahLst/>
              <a:cxnLst/>
              <a:rect l="l" t="t" r="r" b="b"/>
              <a:pathLst>
                <a:path w="2007" h="2036" extrusionOk="0">
                  <a:moveTo>
                    <a:pt x="1004" y="0"/>
                  </a:moveTo>
                  <a:cubicBezTo>
                    <a:pt x="430" y="0"/>
                    <a:pt x="0" y="459"/>
                    <a:pt x="0" y="1003"/>
                  </a:cubicBezTo>
                  <a:cubicBezTo>
                    <a:pt x="0" y="1577"/>
                    <a:pt x="459" y="2035"/>
                    <a:pt x="1004" y="2035"/>
                  </a:cubicBezTo>
                  <a:cubicBezTo>
                    <a:pt x="1548" y="2035"/>
                    <a:pt x="2007" y="1577"/>
                    <a:pt x="2007" y="1003"/>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a:off x="2330075" y="3303950"/>
              <a:ext cx="50175" cy="50925"/>
            </a:xfrm>
            <a:custGeom>
              <a:avLst/>
              <a:gdLst/>
              <a:ahLst/>
              <a:cxnLst/>
              <a:rect l="l" t="t" r="r" b="b"/>
              <a:pathLst>
                <a:path w="2007" h="2037" extrusionOk="0">
                  <a:moveTo>
                    <a:pt x="1004" y="1"/>
                  </a:moveTo>
                  <a:cubicBezTo>
                    <a:pt x="430"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a:off x="2330075" y="3232300"/>
              <a:ext cx="50175" cy="50175"/>
            </a:xfrm>
            <a:custGeom>
              <a:avLst/>
              <a:gdLst/>
              <a:ahLst/>
              <a:cxnLst/>
              <a:rect l="l" t="t" r="r" b="b"/>
              <a:pathLst>
                <a:path w="2007" h="2007" extrusionOk="0">
                  <a:moveTo>
                    <a:pt x="1004" y="0"/>
                  </a:moveTo>
                  <a:cubicBezTo>
                    <a:pt x="430" y="0"/>
                    <a:pt x="0" y="459"/>
                    <a:pt x="0" y="1003"/>
                  </a:cubicBezTo>
                  <a:cubicBezTo>
                    <a:pt x="0" y="1548"/>
                    <a:pt x="459" y="2007"/>
                    <a:pt x="1004" y="2007"/>
                  </a:cubicBezTo>
                  <a:cubicBezTo>
                    <a:pt x="1548" y="2007"/>
                    <a:pt x="2007" y="1548"/>
                    <a:pt x="2007" y="1003"/>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a:off x="2330075" y="3159900"/>
              <a:ext cx="50175" cy="50200"/>
            </a:xfrm>
            <a:custGeom>
              <a:avLst/>
              <a:gdLst/>
              <a:ahLst/>
              <a:cxnLst/>
              <a:rect l="l" t="t" r="r" b="b"/>
              <a:pathLst>
                <a:path w="2007" h="2008" extrusionOk="0">
                  <a:moveTo>
                    <a:pt x="1004" y="1"/>
                  </a:moveTo>
                  <a:cubicBezTo>
                    <a:pt x="430" y="1"/>
                    <a:pt x="0" y="459"/>
                    <a:pt x="0" y="1004"/>
                  </a:cubicBezTo>
                  <a:cubicBezTo>
                    <a:pt x="0" y="1577"/>
                    <a:pt x="459" y="2007"/>
                    <a:pt x="1004" y="2007"/>
                  </a:cubicBezTo>
                  <a:cubicBezTo>
                    <a:pt x="1548" y="2007"/>
                    <a:pt x="2007" y="1577"/>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a:off x="2330075" y="2077750"/>
              <a:ext cx="50175" cy="50175"/>
            </a:xfrm>
            <a:custGeom>
              <a:avLst/>
              <a:gdLst/>
              <a:ahLst/>
              <a:cxnLst/>
              <a:rect l="l" t="t" r="r" b="b"/>
              <a:pathLst>
                <a:path w="2007" h="2007" extrusionOk="0">
                  <a:moveTo>
                    <a:pt x="1004" y="0"/>
                  </a:moveTo>
                  <a:cubicBezTo>
                    <a:pt x="430"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a:off x="2257675" y="4314450"/>
              <a:ext cx="50200" cy="50925"/>
            </a:xfrm>
            <a:custGeom>
              <a:avLst/>
              <a:gdLst/>
              <a:ahLst/>
              <a:cxnLst/>
              <a:rect l="l" t="t" r="r" b="b"/>
              <a:pathLst>
                <a:path w="2008" h="2037" extrusionOk="0">
                  <a:moveTo>
                    <a:pt x="1004" y="1"/>
                  </a:moveTo>
                  <a:cubicBezTo>
                    <a:pt x="460" y="1"/>
                    <a:pt x="1" y="459"/>
                    <a:pt x="1" y="1004"/>
                  </a:cubicBezTo>
                  <a:cubicBezTo>
                    <a:pt x="1" y="1577"/>
                    <a:pt x="460" y="2036"/>
                    <a:pt x="1004" y="2036"/>
                  </a:cubicBezTo>
                  <a:cubicBezTo>
                    <a:pt x="1549" y="2036"/>
                    <a:pt x="2008" y="1577"/>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a:off x="2257675" y="4242075"/>
              <a:ext cx="50200" cy="50900"/>
            </a:xfrm>
            <a:custGeom>
              <a:avLst/>
              <a:gdLst/>
              <a:ahLst/>
              <a:cxnLst/>
              <a:rect l="l" t="t" r="r" b="b"/>
              <a:pathLst>
                <a:path w="2008" h="2036" extrusionOk="0">
                  <a:moveTo>
                    <a:pt x="1004" y="0"/>
                  </a:moveTo>
                  <a:cubicBezTo>
                    <a:pt x="460" y="0"/>
                    <a:pt x="1" y="459"/>
                    <a:pt x="1" y="1032"/>
                  </a:cubicBezTo>
                  <a:cubicBezTo>
                    <a:pt x="1" y="1577"/>
                    <a:pt x="460" y="2036"/>
                    <a:pt x="1004" y="2036"/>
                  </a:cubicBezTo>
                  <a:cubicBezTo>
                    <a:pt x="1549" y="2036"/>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a:off x="2257675" y="4170400"/>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a:off x="2257675" y="4098025"/>
              <a:ext cx="50200" cy="50900"/>
            </a:xfrm>
            <a:custGeom>
              <a:avLst/>
              <a:gdLst/>
              <a:ahLst/>
              <a:cxnLst/>
              <a:rect l="l" t="t" r="r" b="b"/>
              <a:pathLst>
                <a:path w="2008" h="2036" extrusionOk="0">
                  <a:moveTo>
                    <a:pt x="1004" y="0"/>
                  </a:moveTo>
                  <a:cubicBezTo>
                    <a:pt x="460" y="0"/>
                    <a:pt x="1" y="459"/>
                    <a:pt x="1" y="1004"/>
                  </a:cubicBezTo>
                  <a:cubicBezTo>
                    <a:pt x="1" y="1577"/>
                    <a:pt x="460" y="2036"/>
                    <a:pt x="1004" y="2036"/>
                  </a:cubicBezTo>
                  <a:cubicBezTo>
                    <a:pt x="1549" y="2036"/>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a:off x="2257675" y="4025650"/>
              <a:ext cx="50200" cy="50900"/>
            </a:xfrm>
            <a:custGeom>
              <a:avLst/>
              <a:gdLst/>
              <a:ahLst/>
              <a:cxnLst/>
              <a:rect l="l" t="t" r="r" b="b"/>
              <a:pathLst>
                <a:path w="2008" h="2036" extrusionOk="0">
                  <a:moveTo>
                    <a:pt x="1004" y="0"/>
                  </a:moveTo>
                  <a:cubicBezTo>
                    <a:pt x="460" y="0"/>
                    <a:pt x="1" y="459"/>
                    <a:pt x="1" y="1032"/>
                  </a:cubicBezTo>
                  <a:cubicBezTo>
                    <a:pt x="1" y="1577"/>
                    <a:pt x="460" y="2035"/>
                    <a:pt x="1004" y="2035"/>
                  </a:cubicBezTo>
                  <a:cubicBezTo>
                    <a:pt x="1549" y="2035"/>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a:off x="2257675" y="3953975"/>
              <a:ext cx="50200" cy="50200"/>
            </a:xfrm>
            <a:custGeom>
              <a:avLst/>
              <a:gdLst/>
              <a:ahLst/>
              <a:cxnLst/>
              <a:rect l="l" t="t" r="r" b="b"/>
              <a:pathLst>
                <a:path w="2008" h="2008"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1"/>
            <p:cNvSpPr/>
            <p:nvPr/>
          </p:nvSpPr>
          <p:spPr>
            <a:xfrm>
              <a:off x="2257675" y="3881600"/>
              <a:ext cx="50200" cy="50900"/>
            </a:xfrm>
            <a:custGeom>
              <a:avLst/>
              <a:gdLst/>
              <a:ahLst/>
              <a:cxnLst/>
              <a:rect l="l" t="t" r="r" b="b"/>
              <a:pathLst>
                <a:path w="2008" h="2036" extrusionOk="0">
                  <a:moveTo>
                    <a:pt x="1004" y="0"/>
                  </a:moveTo>
                  <a:cubicBezTo>
                    <a:pt x="460" y="0"/>
                    <a:pt x="1" y="459"/>
                    <a:pt x="1" y="1003"/>
                  </a:cubicBezTo>
                  <a:cubicBezTo>
                    <a:pt x="1" y="1577"/>
                    <a:pt x="460" y="2035"/>
                    <a:pt x="1004" y="2035"/>
                  </a:cubicBezTo>
                  <a:cubicBezTo>
                    <a:pt x="1549" y="2035"/>
                    <a:pt x="2008" y="1577"/>
                    <a:pt x="2008" y="1003"/>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1"/>
            <p:cNvSpPr/>
            <p:nvPr/>
          </p:nvSpPr>
          <p:spPr>
            <a:xfrm>
              <a:off x="2257675" y="3809200"/>
              <a:ext cx="50200" cy="50925"/>
            </a:xfrm>
            <a:custGeom>
              <a:avLst/>
              <a:gdLst/>
              <a:ahLst/>
              <a:cxnLst/>
              <a:rect l="l" t="t" r="r" b="b"/>
              <a:pathLst>
                <a:path w="2008" h="2037" extrusionOk="0">
                  <a:moveTo>
                    <a:pt x="1004" y="1"/>
                  </a:moveTo>
                  <a:cubicBezTo>
                    <a:pt x="460" y="1"/>
                    <a:pt x="1" y="459"/>
                    <a:pt x="1" y="1033"/>
                  </a:cubicBezTo>
                  <a:cubicBezTo>
                    <a:pt x="1" y="1577"/>
                    <a:pt x="460"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1"/>
            <p:cNvSpPr/>
            <p:nvPr/>
          </p:nvSpPr>
          <p:spPr>
            <a:xfrm>
              <a:off x="2257675" y="3737550"/>
              <a:ext cx="50200" cy="50175"/>
            </a:xfrm>
            <a:custGeom>
              <a:avLst/>
              <a:gdLst/>
              <a:ahLst/>
              <a:cxnLst/>
              <a:rect l="l" t="t" r="r" b="b"/>
              <a:pathLst>
                <a:path w="2008" h="2007" extrusionOk="0">
                  <a:moveTo>
                    <a:pt x="1004" y="0"/>
                  </a:moveTo>
                  <a:cubicBezTo>
                    <a:pt x="460" y="0"/>
                    <a:pt x="1" y="430"/>
                    <a:pt x="1" y="1003"/>
                  </a:cubicBezTo>
                  <a:cubicBezTo>
                    <a:pt x="1" y="1548"/>
                    <a:pt x="460" y="2007"/>
                    <a:pt x="1004" y="2007"/>
                  </a:cubicBezTo>
                  <a:cubicBezTo>
                    <a:pt x="1549" y="2007"/>
                    <a:pt x="2008" y="1548"/>
                    <a:pt x="2008" y="1003"/>
                  </a:cubicBezTo>
                  <a:cubicBezTo>
                    <a:pt x="2008" y="430"/>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1"/>
            <p:cNvSpPr/>
            <p:nvPr/>
          </p:nvSpPr>
          <p:spPr>
            <a:xfrm>
              <a:off x="2257675" y="3665150"/>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1"/>
            <p:cNvSpPr/>
            <p:nvPr/>
          </p:nvSpPr>
          <p:spPr>
            <a:xfrm>
              <a:off x="2257675" y="3592775"/>
              <a:ext cx="50200" cy="50900"/>
            </a:xfrm>
            <a:custGeom>
              <a:avLst/>
              <a:gdLst/>
              <a:ahLst/>
              <a:cxnLst/>
              <a:rect l="l" t="t" r="r" b="b"/>
              <a:pathLst>
                <a:path w="2008" h="2036" extrusionOk="0">
                  <a:moveTo>
                    <a:pt x="1004" y="0"/>
                  </a:moveTo>
                  <a:cubicBezTo>
                    <a:pt x="460" y="0"/>
                    <a:pt x="1" y="459"/>
                    <a:pt x="1" y="1004"/>
                  </a:cubicBezTo>
                  <a:cubicBezTo>
                    <a:pt x="1" y="1577"/>
                    <a:pt x="460" y="2036"/>
                    <a:pt x="1004" y="2036"/>
                  </a:cubicBezTo>
                  <a:cubicBezTo>
                    <a:pt x="1549" y="2036"/>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1"/>
            <p:cNvSpPr/>
            <p:nvPr/>
          </p:nvSpPr>
          <p:spPr>
            <a:xfrm>
              <a:off x="2257675" y="3520400"/>
              <a:ext cx="50200" cy="50900"/>
            </a:xfrm>
            <a:custGeom>
              <a:avLst/>
              <a:gdLst/>
              <a:ahLst/>
              <a:cxnLst/>
              <a:rect l="l" t="t" r="r" b="b"/>
              <a:pathLst>
                <a:path w="2008" h="2036" extrusionOk="0">
                  <a:moveTo>
                    <a:pt x="1004" y="0"/>
                  </a:moveTo>
                  <a:cubicBezTo>
                    <a:pt x="460" y="0"/>
                    <a:pt x="1" y="459"/>
                    <a:pt x="1" y="1032"/>
                  </a:cubicBezTo>
                  <a:cubicBezTo>
                    <a:pt x="1" y="1577"/>
                    <a:pt x="460" y="2035"/>
                    <a:pt x="1004" y="2035"/>
                  </a:cubicBezTo>
                  <a:cubicBezTo>
                    <a:pt x="1549" y="2035"/>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1"/>
            <p:cNvSpPr/>
            <p:nvPr/>
          </p:nvSpPr>
          <p:spPr>
            <a:xfrm>
              <a:off x="2257675" y="3448725"/>
              <a:ext cx="50200" cy="50200"/>
            </a:xfrm>
            <a:custGeom>
              <a:avLst/>
              <a:gdLst/>
              <a:ahLst/>
              <a:cxnLst/>
              <a:rect l="l" t="t" r="r" b="b"/>
              <a:pathLst>
                <a:path w="2008" h="2008"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1"/>
            <p:cNvSpPr/>
            <p:nvPr/>
          </p:nvSpPr>
          <p:spPr>
            <a:xfrm>
              <a:off x="2257675" y="3376350"/>
              <a:ext cx="50200" cy="50900"/>
            </a:xfrm>
            <a:custGeom>
              <a:avLst/>
              <a:gdLst/>
              <a:ahLst/>
              <a:cxnLst/>
              <a:rect l="l" t="t" r="r" b="b"/>
              <a:pathLst>
                <a:path w="2008" h="2036" extrusionOk="0">
                  <a:moveTo>
                    <a:pt x="1004" y="0"/>
                  </a:moveTo>
                  <a:cubicBezTo>
                    <a:pt x="460" y="0"/>
                    <a:pt x="1" y="459"/>
                    <a:pt x="1" y="1003"/>
                  </a:cubicBezTo>
                  <a:cubicBezTo>
                    <a:pt x="1" y="1577"/>
                    <a:pt x="460" y="2035"/>
                    <a:pt x="1004" y="2035"/>
                  </a:cubicBezTo>
                  <a:cubicBezTo>
                    <a:pt x="1549" y="2035"/>
                    <a:pt x="2008" y="1577"/>
                    <a:pt x="2008" y="1003"/>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1"/>
            <p:cNvSpPr/>
            <p:nvPr/>
          </p:nvSpPr>
          <p:spPr>
            <a:xfrm>
              <a:off x="2257675" y="3303950"/>
              <a:ext cx="50200" cy="50925"/>
            </a:xfrm>
            <a:custGeom>
              <a:avLst/>
              <a:gdLst/>
              <a:ahLst/>
              <a:cxnLst/>
              <a:rect l="l" t="t" r="r" b="b"/>
              <a:pathLst>
                <a:path w="2008" h="2037" extrusionOk="0">
                  <a:moveTo>
                    <a:pt x="1004" y="1"/>
                  </a:moveTo>
                  <a:cubicBezTo>
                    <a:pt x="460" y="1"/>
                    <a:pt x="1" y="459"/>
                    <a:pt x="1" y="1033"/>
                  </a:cubicBezTo>
                  <a:cubicBezTo>
                    <a:pt x="1" y="1577"/>
                    <a:pt x="460"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1"/>
            <p:cNvSpPr/>
            <p:nvPr/>
          </p:nvSpPr>
          <p:spPr>
            <a:xfrm>
              <a:off x="2257675" y="3232300"/>
              <a:ext cx="50200" cy="50175"/>
            </a:xfrm>
            <a:custGeom>
              <a:avLst/>
              <a:gdLst/>
              <a:ahLst/>
              <a:cxnLst/>
              <a:rect l="l" t="t" r="r" b="b"/>
              <a:pathLst>
                <a:path w="2008" h="2007" extrusionOk="0">
                  <a:moveTo>
                    <a:pt x="1004" y="0"/>
                  </a:moveTo>
                  <a:cubicBezTo>
                    <a:pt x="460" y="0"/>
                    <a:pt x="1" y="459"/>
                    <a:pt x="1" y="1003"/>
                  </a:cubicBezTo>
                  <a:cubicBezTo>
                    <a:pt x="1" y="1548"/>
                    <a:pt x="460" y="2007"/>
                    <a:pt x="1004" y="2007"/>
                  </a:cubicBezTo>
                  <a:cubicBezTo>
                    <a:pt x="1549" y="2007"/>
                    <a:pt x="2008" y="1548"/>
                    <a:pt x="2008" y="1003"/>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1"/>
            <p:cNvSpPr/>
            <p:nvPr/>
          </p:nvSpPr>
          <p:spPr>
            <a:xfrm>
              <a:off x="2257675" y="3159900"/>
              <a:ext cx="50200" cy="50200"/>
            </a:xfrm>
            <a:custGeom>
              <a:avLst/>
              <a:gdLst/>
              <a:ahLst/>
              <a:cxnLst/>
              <a:rect l="l" t="t" r="r" b="b"/>
              <a:pathLst>
                <a:path w="2008" h="2008" extrusionOk="0">
                  <a:moveTo>
                    <a:pt x="1004" y="1"/>
                  </a:moveTo>
                  <a:cubicBezTo>
                    <a:pt x="460" y="1"/>
                    <a:pt x="1" y="459"/>
                    <a:pt x="1" y="1004"/>
                  </a:cubicBezTo>
                  <a:cubicBezTo>
                    <a:pt x="1" y="1577"/>
                    <a:pt x="460" y="2007"/>
                    <a:pt x="1004" y="2007"/>
                  </a:cubicBezTo>
                  <a:cubicBezTo>
                    <a:pt x="1549" y="2007"/>
                    <a:pt x="2008" y="1577"/>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1"/>
            <p:cNvSpPr/>
            <p:nvPr/>
          </p:nvSpPr>
          <p:spPr>
            <a:xfrm>
              <a:off x="2257675" y="2221800"/>
              <a:ext cx="50200" cy="50900"/>
            </a:xfrm>
            <a:custGeom>
              <a:avLst/>
              <a:gdLst/>
              <a:ahLst/>
              <a:cxnLst/>
              <a:rect l="l" t="t" r="r" b="b"/>
              <a:pathLst>
                <a:path w="2008" h="2036" extrusionOk="0">
                  <a:moveTo>
                    <a:pt x="1004" y="0"/>
                  </a:moveTo>
                  <a:cubicBezTo>
                    <a:pt x="460" y="0"/>
                    <a:pt x="1" y="459"/>
                    <a:pt x="1" y="1004"/>
                  </a:cubicBezTo>
                  <a:cubicBezTo>
                    <a:pt x="1" y="1577"/>
                    <a:pt x="460" y="2036"/>
                    <a:pt x="1004" y="2036"/>
                  </a:cubicBezTo>
                  <a:cubicBezTo>
                    <a:pt x="1549" y="2036"/>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1"/>
            <p:cNvSpPr/>
            <p:nvPr/>
          </p:nvSpPr>
          <p:spPr>
            <a:xfrm>
              <a:off x="2257675" y="2077750"/>
              <a:ext cx="50200" cy="50175"/>
            </a:xfrm>
            <a:custGeom>
              <a:avLst/>
              <a:gdLst/>
              <a:ahLst/>
              <a:cxnLst/>
              <a:rect l="l" t="t" r="r" b="b"/>
              <a:pathLst>
                <a:path w="2008" h="2007"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1"/>
            <p:cNvSpPr/>
            <p:nvPr/>
          </p:nvSpPr>
          <p:spPr>
            <a:xfrm>
              <a:off x="2257675" y="2005350"/>
              <a:ext cx="50200" cy="50925"/>
            </a:xfrm>
            <a:custGeom>
              <a:avLst/>
              <a:gdLst/>
              <a:ahLst/>
              <a:cxnLst/>
              <a:rect l="l" t="t" r="r" b="b"/>
              <a:pathLst>
                <a:path w="2008" h="2037" extrusionOk="0">
                  <a:moveTo>
                    <a:pt x="1004" y="1"/>
                  </a:moveTo>
                  <a:cubicBezTo>
                    <a:pt x="460" y="1"/>
                    <a:pt x="1" y="460"/>
                    <a:pt x="1" y="1004"/>
                  </a:cubicBezTo>
                  <a:cubicBezTo>
                    <a:pt x="1" y="1578"/>
                    <a:pt x="460" y="2036"/>
                    <a:pt x="1004" y="2036"/>
                  </a:cubicBezTo>
                  <a:cubicBezTo>
                    <a:pt x="1549" y="2036"/>
                    <a:pt x="2008" y="1578"/>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1"/>
            <p:cNvSpPr/>
            <p:nvPr/>
          </p:nvSpPr>
          <p:spPr>
            <a:xfrm>
              <a:off x="2185300" y="4530900"/>
              <a:ext cx="50900" cy="50900"/>
            </a:xfrm>
            <a:custGeom>
              <a:avLst/>
              <a:gdLst/>
              <a:ahLst/>
              <a:cxnLst/>
              <a:rect l="l" t="t" r="r" b="b"/>
              <a:pathLst>
                <a:path w="2036" h="2036" extrusionOk="0">
                  <a:moveTo>
                    <a:pt x="1004" y="0"/>
                  </a:moveTo>
                  <a:cubicBezTo>
                    <a:pt x="459" y="0"/>
                    <a:pt x="1" y="459"/>
                    <a:pt x="1" y="1003"/>
                  </a:cubicBezTo>
                  <a:cubicBezTo>
                    <a:pt x="1" y="1577"/>
                    <a:pt x="459" y="2035"/>
                    <a:pt x="1004" y="2035"/>
                  </a:cubicBezTo>
                  <a:cubicBezTo>
                    <a:pt x="1577" y="2035"/>
                    <a:pt x="2036" y="1577"/>
                    <a:pt x="2036" y="1003"/>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1"/>
            <p:cNvSpPr/>
            <p:nvPr/>
          </p:nvSpPr>
          <p:spPr>
            <a:xfrm>
              <a:off x="2185300" y="4314450"/>
              <a:ext cx="50900" cy="50925"/>
            </a:xfrm>
            <a:custGeom>
              <a:avLst/>
              <a:gdLst/>
              <a:ahLst/>
              <a:cxnLst/>
              <a:rect l="l" t="t" r="r" b="b"/>
              <a:pathLst>
                <a:path w="2036" h="2037" extrusionOk="0">
                  <a:moveTo>
                    <a:pt x="1004" y="1"/>
                  </a:moveTo>
                  <a:cubicBezTo>
                    <a:pt x="459" y="1"/>
                    <a:pt x="1" y="459"/>
                    <a:pt x="1" y="1004"/>
                  </a:cubicBezTo>
                  <a:cubicBezTo>
                    <a:pt x="1" y="1577"/>
                    <a:pt x="459" y="2036"/>
                    <a:pt x="1004" y="2036"/>
                  </a:cubicBezTo>
                  <a:cubicBezTo>
                    <a:pt x="1577" y="2036"/>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1"/>
            <p:cNvSpPr/>
            <p:nvPr/>
          </p:nvSpPr>
          <p:spPr>
            <a:xfrm>
              <a:off x="2185300" y="4242075"/>
              <a:ext cx="50900" cy="50900"/>
            </a:xfrm>
            <a:custGeom>
              <a:avLst/>
              <a:gdLst/>
              <a:ahLst/>
              <a:cxnLst/>
              <a:rect l="l" t="t" r="r" b="b"/>
              <a:pathLst>
                <a:path w="2036" h="2036" extrusionOk="0">
                  <a:moveTo>
                    <a:pt x="1004" y="0"/>
                  </a:moveTo>
                  <a:cubicBezTo>
                    <a:pt x="459" y="0"/>
                    <a:pt x="1" y="459"/>
                    <a:pt x="1" y="1032"/>
                  </a:cubicBezTo>
                  <a:cubicBezTo>
                    <a:pt x="1" y="1577"/>
                    <a:pt x="459" y="2036"/>
                    <a:pt x="1004" y="2036"/>
                  </a:cubicBezTo>
                  <a:cubicBezTo>
                    <a:pt x="1577" y="2036"/>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1"/>
            <p:cNvSpPr/>
            <p:nvPr/>
          </p:nvSpPr>
          <p:spPr>
            <a:xfrm>
              <a:off x="2185300" y="4170400"/>
              <a:ext cx="50900" cy="50200"/>
            </a:xfrm>
            <a:custGeom>
              <a:avLst/>
              <a:gdLst/>
              <a:ahLst/>
              <a:cxnLst/>
              <a:rect l="l" t="t" r="r" b="b"/>
              <a:pathLst>
                <a:path w="2036"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1"/>
            <p:cNvSpPr/>
            <p:nvPr/>
          </p:nvSpPr>
          <p:spPr>
            <a:xfrm>
              <a:off x="2185300" y="4098025"/>
              <a:ext cx="50900" cy="50900"/>
            </a:xfrm>
            <a:custGeom>
              <a:avLst/>
              <a:gdLst/>
              <a:ahLst/>
              <a:cxnLst/>
              <a:rect l="l" t="t" r="r" b="b"/>
              <a:pathLst>
                <a:path w="2036" h="2036" extrusionOk="0">
                  <a:moveTo>
                    <a:pt x="1004" y="0"/>
                  </a:moveTo>
                  <a:cubicBezTo>
                    <a:pt x="459" y="0"/>
                    <a:pt x="1" y="459"/>
                    <a:pt x="1" y="1004"/>
                  </a:cubicBezTo>
                  <a:cubicBezTo>
                    <a:pt x="1"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2185300" y="4025650"/>
              <a:ext cx="50900" cy="50900"/>
            </a:xfrm>
            <a:custGeom>
              <a:avLst/>
              <a:gdLst/>
              <a:ahLst/>
              <a:cxnLst/>
              <a:rect l="l" t="t" r="r" b="b"/>
              <a:pathLst>
                <a:path w="2036" h="2036" extrusionOk="0">
                  <a:moveTo>
                    <a:pt x="1004" y="0"/>
                  </a:moveTo>
                  <a:cubicBezTo>
                    <a:pt x="459" y="0"/>
                    <a:pt x="1" y="459"/>
                    <a:pt x="1" y="1032"/>
                  </a:cubicBezTo>
                  <a:cubicBezTo>
                    <a:pt x="1"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2185300" y="3953975"/>
              <a:ext cx="50900" cy="50200"/>
            </a:xfrm>
            <a:custGeom>
              <a:avLst/>
              <a:gdLst/>
              <a:ahLst/>
              <a:cxnLst/>
              <a:rect l="l" t="t" r="r" b="b"/>
              <a:pathLst>
                <a:path w="2036" h="2008"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2185300" y="3881600"/>
              <a:ext cx="50900" cy="50900"/>
            </a:xfrm>
            <a:custGeom>
              <a:avLst/>
              <a:gdLst/>
              <a:ahLst/>
              <a:cxnLst/>
              <a:rect l="l" t="t" r="r" b="b"/>
              <a:pathLst>
                <a:path w="2036" h="2036" extrusionOk="0">
                  <a:moveTo>
                    <a:pt x="1004" y="0"/>
                  </a:moveTo>
                  <a:cubicBezTo>
                    <a:pt x="459" y="0"/>
                    <a:pt x="1" y="459"/>
                    <a:pt x="1" y="1003"/>
                  </a:cubicBezTo>
                  <a:cubicBezTo>
                    <a:pt x="1" y="1577"/>
                    <a:pt x="459" y="2035"/>
                    <a:pt x="1004" y="2035"/>
                  </a:cubicBezTo>
                  <a:cubicBezTo>
                    <a:pt x="1577" y="2035"/>
                    <a:pt x="2036" y="1577"/>
                    <a:pt x="2036" y="1003"/>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2185300" y="3809200"/>
              <a:ext cx="50900" cy="50925"/>
            </a:xfrm>
            <a:custGeom>
              <a:avLst/>
              <a:gdLst/>
              <a:ahLst/>
              <a:cxnLst/>
              <a:rect l="l" t="t" r="r" b="b"/>
              <a:pathLst>
                <a:path w="2036" h="2037"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2185300" y="3737550"/>
              <a:ext cx="50900" cy="50175"/>
            </a:xfrm>
            <a:custGeom>
              <a:avLst/>
              <a:gdLst/>
              <a:ahLst/>
              <a:cxnLst/>
              <a:rect l="l" t="t" r="r" b="b"/>
              <a:pathLst>
                <a:path w="2036" h="2007" extrusionOk="0">
                  <a:moveTo>
                    <a:pt x="1004" y="0"/>
                  </a:moveTo>
                  <a:cubicBezTo>
                    <a:pt x="459" y="0"/>
                    <a:pt x="1" y="430"/>
                    <a:pt x="1" y="1003"/>
                  </a:cubicBezTo>
                  <a:cubicBezTo>
                    <a:pt x="1" y="1548"/>
                    <a:pt x="459" y="2007"/>
                    <a:pt x="1004" y="2007"/>
                  </a:cubicBezTo>
                  <a:cubicBezTo>
                    <a:pt x="1577" y="2007"/>
                    <a:pt x="2036" y="1548"/>
                    <a:pt x="2036" y="1003"/>
                  </a:cubicBezTo>
                  <a:cubicBezTo>
                    <a:pt x="2036" y="430"/>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a:off x="2185300" y="3665150"/>
              <a:ext cx="50900" cy="50200"/>
            </a:xfrm>
            <a:custGeom>
              <a:avLst/>
              <a:gdLst/>
              <a:ahLst/>
              <a:cxnLst/>
              <a:rect l="l" t="t" r="r" b="b"/>
              <a:pathLst>
                <a:path w="2036"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1"/>
            <p:cNvSpPr/>
            <p:nvPr/>
          </p:nvSpPr>
          <p:spPr>
            <a:xfrm>
              <a:off x="2185300" y="3592775"/>
              <a:ext cx="50900" cy="50900"/>
            </a:xfrm>
            <a:custGeom>
              <a:avLst/>
              <a:gdLst/>
              <a:ahLst/>
              <a:cxnLst/>
              <a:rect l="l" t="t" r="r" b="b"/>
              <a:pathLst>
                <a:path w="2036" h="2036" extrusionOk="0">
                  <a:moveTo>
                    <a:pt x="1004" y="0"/>
                  </a:moveTo>
                  <a:cubicBezTo>
                    <a:pt x="459" y="0"/>
                    <a:pt x="1" y="459"/>
                    <a:pt x="1" y="1004"/>
                  </a:cubicBezTo>
                  <a:cubicBezTo>
                    <a:pt x="1"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a:off x="2185300" y="3520400"/>
              <a:ext cx="50900" cy="50900"/>
            </a:xfrm>
            <a:custGeom>
              <a:avLst/>
              <a:gdLst/>
              <a:ahLst/>
              <a:cxnLst/>
              <a:rect l="l" t="t" r="r" b="b"/>
              <a:pathLst>
                <a:path w="2036" h="2036" extrusionOk="0">
                  <a:moveTo>
                    <a:pt x="1004" y="0"/>
                  </a:moveTo>
                  <a:cubicBezTo>
                    <a:pt x="459" y="0"/>
                    <a:pt x="1" y="459"/>
                    <a:pt x="1" y="1032"/>
                  </a:cubicBezTo>
                  <a:cubicBezTo>
                    <a:pt x="1"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1"/>
            <p:cNvSpPr/>
            <p:nvPr/>
          </p:nvSpPr>
          <p:spPr>
            <a:xfrm>
              <a:off x="2185300" y="3448725"/>
              <a:ext cx="50900" cy="50200"/>
            </a:xfrm>
            <a:custGeom>
              <a:avLst/>
              <a:gdLst/>
              <a:ahLst/>
              <a:cxnLst/>
              <a:rect l="l" t="t" r="r" b="b"/>
              <a:pathLst>
                <a:path w="2036" h="2008"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1"/>
            <p:cNvSpPr/>
            <p:nvPr/>
          </p:nvSpPr>
          <p:spPr>
            <a:xfrm>
              <a:off x="2185300" y="3376350"/>
              <a:ext cx="50900" cy="50900"/>
            </a:xfrm>
            <a:custGeom>
              <a:avLst/>
              <a:gdLst/>
              <a:ahLst/>
              <a:cxnLst/>
              <a:rect l="l" t="t" r="r" b="b"/>
              <a:pathLst>
                <a:path w="2036" h="2036" extrusionOk="0">
                  <a:moveTo>
                    <a:pt x="1004" y="0"/>
                  </a:moveTo>
                  <a:cubicBezTo>
                    <a:pt x="459" y="0"/>
                    <a:pt x="1" y="459"/>
                    <a:pt x="1" y="1003"/>
                  </a:cubicBezTo>
                  <a:cubicBezTo>
                    <a:pt x="1" y="1577"/>
                    <a:pt x="459" y="2035"/>
                    <a:pt x="1004" y="2035"/>
                  </a:cubicBezTo>
                  <a:cubicBezTo>
                    <a:pt x="1577" y="2035"/>
                    <a:pt x="2036" y="1577"/>
                    <a:pt x="2036" y="1003"/>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1"/>
            <p:cNvSpPr/>
            <p:nvPr/>
          </p:nvSpPr>
          <p:spPr>
            <a:xfrm>
              <a:off x="2185300" y="3303950"/>
              <a:ext cx="50900" cy="50925"/>
            </a:xfrm>
            <a:custGeom>
              <a:avLst/>
              <a:gdLst/>
              <a:ahLst/>
              <a:cxnLst/>
              <a:rect l="l" t="t" r="r" b="b"/>
              <a:pathLst>
                <a:path w="2036" h="2037"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1"/>
            <p:cNvSpPr/>
            <p:nvPr/>
          </p:nvSpPr>
          <p:spPr>
            <a:xfrm>
              <a:off x="2185300" y="3232300"/>
              <a:ext cx="50900" cy="50175"/>
            </a:xfrm>
            <a:custGeom>
              <a:avLst/>
              <a:gdLst/>
              <a:ahLst/>
              <a:cxnLst/>
              <a:rect l="l" t="t" r="r" b="b"/>
              <a:pathLst>
                <a:path w="2036" h="2007" extrusionOk="0">
                  <a:moveTo>
                    <a:pt x="1004" y="0"/>
                  </a:moveTo>
                  <a:cubicBezTo>
                    <a:pt x="459" y="0"/>
                    <a:pt x="1" y="459"/>
                    <a:pt x="1" y="1003"/>
                  </a:cubicBezTo>
                  <a:cubicBezTo>
                    <a:pt x="1" y="1548"/>
                    <a:pt x="459" y="2007"/>
                    <a:pt x="1004" y="2007"/>
                  </a:cubicBezTo>
                  <a:cubicBezTo>
                    <a:pt x="1577" y="2007"/>
                    <a:pt x="2036" y="1548"/>
                    <a:pt x="2036" y="1003"/>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1"/>
            <p:cNvSpPr/>
            <p:nvPr/>
          </p:nvSpPr>
          <p:spPr>
            <a:xfrm>
              <a:off x="2185300" y="3159900"/>
              <a:ext cx="50900" cy="50200"/>
            </a:xfrm>
            <a:custGeom>
              <a:avLst/>
              <a:gdLst/>
              <a:ahLst/>
              <a:cxnLst/>
              <a:rect l="l" t="t" r="r" b="b"/>
              <a:pathLst>
                <a:path w="2036" h="2008" extrusionOk="0">
                  <a:moveTo>
                    <a:pt x="1004" y="1"/>
                  </a:moveTo>
                  <a:cubicBezTo>
                    <a:pt x="459" y="1"/>
                    <a:pt x="1" y="459"/>
                    <a:pt x="1" y="1004"/>
                  </a:cubicBezTo>
                  <a:cubicBezTo>
                    <a:pt x="1"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1"/>
            <p:cNvSpPr/>
            <p:nvPr/>
          </p:nvSpPr>
          <p:spPr>
            <a:xfrm>
              <a:off x="2185300" y="2221800"/>
              <a:ext cx="50900" cy="50900"/>
            </a:xfrm>
            <a:custGeom>
              <a:avLst/>
              <a:gdLst/>
              <a:ahLst/>
              <a:cxnLst/>
              <a:rect l="l" t="t" r="r" b="b"/>
              <a:pathLst>
                <a:path w="2036" h="2036" extrusionOk="0">
                  <a:moveTo>
                    <a:pt x="1004" y="0"/>
                  </a:moveTo>
                  <a:cubicBezTo>
                    <a:pt x="459" y="0"/>
                    <a:pt x="1" y="459"/>
                    <a:pt x="1" y="1004"/>
                  </a:cubicBezTo>
                  <a:cubicBezTo>
                    <a:pt x="1"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1"/>
            <p:cNvSpPr/>
            <p:nvPr/>
          </p:nvSpPr>
          <p:spPr>
            <a:xfrm>
              <a:off x="2185300" y="2077750"/>
              <a:ext cx="50900" cy="50175"/>
            </a:xfrm>
            <a:custGeom>
              <a:avLst/>
              <a:gdLst/>
              <a:ahLst/>
              <a:cxnLst/>
              <a:rect l="l" t="t" r="r" b="b"/>
              <a:pathLst>
                <a:path w="2036" h="2007"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1"/>
            <p:cNvSpPr/>
            <p:nvPr/>
          </p:nvSpPr>
          <p:spPr>
            <a:xfrm>
              <a:off x="2185300" y="2005350"/>
              <a:ext cx="50900" cy="50925"/>
            </a:xfrm>
            <a:custGeom>
              <a:avLst/>
              <a:gdLst/>
              <a:ahLst/>
              <a:cxnLst/>
              <a:rect l="l" t="t" r="r" b="b"/>
              <a:pathLst>
                <a:path w="2036" h="2037" extrusionOk="0">
                  <a:moveTo>
                    <a:pt x="1004" y="1"/>
                  </a:moveTo>
                  <a:cubicBezTo>
                    <a:pt x="459" y="1"/>
                    <a:pt x="1" y="460"/>
                    <a:pt x="1" y="1004"/>
                  </a:cubicBezTo>
                  <a:cubicBezTo>
                    <a:pt x="1" y="1578"/>
                    <a:pt x="459" y="2036"/>
                    <a:pt x="1004" y="2036"/>
                  </a:cubicBezTo>
                  <a:cubicBezTo>
                    <a:pt x="1577" y="2036"/>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1"/>
            <p:cNvSpPr/>
            <p:nvPr/>
          </p:nvSpPr>
          <p:spPr>
            <a:xfrm>
              <a:off x="2185300" y="1932975"/>
              <a:ext cx="50900" cy="50900"/>
            </a:xfrm>
            <a:custGeom>
              <a:avLst/>
              <a:gdLst/>
              <a:ahLst/>
              <a:cxnLst/>
              <a:rect l="l" t="t" r="r" b="b"/>
              <a:pathLst>
                <a:path w="2036" h="2036"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1"/>
            <p:cNvSpPr/>
            <p:nvPr/>
          </p:nvSpPr>
          <p:spPr>
            <a:xfrm>
              <a:off x="2185300" y="1861300"/>
              <a:ext cx="50900" cy="50200"/>
            </a:xfrm>
            <a:custGeom>
              <a:avLst/>
              <a:gdLst/>
              <a:ahLst/>
              <a:cxnLst/>
              <a:rect l="l" t="t" r="r" b="b"/>
              <a:pathLst>
                <a:path w="2036" h="2008" extrusionOk="0">
                  <a:moveTo>
                    <a:pt x="1004" y="1"/>
                  </a:moveTo>
                  <a:cubicBezTo>
                    <a:pt x="459" y="1"/>
                    <a:pt x="1" y="460"/>
                    <a:pt x="1" y="1004"/>
                  </a:cubicBezTo>
                  <a:cubicBezTo>
                    <a:pt x="1" y="1549"/>
                    <a:pt x="459" y="2008"/>
                    <a:pt x="1004" y="2008"/>
                  </a:cubicBezTo>
                  <a:cubicBezTo>
                    <a:pt x="1577" y="2008"/>
                    <a:pt x="2036" y="1549"/>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a:off x="2185300" y="1644875"/>
              <a:ext cx="50900" cy="50200"/>
            </a:xfrm>
            <a:custGeom>
              <a:avLst/>
              <a:gdLst/>
              <a:ahLst/>
              <a:cxnLst/>
              <a:rect l="l" t="t" r="r" b="b"/>
              <a:pathLst>
                <a:path w="2036"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1"/>
            <p:cNvSpPr/>
            <p:nvPr/>
          </p:nvSpPr>
          <p:spPr>
            <a:xfrm>
              <a:off x="2185300" y="1572500"/>
              <a:ext cx="50900" cy="50175"/>
            </a:xfrm>
            <a:custGeom>
              <a:avLst/>
              <a:gdLst/>
              <a:ahLst/>
              <a:cxnLst/>
              <a:rect l="l" t="t" r="r" b="b"/>
              <a:pathLst>
                <a:path w="2036" h="2007" extrusionOk="0">
                  <a:moveTo>
                    <a:pt x="1004" y="0"/>
                  </a:moveTo>
                  <a:cubicBezTo>
                    <a:pt x="459" y="0"/>
                    <a:pt x="1" y="459"/>
                    <a:pt x="1" y="1004"/>
                  </a:cubicBezTo>
                  <a:cubicBezTo>
                    <a:pt x="1" y="1577"/>
                    <a:pt x="459" y="2007"/>
                    <a:pt x="1004" y="2007"/>
                  </a:cubicBezTo>
                  <a:cubicBezTo>
                    <a:pt x="1577" y="2007"/>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2185300" y="1139625"/>
              <a:ext cx="50900" cy="50200"/>
            </a:xfrm>
            <a:custGeom>
              <a:avLst/>
              <a:gdLst/>
              <a:ahLst/>
              <a:cxnLst/>
              <a:rect l="l" t="t" r="r" b="b"/>
              <a:pathLst>
                <a:path w="2036" h="2008" extrusionOk="0">
                  <a:moveTo>
                    <a:pt x="1004" y="1"/>
                  </a:moveTo>
                  <a:cubicBezTo>
                    <a:pt x="459" y="1"/>
                    <a:pt x="1" y="459"/>
                    <a:pt x="1" y="1004"/>
                  </a:cubicBezTo>
                  <a:cubicBezTo>
                    <a:pt x="1"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1"/>
            <p:cNvSpPr/>
            <p:nvPr/>
          </p:nvSpPr>
          <p:spPr>
            <a:xfrm>
              <a:off x="2112925" y="4530900"/>
              <a:ext cx="50900" cy="50900"/>
            </a:xfrm>
            <a:custGeom>
              <a:avLst/>
              <a:gdLst/>
              <a:ahLst/>
              <a:cxnLst/>
              <a:rect l="l" t="t" r="r" b="b"/>
              <a:pathLst>
                <a:path w="2036" h="2036" extrusionOk="0">
                  <a:moveTo>
                    <a:pt x="1032" y="0"/>
                  </a:moveTo>
                  <a:cubicBezTo>
                    <a:pt x="459" y="0"/>
                    <a:pt x="0" y="459"/>
                    <a:pt x="0" y="1003"/>
                  </a:cubicBezTo>
                  <a:cubicBezTo>
                    <a:pt x="0" y="1577"/>
                    <a:pt x="459" y="2035"/>
                    <a:pt x="1032" y="2035"/>
                  </a:cubicBezTo>
                  <a:cubicBezTo>
                    <a:pt x="1577" y="2035"/>
                    <a:pt x="2036" y="1577"/>
                    <a:pt x="2036" y="1003"/>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2112925" y="4458500"/>
              <a:ext cx="50900" cy="50925"/>
            </a:xfrm>
            <a:custGeom>
              <a:avLst/>
              <a:gdLst/>
              <a:ahLst/>
              <a:cxnLst/>
              <a:rect l="l" t="t" r="r" b="b"/>
              <a:pathLst>
                <a:path w="2036" h="2037"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1"/>
            <p:cNvSpPr/>
            <p:nvPr/>
          </p:nvSpPr>
          <p:spPr>
            <a:xfrm>
              <a:off x="2112925" y="4386850"/>
              <a:ext cx="50900" cy="50175"/>
            </a:xfrm>
            <a:custGeom>
              <a:avLst/>
              <a:gdLst/>
              <a:ahLst/>
              <a:cxnLst/>
              <a:rect l="l" t="t" r="r" b="b"/>
              <a:pathLst>
                <a:path w="2036" h="2007" extrusionOk="0">
                  <a:moveTo>
                    <a:pt x="1032" y="0"/>
                  </a:moveTo>
                  <a:cubicBezTo>
                    <a:pt x="459" y="0"/>
                    <a:pt x="0" y="459"/>
                    <a:pt x="0" y="1003"/>
                  </a:cubicBezTo>
                  <a:cubicBezTo>
                    <a:pt x="0" y="1548"/>
                    <a:pt x="459" y="2007"/>
                    <a:pt x="1032" y="2007"/>
                  </a:cubicBezTo>
                  <a:cubicBezTo>
                    <a:pt x="1577" y="2007"/>
                    <a:pt x="2036" y="1548"/>
                    <a:pt x="2036" y="1003"/>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1"/>
            <p:cNvSpPr/>
            <p:nvPr/>
          </p:nvSpPr>
          <p:spPr>
            <a:xfrm>
              <a:off x="2112925" y="4314450"/>
              <a:ext cx="50900" cy="50925"/>
            </a:xfrm>
            <a:custGeom>
              <a:avLst/>
              <a:gdLst/>
              <a:ahLst/>
              <a:cxnLst/>
              <a:rect l="l" t="t" r="r" b="b"/>
              <a:pathLst>
                <a:path w="2036" h="2037" extrusionOk="0">
                  <a:moveTo>
                    <a:pt x="1032" y="1"/>
                  </a:moveTo>
                  <a:cubicBezTo>
                    <a:pt x="459" y="1"/>
                    <a:pt x="0" y="459"/>
                    <a:pt x="0" y="1004"/>
                  </a:cubicBezTo>
                  <a:cubicBezTo>
                    <a:pt x="0" y="1577"/>
                    <a:pt x="459" y="2036"/>
                    <a:pt x="1032" y="2036"/>
                  </a:cubicBezTo>
                  <a:cubicBezTo>
                    <a:pt x="1577" y="2036"/>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1"/>
            <p:cNvSpPr/>
            <p:nvPr/>
          </p:nvSpPr>
          <p:spPr>
            <a:xfrm>
              <a:off x="2112925" y="4242075"/>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1"/>
            <p:cNvSpPr/>
            <p:nvPr/>
          </p:nvSpPr>
          <p:spPr>
            <a:xfrm>
              <a:off x="2112925" y="4170400"/>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1"/>
            <p:cNvSpPr/>
            <p:nvPr/>
          </p:nvSpPr>
          <p:spPr>
            <a:xfrm>
              <a:off x="2112925" y="409802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1"/>
            <p:cNvSpPr/>
            <p:nvPr/>
          </p:nvSpPr>
          <p:spPr>
            <a:xfrm>
              <a:off x="2112925" y="3665150"/>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1"/>
            <p:cNvSpPr/>
            <p:nvPr/>
          </p:nvSpPr>
          <p:spPr>
            <a:xfrm>
              <a:off x="2112925" y="35927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1"/>
            <p:cNvSpPr/>
            <p:nvPr/>
          </p:nvSpPr>
          <p:spPr>
            <a:xfrm>
              <a:off x="2112925" y="352040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1"/>
            <p:cNvSpPr/>
            <p:nvPr/>
          </p:nvSpPr>
          <p:spPr>
            <a:xfrm>
              <a:off x="2112925" y="3448725"/>
              <a:ext cx="50900" cy="50200"/>
            </a:xfrm>
            <a:custGeom>
              <a:avLst/>
              <a:gdLst/>
              <a:ahLst/>
              <a:cxnLst/>
              <a:rect l="l" t="t" r="r" b="b"/>
              <a:pathLst>
                <a:path w="2036" h="2008"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1"/>
            <p:cNvSpPr/>
            <p:nvPr/>
          </p:nvSpPr>
          <p:spPr>
            <a:xfrm>
              <a:off x="2112925" y="3376350"/>
              <a:ext cx="50900" cy="50900"/>
            </a:xfrm>
            <a:custGeom>
              <a:avLst/>
              <a:gdLst/>
              <a:ahLst/>
              <a:cxnLst/>
              <a:rect l="l" t="t" r="r" b="b"/>
              <a:pathLst>
                <a:path w="2036" h="2036" extrusionOk="0">
                  <a:moveTo>
                    <a:pt x="1032" y="0"/>
                  </a:moveTo>
                  <a:cubicBezTo>
                    <a:pt x="459" y="0"/>
                    <a:pt x="0" y="459"/>
                    <a:pt x="0" y="1003"/>
                  </a:cubicBezTo>
                  <a:cubicBezTo>
                    <a:pt x="0" y="1577"/>
                    <a:pt x="459" y="2035"/>
                    <a:pt x="1032" y="2035"/>
                  </a:cubicBezTo>
                  <a:cubicBezTo>
                    <a:pt x="1577" y="2035"/>
                    <a:pt x="2036" y="1577"/>
                    <a:pt x="2036" y="1003"/>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1"/>
            <p:cNvSpPr/>
            <p:nvPr/>
          </p:nvSpPr>
          <p:spPr>
            <a:xfrm>
              <a:off x="2112925" y="3303950"/>
              <a:ext cx="50900" cy="50925"/>
            </a:xfrm>
            <a:custGeom>
              <a:avLst/>
              <a:gdLst/>
              <a:ahLst/>
              <a:cxnLst/>
              <a:rect l="l" t="t" r="r" b="b"/>
              <a:pathLst>
                <a:path w="2036" h="2037"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1"/>
            <p:cNvSpPr/>
            <p:nvPr/>
          </p:nvSpPr>
          <p:spPr>
            <a:xfrm>
              <a:off x="2112925" y="3232300"/>
              <a:ext cx="50900" cy="50175"/>
            </a:xfrm>
            <a:custGeom>
              <a:avLst/>
              <a:gdLst/>
              <a:ahLst/>
              <a:cxnLst/>
              <a:rect l="l" t="t" r="r" b="b"/>
              <a:pathLst>
                <a:path w="2036" h="2007" extrusionOk="0">
                  <a:moveTo>
                    <a:pt x="1032" y="0"/>
                  </a:moveTo>
                  <a:cubicBezTo>
                    <a:pt x="459" y="0"/>
                    <a:pt x="0" y="459"/>
                    <a:pt x="0" y="1003"/>
                  </a:cubicBezTo>
                  <a:cubicBezTo>
                    <a:pt x="0" y="1548"/>
                    <a:pt x="459" y="2007"/>
                    <a:pt x="1032" y="2007"/>
                  </a:cubicBezTo>
                  <a:cubicBezTo>
                    <a:pt x="1577" y="2007"/>
                    <a:pt x="2036" y="1548"/>
                    <a:pt x="2036" y="1003"/>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1"/>
            <p:cNvSpPr/>
            <p:nvPr/>
          </p:nvSpPr>
          <p:spPr>
            <a:xfrm>
              <a:off x="2112925" y="3159900"/>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1"/>
            <p:cNvSpPr/>
            <p:nvPr/>
          </p:nvSpPr>
          <p:spPr>
            <a:xfrm>
              <a:off x="2112925" y="3087525"/>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1"/>
            <p:cNvSpPr/>
            <p:nvPr/>
          </p:nvSpPr>
          <p:spPr>
            <a:xfrm>
              <a:off x="2112925" y="29434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1"/>
            <p:cNvSpPr/>
            <p:nvPr/>
          </p:nvSpPr>
          <p:spPr>
            <a:xfrm>
              <a:off x="2112925" y="229417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1"/>
            <p:cNvSpPr/>
            <p:nvPr/>
          </p:nvSpPr>
          <p:spPr>
            <a:xfrm>
              <a:off x="2112925" y="2221800"/>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1"/>
            <p:cNvSpPr/>
            <p:nvPr/>
          </p:nvSpPr>
          <p:spPr>
            <a:xfrm>
              <a:off x="2112925" y="21494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1"/>
            <p:cNvSpPr/>
            <p:nvPr/>
          </p:nvSpPr>
          <p:spPr>
            <a:xfrm>
              <a:off x="2112925" y="20777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1"/>
            <p:cNvSpPr/>
            <p:nvPr/>
          </p:nvSpPr>
          <p:spPr>
            <a:xfrm>
              <a:off x="2112925" y="193297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1"/>
            <p:cNvSpPr/>
            <p:nvPr/>
          </p:nvSpPr>
          <p:spPr>
            <a:xfrm>
              <a:off x="2112925" y="1716550"/>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1"/>
            <p:cNvSpPr/>
            <p:nvPr/>
          </p:nvSpPr>
          <p:spPr>
            <a:xfrm>
              <a:off x="2112925"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1"/>
            <p:cNvSpPr/>
            <p:nvPr/>
          </p:nvSpPr>
          <p:spPr>
            <a:xfrm>
              <a:off x="2112925" y="1572500"/>
              <a:ext cx="50900" cy="50175"/>
            </a:xfrm>
            <a:custGeom>
              <a:avLst/>
              <a:gdLst/>
              <a:ahLst/>
              <a:cxnLst/>
              <a:rect l="l" t="t" r="r" b="b"/>
              <a:pathLst>
                <a:path w="2036" h="2007" extrusionOk="0">
                  <a:moveTo>
                    <a:pt x="1032" y="0"/>
                  </a:moveTo>
                  <a:cubicBezTo>
                    <a:pt x="459" y="0"/>
                    <a:pt x="0" y="459"/>
                    <a:pt x="0" y="1004"/>
                  </a:cubicBezTo>
                  <a:cubicBezTo>
                    <a:pt x="0" y="1577"/>
                    <a:pt x="459" y="2007"/>
                    <a:pt x="1032" y="2007"/>
                  </a:cubicBezTo>
                  <a:cubicBezTo>
                    <a:pt x="1577" y="2007"/>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1"/>
            <p:cNvSpPr/>
            <p:nvPr/>
          </p:nvSpPr>
          <p:spPr>
            <a:xfrm>
              <a:off x="2112925" y="15001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1"/>
            <p:cNvSpPr/>
            <p:nvPr/>
          </p:nvSpPr>
          <p:spPr>
            <a:xfrm>
              <a:off x="2112925" y="1212000"/>
              <a:ext cx="50900" cy="50200"/>
            </a:xfrm>
            <a:custGeom>
              <a:avLst/>
              <a:gdLst/>
              <a:ahLst/>
              <a:cxnLst/>
              <a:rect l="l" t="t" r="r" b="b"/>
              <a:pathLst>
                <a:path w="2036" h="2008" extrusionOk="0">
                  <a:moveTo>
                    <a:pt x="1032" y="1"/>
                  </a:moveTo>
                  <a:cubicBezTo>
                    <a:pt x="459" y="1"/>
                    <a:pt x="0" y="431"/>
                    <a:pt x="0" y="1004"/>
                  </a:cubicBezTo>
                  <a:cubicBezTo>
                    <a:pt x="0" y="1549"/>
                    <a:pt x="459" y="2008"/>
                    <a:pt x="1032" y="2008"/>
                  </a:cubicBezTo>
                  <a:cubicBezTo>
                    <a:pt x="1577" y="2008"/>
                    <a:pt x="2036" y="1549"/>
                    <a:pt x="2036" y="1004"/>
                  </a:cubicBezTo>
                  <a:cubicBezTo>
                    <a:pt x="2036" y="431"/>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1"/>
            <p:cNvSpPr/>
            <p:nvPr/>
          </p:nvSpPr>
          <p:spPr>
            <a:xfrm>
              <a:off x="2112925" y="113962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1"/>
            <p:cNvSpPr/>
            <p:nvPr/>
          </p:nvSpPr>
          <p:spPr>
            <a:xfrm>
              <a:off x="2041250" y="4458500"/>
              <a:ext cx="50200" cy="50925"/>
            </a:xfrm>
            <a:custGeom>
              <a:avLst/>
              <a:gdLst/>
              <a:ahLst/>
              <a:cxnLst/>
              <a:rect l="l" t="t" r="r" b="b"/>
              <a:pathLst>
                <a:path w="2008" h="2037"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1"/>
            <p:cNvSpPr/>
            <p:nvPr/>
          </p:nvSpPr>
          <p:spPr>
            <a:xfrm>
              <a:off x="2041250" y="4386850"/>
              <a:ext cx="50200" cy="50175"/>
            </a:xfrm>
            <a:custGeom>
              <a:avLst/>
              <a:gdLst/>
              <a:ahLst/>
              <a:cxnLst/>
              <a:rect l="l" t="t" r="r" b="b"/>
              <a:pathLst>
                <a:path w="2008" h="2007" extrusionOk="0">
                  <a:moveTo>
                    <a:pt x="1004" y="0"/>
                  </a:moveTo>
                  <a:cubicBezTo>
                    <a:pt x="459" y="0"/>
                    <a:pt x="1" y="459"/>
                    <a:pt x="1" y="1003"/>
                  </a:cubicBezTo>
                  <a:cubicBezTo>
                    <a:pt x="1" y="1548"/>
                    <a:pt x="459" y="2007"/>
                    <a:pt x="1004" y="2007"/>
                  </a:cubicBezTo>
                  <a:cubicBezTo>
                    <a:pt x="1549" y="2007"/>
                    <a:pt x="2007" y="1548"/>
                    <a:pt x="2007" y="1003"/>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1"/>
            <p:cNvSpPr/>
            <p:nvPr/>
          </p:nvSpPr>
          <p:spPr>
            <a:xfrm>
              <a:off x="2041250" y="4314450"/>
              <a:ext cx="50200" cy="50925"/>
            </a:xfrm>
            <a:custGeom>
              <a:avLst/>
              <a:gdLst/>
              <a:ahLst/>
              <a:cxnLst/>
              <a:rect l="l" t="t" r="r" b="b"/>
              <a:pathLst>
                <a:path w="2008" h="2037" extrusionOk="0">
                  <a:moveTo>
                    <a:pt x="1004" y="1"/>
                  </a:moveTo>
                  <a:cubicBezTo>
                    <a:pt x="459" y="1"/>
                    <a:pt x="1" y="459"/>
                    <a:pt x="1" y="1004"/>
                  </a:cubicBezTo>
                  <a:cubicBezTo>
                    <a:pt x="1" y="1577"/>
                    <a:pt x="459" y="2036"/>
                    <a:pt x="1004" y="2036"/>
                  </a:cubicBezTo>
                  <a:cubicBezTo>
                    <a:pt x="1549" y="2036"/>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1"/>
            <p:cNvSpPr/>
            <p:nvPr/>
          </p:nvSpPr>
          <p:spPr>
            <a:xfrm>
              <a:off x="2041250" y="3592775"/>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1"/>
            <p:cNvSpPr/>
            <p:nvPr/>
          </p:nvSpPr>
          <p:spPr>
            <a:xfrm>
              <a:off x="2041250" y="3520400"/>
              <a:ext cx="50200" cy="50900"/>
            </a:xfrm>
            <a:custGeom>
              <a:avLst/>
              <a:gdLst/>
              <a:ahLst/>
              <a:cxnLst/>
              <a:rect l="l" t="t" r="r" b="b"/>
              <a:pathLst>
                <a:path w="2008" h="2036" extrusionOk="0">
                  <a:moveTo>
                    <a:pt x="1004" y="0"/>
                  </a:moveTo>
                  <a:cubicBezTo>
                    <a:pt x="459" y="0"/>
                    <a:pt x="1" y="459"/>
                    <a:pt x="1" y="1032"/>
                  </a:cubicBezTo>
                  <a:cubicBezTo>
                    <a:pt x="1" y="1577"/>
                    <a:pt x="459" y="2035"/>
                    <a:pt x="1004" y="2035"/>
                  </a:cubicBezTo>
                  <a:cubicBezTo>
                    <a:pt x="1549" y="2035"/>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1"/>
            <p:cNvSpPr/>
            <p:nvPr/>
          </p:nvSpPr>
          <p:spPr>
            <a:xfrm>
              <a:off x="2041250" y="3448725"/>
              <a:ext cx="50200" cy="50200"/>
            </a:xfrm>
            <a:custGeom>
              <a:avLst/>
              <a:gdLst/>
              <a:ahLst/>
              <a:cxnLst/>
              <a:rect l="l" t="t" r="r" b="b"/>
              <a:pathLst>
                <a:path w="2008" h="2008"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1"/>
            <p:cNvSpPr/>
            <p:nvPr/>
          </p:nvSpPr>
          <p:spPr>
            <a:xfrm>
              <a:off x="2041250" y="3376350"/>
              <a:ext cx="50200" cy="50900"/>
            </a:xfrm>
            <a:custGeom>
              <a:avLst/>
              <a:gdLst/>
              <a:ahLst/>
              <a:cxnLst/>
              <a:rect l="l" t="t" r="r" b="b"/>
              <a:pathLst>
                <a:path w="2008" h="2036" extrusionOk="0">
                  <a:moveTo>
                    <a:pt x="1004" y="0"/>
                  </a:moveTo>
                  <a:cubicBezTo>
                    <a:pt x="459" y="0"/>
                    <a:pt x="1" y="459"/>
                    <a:pt x="1" y="1003"/>
                  </a:cubicBezTo>
                  <a:cubicBezTo>
                    <a:pt x="1" y="1577"/>
                    <a:pt x="459" y="2035"/>
                    <a:pt x="1004" y="2035"/>
                  </a:cubicBezTo>
                  <a:cubicBezTo>
                    <a:pt x="1549" y="2035"/>
                    <a:pt x="2007" y="1577"/>
                    <a:pt x="2007" y="1003"/>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1"/>
            <p:cNvSpPr/>
            <p:nvPr/>
          </p:nvSpPr>
          <p:spPr>
            <a:xfrm>
              <a:off x="2041250" y="3303950"/>
              <a:ext cx="50200" cy="50925"/>
            </a:xfrm>
            <a:custGeom>
              <a:avLst/>
              <a:gdLst/>
              <a:ahLst/>
              <a:cxnLst/>
              <a:rect l="l" t="t" r="r" b="b"/>
              <a:pathLst>
                <a:path w="2008" h="2037"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1"/>
            <p:cNvSpPr/>
            <p:nvPr/>
          </p:nvSpPr>
          <p:spPr>
            <a:xfrm>
              <a:off x="2041250" y="3232300"/>
              <a:ext cx="50200" cy="50175"/>
            </a:xfrm>
            <a:custGeom>
              <a:avLst/>
              <a:gdLst/>
              <a:ahLst/>
              <a:cxnLst/>
              <a:rect l="l" t="t" r="r" b="b"/>
              <a:pathLst>
                <a:path w="2008" h="2007" extrusionOk="0">
                  <a:moveTo>
                    <a:pt x="1004" y="0"/>
                  </a:moveTo>
                  <a:cubicBezTo>
                    <a:pt x="459" y="0"/>
                    <a:pt x="1" y="459"/>
                    <a:pt x="1" y="1003"/>
                  </a:cubicBezTo>
                  <a:cubicBezTo>
                    <a:pt x="1" y="1548"/>
                    <a:pt x="459" y="2007"/>
                    <a:pt x="1004" y="2007"/>
                  </a:cubicBezTo>
                  <a:cubicBezTo>
                    <a:pt x="1549" y="2007"/>
                    <a:pt x="2007" y="1548"/>
                    <a:pt x="2007" y="1003"/>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1"/>
            <p:cNvSpPr/>
            <p:nvPr/>
          </p:nvSpPr>
          <p:spPr>
            <a:xfrm>
              <a:off x="2041250" y="3159900"/>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1"/>
            <p:cNvSpPr/>
            <p:nvPr/>
          </p:nvSpPr>
          <p:spPr>
            <a:xfrm>
              <a:off x="2041250" y="2943475"/>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1"/>
            <p:cNvSpPr/>
            <p:nvPr/>
          </p:nvSpPr>
          <p:spPr>
            <a:xfrm>
              <a:off x="2041250" y="2871100"/>
              <a:ext cx="50200" cy="50900"/>
            </a:xfrm>
            <a:custGeom>
              <a:avLst/>
              <a:gdLst/>
              <a:ahLst/>
              <a:cxnLst/>
              <a:rect l="l" t="t" r="r" b="b"/>
              <a:pathLst>
                <a:path w="2008" h="2036" extrusionOk="0">
                  <a:moveTo>
                    <a:pt x="1004" y="0"/>
                  </a:moveTo>
                  <a:cubicBezTo>
                    <a:pt x="459" y="0"/>
                    <a:pt x="1" y="459"/>
                    <a:pt x="1" y="1032"/>
                  </a:cubicBezTo>
                  <a:cubicBezTo>
                    <a:pt x="1" y="1577"/>
                    <a:pt x="459" y="2035"/>
                    <a:pt x="1004" y="2035"/>
                  </a:cubicBezTo>
                  <a:cubicBezTo>
                    <a:pt x="1549" y="2035"/>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1"/>
            <p:cNvSpPr/>
            <p:nvPr/>
          </p:nvSpPr>
          <p:spPr>
            <a:xfrm>
              <a:off x="2041250" y="236655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1"/>
            <p:cNvSpPr/>
            <p:nvPr/>
          </p:nvSpPr>
          <p:spPr>
            <a:xfrm>
              <a:off x="2041250" y="229417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1"/>
            <p:cNvSpPr/>
            <p:nvPr/>
          </p:nvSpPr>
          <p:spPr>
            <a:xfrm>
              <a:off x="2041250" y="2221800"/>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1"/>
            <p:cNvSpPr/>
            <p:nvPr/>
          </p:nvSpPr>
          <p:spPr>
            <a:xfrm>
              <a:off x="2041250" y="21494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49" y="2036"/>
                    <a:pt x="2007" y="1578"/>
                    <a:pt x="2007" y="1033"/>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1"/>
            <p:cNvSpPr/>
            <p:nvPr/>
          </p:nvSpPr>
          <p:spPr>
            <a:xfrm>
              <a:off x="2041250" y="20777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1"/>
            <p:cNvSpPr/>
            <p:nvPr/>
          </p:nvSpPr>
          <p:spPr>
            <a:xfrm>
              <a:off x="2041250" y="2005350"/>
              <a:ext cx="50200" cy="50925"/>
            </a:xfrm>
            <a:custGeom>
              <a:avLst/>
              <a:gdLst/>
              <a:ahLst/>
              <a:cxnLst/>
              <a:rect l="l" t="t" r="r" b="b"/>
              <a:pathLst>
                <a:path w="2008" h="2037" extrusionOk="0">
                  <a:moveTo>
                    <a:pt x="1004" y="1"/>
                  </a:moveTo>
                  <a:cubicBezTo>
                    <a:pt x="459" y="1"/>
                    <a:pt x="1" y="460"/>
                    <a:pt x="1" y="1004"/>
                  </a:cubicBezTo>
                  <a:cubicBezTo>
                    <a:pt x="1" y="1578"/>
                    <a:pt x="459" y="2036"/>
                    <a:pt x="1004" y="2036"/>
                  </a:cubicBezTo>
                  <a:cubicBezTo>
                    <a:pt x="1549" y="2036"/>
                    <a:pt x="2007" y="1578"/>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1"/>
            <p:cNvSpPr/>
            <p:nvPr/>
          </p:nvSpPr>
          <p:spPr>
            <a:xfrm>
              <a:off x="2041250" y="1932975"/>
              <a:ext cx="50200" cy="50900"/>
            </a:xfrm>
            <a:custGeom>
              <a:avLst/>
              <a:gdLst/>
              <a:ahLst/>
              <a:cxnLst/>
              <a:rect l="l" t="t" r="r" b="b"/>
              <a:pathLst>
                <a:path w="2008" h="2036"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1"/>
            <p:cNvSpPr/>
            <p:nvPr/>
          </p:nvSpPr>
          <p:spPr>
            <a:xfrm>
              <a:off x="2041250" y="18613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1"/>
            <p:cNvSpPr/>
            <p:nvPr/>
          </p:nvSpPr>
          <p:spPr>
            <a:xfrm>
              <a:off x="2041250" y="1716550"/>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49" y="2036"/>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1"/>
            <p:cNvSpPr/>
            <p:nvPr/>
          </p:nvSpPr>
          <p:spPr>
            <a:xfrm>
              <a:off x="2041250" y="164487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1"/>
            <p:cNvSpPr/>
            <p:nvPr/>
          </p:nvSpPr>
          <p:spPr>
            <a:xfrm>
              <a:off x="2041250" y="1572500"/>
              <a:ext cx="50200" cy="50175"/>
            </a:xfrm>
            <a:custGeom>
              <a:avLst/>
              <a:gdLst/>
              <a:ahLst/>
              <a:cxnLst/>
              <a:rect l="l" t="t" r="r" b="b"/>
              <a:pathLst>
                <a:path w="2008" h="2007" extrusionOk="0">
                  <a:moveTo>
                    <a:pt x="1004" y="0"/>
                  </a:moveTo>
                  <a:cubicBezTo>
                    <a:pt x="459" y="0"/>
                    <a:pt x="1" y="459"/>
                    <a:pt x="1" y="1004"/>
                  </a:cubicBezTo>
                  <a:cubicBezTo>
                    <a:pt x="1" y="1577"/>
                    <a:pt x="459" y="2007"/>
                    <a:pt x="1004" y="2007"/>
                  </a:cubicBezTo>
                  <a:cubicBezTo>
                    <a:pt x="1549" y="2007"/>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1"/>
            <p:cNvSpPr/>
            <p:nvPr/>
          </p:nvSpPr>
          <p:spPr>
            <a:xfrm>
              <a:off x="2041250" y="15001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49" y="2036"/>
                    <a:pt x="2007" y="1578"/>
                    <a:pt x="2007" y="1033"/>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1"/>
            <p:cNvSpPr/>
            <p:nvPr/>
          </p:nvSpPr>
          <p:spPr>
            <a:xfrm>
              <a:off x="2041250" y="12120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1"/>
            <p:cNvSpPr/>
            <p:nvPr/>
          </p:nvSpPr>
          <p:spPr>
            <a:xfrm>
              <a:off x="2041250" y="113962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1"/>
            <p:cNvSpPr/>
            <p:nvPr/>
          </p:nvSpPr>
          <p:spPr>
            <a:xfrm>
              <a:off x="1968875" y="3520400"/>
              <a:ext cx="50900" cy="50900"/>
            </a:xfrm>
            <a:custGeom>
              <a:avLst/>
              <a:gdLst/>
              <a:ahLst/>
              <a:cxnLst/>
              <a:rect l="l" t="t" r="r" b="b"/>
              <a:pathLst>
                <a:path w="2036" h="2036" extrusionOk="0">
                  <a:moveTo>
                    <a:pt x="1004" y="0"/>
                  </a:moveTo>
                  <a:cubicBezTo>
                    <a:pt x="459" y="0"/>
                    <a:pt x="0" y="459"/>
                    <a:pt x="0" y="1032"/>
                  </a:cubicBezTo>
                  <a:cubicBezTo>
                    <a:pt x="0"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1"/>
            <p:cNvSpPr/>
            <p:nvPr/>
          </p:nvSpPr>
          <p:spPr>
            <a:xfrm>
              <a:off x="1968875" y="3448725"/>
              <a:ext cx="50900" cy="50200"/>
            </a:xfrm>
            <a:custGeom>
              <a:avLst/>
              <a:gdLst/>
              <a:ahLst/>
              <a:cxnLst/>
              <a:rect l="l" t="t" r="r" b="b"/>
              <a:pathLst>
                <a:path w="2036" h="2008" extrusionOk="0">
                  <a:moveTo>
                    <a:pt x="1004" y="0"/>
                  </a:moveTo>
                  <a:cubicBezTo>
                    <a:pt x="459" y="0"/>
                    <a:pt x="0" y="430"/>
                    <a:pt x="0" y="1004"/>
                  </a:cubicBezTo>
                  <a:cubicBezTo>
                    <a:pt x="0" y="1548"/>
                    <a:pt x="459" y="2007"/>
                    <a:pt x="1004" y="2007"/>
                  </a:cubicBezTo>
                  <a:cubicBezTo>
                    <a:pt x="1577" y="2007"/>
                    <a:pt x="2007"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1"/>
            <p:cNvSpPr/>
            <p:nvPr/>
          </p:nvSpPr>
          <p:spPr>
            <a:xfrm>
              <a:off x="1968875" y="3376350"/>
              <a:ext cx="50900" cy="50900"/>
            </a:xfrm>
            <a:custGeom>
              <a:avLst/>
              <a:gdLst/>
              <a:ahLst/>
              <a:cxnLst/>
              <a:rect l="l" t="t" r="r" b="b"/>
              <a:pathLst>
                <a:path w="2036" h="2036" extrusionOk="0">
                  <a:moveTo>
                    <a:pt x="1004" y="0"/>
                  </a:moveTo>
                  <a:cubicBezTo>
                    <a:pt x="459" y="0"/>
                    <a:pt x="0" y="459"/>
                    <a:pt x="0" y="1003"/>
                  </a:cubicBezTo>
                  <a:cubicBezTo>
                    <a:pt x="0" y="1577"/>
                    <a:pt x="459" y="2035"/>
                    <a:pt x="1004" y="2035"/>
                  </a:cubicBezTo>
                  <a:cubicBezTo>
                    <a:pt x="1577" y="2035"/>
                    <a:pt x="2036" y="1577"/>
                    <a:pt x="2036" y="1003"/>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1"/>
            <p:cNvSpPr/>
            <p:nvPr/>
          </p:nvSpPr>
          <p:spPr>
            <a:xfrm>
              <a:off x="1968875" y="3303950"/>
              <a:ext cx="50900" cy="50925"/>
            </a:xfrm>
            <a:custGeom>
              <a:avLst/>
              <a:gdLst/>
              <a:ahLst/>
              <a:cxnLst/>
              <a:rect l="l" t="t" r="r" b="b"/>
              <a:pathLst>
                <a:path w="2036" h="2037" extrusionOk="0">
                  <a:moveTo>
                    <a:pt x="1004" y="1"/>
                  </a:moveTo>
                  <a:cubicBezTo>
                    <a:pt x="459" y="1"/>
                    <a:pt x="0" y="459"/>
                    <a:pt x="0" y="1033"/>
                  </a:cubicBezTo>
                  <a:cubicBezTo>
                    <a:pt x="0"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1"/>
            <p:cNvSpPr/>
            <p:nvPr/>
          </p:nvSpPr>
          <p:spPr>
            <a:xfrm>
              <a:off x="1968875" y="3232300"/>
              <a:ext cx="50900" cy="50175"/>
            </a:xfrm>
            <a:custGeom>
              <a:avLst/>
              <a:gdLst/>
              <a:ahLst/>
              <a:cxnLst/>
              <a:rect l="l" t="t" r="r" b="b"/>
              <a:pathLst>
                <a:path w="2036" h="2007" extrusionOk="0">
                  <a:moveTo>
                    <a:pt x="1004" y="0"/>
                  </a:moveTo>
                  <a:cubicBezTo>
                    <a:pt x="459" y="0"/>
                    <a:pt x="0" y="459"/>
                    <a:pt x="0" y="1003"/>
                  </a:cubicBezTo>
                  <a:cubicBezTo>
                    <a:pt x="0" y="1548"/>
                    <a:pt x="459" y="2007"/>
                    <a:pt x="1004" y="2007"/>
                  </a:cubicBezTo>
                  <a:cubicBezTo>
                    <a:pt x="1577" y="2007"/>
                    <a:pt x="2036" y="1548"/>
                    <a:pt x="2036" y="1003"/>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1"/>
            <p:cNvSpPr/>
            <p:nvPr/>
          </p:nvSpPr>
          <p:spPr>
            <a:xfrm>
              <a:off x="1968875" y="3159900"/>
              <a:ext cx="50900" cy="50200"/>
            </a:xfrm>
            <a:custGeom>
              <a:avLst/>
              <a:gdLst/>
              <a:ahLst/>
              <a:cxnLst/>
              <a:rect l="l" t="t" r="r" b="b"/>
              <a:pathLst>
                <a:path w="2036" h="2008" extrusionOk="0">
                  <a:moveTo>
                    <a:pt x="1004" y="1"/>
                  </a:moveTo>
                  <a:cubicBezTo>
                    <a:pt x="459" y="1"/>
                    <a:pt x="0" y="459"/>
                    <a:pt x="0" y="1004"/>
                  </a:cubicBezTo>
                  <a:cubicBezTo>
                    <a:pt x="0"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1"/>
            <p:cNvSpPr/>
            <p:nvPr/>
          </p:nvSpPr>
          <p:spPr>
            <a:xfrm>
              <a:off x="1968875" y="2871100"/>
              <a:ext cx="50900" cy="50900"/>
            </a:xfrm>
            <a:custGeom>
              <a:avLst/>
              <a:gdLst/>
              <a:ahLst/>
              <a:cxnLst/>
              <a:rect l="l" t="t" r="r" b="b"/>
              <a:pathLst>
                <a:path w="2036" h="2036" extrusionOk="0">
                  <a:moveTo>
                    <a:pt x="1004" y="0"/>
                  </a:moveTo>
                  <a:cubicBezTo>
                    <a:pt x="459" y="0"/>
                    <a:pt x="0" y="459"/>
                    <a:pt x="0" y="1032"/>
                  </a:cubicBezTo>
                  <a:cubicBezTo>
                    <a:pt x="0"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1"/>
            <p:cNvSpPr/>
            <p:nvPr/>
          </p:nvSpPr>
          <p:spPr>
            <a:xfrm>
              <a:off x="1968875" y="2727050"/>
              <a:ext cx="50900" cy="50225"/>
            </a:xfrm>
            <a:custGeom>
              <a:avLst/>
              <a:gdLst/>
              <a:ahLst/>
              <a:cxnLst/>
              <a:rect l="l" t="t" r="r" b="b"/>
              <a:pathLst>
                <a:path w="2036" h="2009" extrusionOk="0">
                  <a:moveTo>
                    <a:pt x="1004" y="0"/>
                  </a:moveTo>
                  <a:cubicBezTo>
                    <a:pt x="459" y="0"/>
                    <a:pt x="0" y="459"/>
                    <a:pt x="0" y="1004"/>
                  </a:cubicBezTo>
                  <a:cubicBezTo>
                    <a:pt x="0" y="1577"/>
                    <a:pt x="459" y="2007"/>
                    <a:pt x="1004" y="2007"/>
                  </a:cubicBezTo>
                  <a:cubicBezTo>
                    <a:pt x="1021" y="2008"/>
                    <a:pt x="1037" y="2008"/>
                    <a:pt x="1054" y="2008"/>
                  </a:cubicBezTo>
                  <a:cubicBezTo>
                    <a:pt x="1602" y="2008"/>
                    <a:pt x="2008" y="1560"/>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1"/>
            <p:cNvSpPr/>
            <p:nvPr/>
          </p:nvSpPr>
          <p:spPr>
            <a:xfrm>
              <a:off x="1968875" y="2438225"/>
              <a:ext cx="50900" cy="50900"/>
            </a:xfrm>
            <a:custGeom>
              <a:avLst/>
              <a:gdLst/>
              <a:ahLst/>
              <a:cxnLst/>
              <a:rect l="l" t="t" r="r" b="b"/>
              <a:pathLst>
                <a:path w="2036" h="2036" extrusionOk="0">
                  <a:moveTo>
                    <a:pt x="1004" y="1"/>
                  </a:moveTo>
                  <a:cubicBezTo>
                    <a:pt x="459" y="1"/>
                    <a:pt x="0" y="459"/>
                    <a:pt x="0" y="1033"/>
                  </a:cubicBezTo>
                  <a:cubicBezTo>
                    <a:pt x="0"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1"/>
            <p:cNvSpPr/>
            <p:nvPr/>
          </p:nvSpPr>
          <p:spPr>
            <a:xfrm>
              <a:off x="1968875" y="2366550"/>
              <a:ext cx="50900" cy="50200"/>
            </a:xfrm>
            <a:custGeom>
              <a:avLst/>
              <a:gdLst/>
              <a:ahLst/>
              <a:cxnLst/>
              <a:rect l="l" t="t" r="r" b="b"/>
              <a:pathLst>
                <a:path w="2036" h="2008" extrusionOk="0">
                  <a:moveTo>
                    <a:pt x="1004" y="1"/>
                  </a:moveTo>
                  <a:cubicBezTo>
                    <a:pt x="459" y="1"/>
                    <a:pt x="0" y="431"/>
                    <a:pt x="0" y="1004"/>
                  </a:cubicBezTo>
                  <a:cubicBezTo>
                    <a:pt x="0" y="1549"/>
                    <a:pt x="459" y="2008"/>
                    <a:pt x="1004" y="2008"/>
                  </a:cubicBezTo>
                  <a:cubicBezTo>
                    <a:pt x="1577" y="2008"/>
                    <a:pt x="2007" y="1549"/>
                    <a:pt x="2007" y="1004"/>
                  </a:cubicBezTo>
                  <a:cubicBezTo>
                    <a:pt x="2036" y="431"/>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1"/>
            <p:cNvSpPr/>
            <p:nvPr/>
          </p:nvSpPr>
          <p:spPr>
            <a:xfrm>
              <a:off x="1968875" y="2294175"/>
              <a:ext cx="50900" cy="50200"/>
            </a:xfrm>
            <a:custGeom>
              <a:avLst/>
              <a:gdLst/>
              <a:ahLst/>
              <a:cxnLst/>
              <a:rect l="l" t="t" r="r" b="b"/>
              <a:pathLst>
                <a:path w="2036" h="2008" extrusionOk="0">
                  <a:moveTo>
                    <a:pt x="1004" y="1"/>
                  </a:moveTo>
                  <a:cubicBezTo>
                    <a:pt x="459" y="1"/>
                    <a:pt x="0" y="459"/>
                    <a:pt x="0" y="1004"/>
                  </a:cubicBezTo>
                  <a:cubicBezTo>
                    <a:pt x="0" y="1577"/>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1"/>
            <p:cNvSpPr/>
            <p:nvPr/>
          </p:nvSpPr>
          <p:spPr>
            <a:xfrm>
              <a:off x="1968875" y="2221800"/>
              <a:ext cx="50900" cy="50900"/>
            </a:xfrm>
            <a:custGeom>
              <a:avLst/>
              <a:gdLst/>
              <a:ahLst/>
              <a:cxnLst/>
              <a:rect l="l" t="t" r="r" b="b"/>
              <a:pathLst>
                <a:path w="2036" h="2036" extrusionOk="0">
                  <a:moveTo>
                    <a:pt x="1004" y="0"/>
                  </a:moveTo>
                  <a:cubicBezTo>
                    <a:pt x="459" y="0"/>
                    <a:pt x="0" y="459"/>
                    <a:pt x="0" y="1004"/>
                  </a:cubicBezTo>
                  <a:cubicBezTo>
                    <a:pt x="0"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1"/>
            <p:cNvSpPr/>
            <p:nvPr/>
          </p:nvSpPr>
          <p:spPr>
            <a:xfrm>
              <a:off x="1968875" y="2149400"/>
              <a:ext cx="50900" cy="50925"/>
            </a:xfrm>
            <a:custGeom>
              <a:avLst/>
              <a:gdLst/>
              <a:ahLst/>
              <a:cxnLst/>
              <a:rect l="l" t="t" r="r" b="b"/>
              <a:pathLst>
                <a:path w="2036" h="2037" extrusionOk="0">
                  <a:moveTo>
                    <a:pt x="1004" y="1"/>
                  </a:moveTo>
                  <a:cubicBezTo>
                    <a:pt x="459" y="1"/>
                    <a:pt x="0" y="460"/>
                    <a:pt x="0" y="1033"/>
                  </a:cubicBezTo>
                  <a:cubicBezTo>
                    <a:pt x="0"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1"/>
            <p:cNvSpPr/>
            <p:nvPr/>
          </p:nvSpPr>
          <p:spPr>
            <a:xfrm>
              <a:off x="1968875" y="2077750"/>
              <a:ext cx="50900" cy="50175"/>
            </a:xfrm>
            <a:custGeom>
              <a:avLst/>
              <a:gdLst/>
              <a:ahLst/>
              <a:cxnLst/>
              <a:rect l="l" t="t" r="r" b="b"/>
              <a:pathLst>
                <a:path w="2036" h="2007" extrusionOk="0">
                  <a:moveTo>
                    <a:pt x="1004" y="0"/>
                  </a:moveTo>
                  <a:cubicBezTo>
                    <a:pt x="459" y="0"/>
                    <a:pt x="0" y="459"/>
                    <a:pt x="0" y="1004"/>
                  </a:cubicBezTo>
                  <a:cubicBezTo>
                    <a:pt x="0"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1"/>
            <p:cNvSpPr/>
            <p:nvPr/>
          </p:nvSpPr>
          <p:spPr>
            <a:xfrm>
              <a:off x="1968875" y="1716550"/>
              <a:ext cx="50900" cy="50900"/>
            </a:xfrm>
            <a:custGeom>
              <a:avLst/>
              <a:gdLst/>
              <a:ahLst/>
              <a:cxnLst/>
              <a:rect l="l" t="t" r="r" b="b"/>
              <a:pathLst>
                <a:path w="2036" h="2036" extrusionOk="0">
                  <a:moveTo>
                    <a:pt x="1004" y="0"/>
                  </a:moveTo>
                  <a:cubicBezTo>
                    <a:pt x="459" y="0"/>
                    <a:pt x="0" y="459"/>
                    <a:pt x="0" y="1032"/>
                  </a:cubicBezTo>
                  <a:cubicBezTo>
                    <a:pt x="0" y="1577"/>
                    <a:pt x="459" y="2036"/>
                    <a:pt x="1004" y="2036"/>
                  </a:cubicBezTo>
                  <a:cubicBezTo>
                    <a:pt x="1577" y="2036"/>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1"/>
            <p:cNvSpPr/>
            <p:nvPr/>
          </p:nvSpPr>
          <p:spPr>
            <a:xfrm>
              <a:off x="1968875" y="1500100"/>
              <a:ext cx="50900" cy="50925"/>
            </a:xfrm>
            <a:custGeom>
              <a:avLst/>
              <a:gdLst/>
              <a:ahLst/>
              <a:cxnLst/>
              <a:rect l="l" t="t" r="r" b="b"/>
              <a:pathLst>
                <a:path w="2036" h="2037" extrusionOk="0">
                  <a:moveTo>
                    <a:pt x="1004" y="1"/>
                  </a:moveTo>
                  <a:cubicBezTo>
                    <a:pt x="459" y="1"/>
                    <a:pt x="0" y="460"/>
                    <a:pt x="0" y="1033"/>
                  </a:cubicBezTo>
                  <a:cubicBezTo>
                    <a:pt x="0"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1"/>
            <p:cNvSpPr/>
            <p:nvPr/>
          </p:nvSpPr>
          <p:spPr>
            <a:xfrm>
              <a:off x="1968875" y="1283675"/>
              <a:ext cx="50900" cy="50900"/>
            </a:xfrm>
            <a:custGeom>
              <a:avLst/>
              <a:gdLst/>
              <a:ahLst/>
              <a:cxnLst/>
              <a:rect l="l" t="t" r="r" b="b"/>
              <a:pathLst>
                <a:path w="2036" h="2036" extrusionOk="0">
                  <a:moveTo>
                    <a:pt x="1004" y="1"/>
                  </a:moveTo>
                  <a:cubicBezTo>
                    <a:pt x="459" y="1"/>
                    <a:pt x="0" y="459"/>
                    <a:pt x="0" y="1033"/>
                  </a:cubicBezTo>
                  <a:cubicBezTo>
                    <a:pt x="0"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1"/>
            <p:cNvSpPr/>
            <p:nvPr/>
          </p:nvSpPr>
          <p:spPr>
            <a:xfrm>
              <a:off x="1968875" y="1212000"/>
              <a:ext cx="50900" cy="50200"/>
            </a:xfrm>
            <a:custGeom>
              <a:avLst/>
              <a:gdLst/>
              <a:ahLst/>
              <a:cxnLst/>
              <a:rect l="l" t="t" r="r" b="b"/>
              <a:pathLst>
                <a:path w="2036" h="2008" extrusionOk="0">
                  <a:moveTo>
                    <a:pt x="1004" y="1"/>
                  </a:moveTo>
                  <a:cubicBezTo>
                    <a:pt x="459" y="1"/>
                    <a:pt x="0" y="431"/>
                    <a:pt x="0" y="1004"/>
                  </a:cubicBezTo>
                  <a:cubicBezTo>
                    <a:pt x="0" y="1549"/>
                    <a:pt x="459" y="2008"/>
                    <a:pt x="1004" y="2008"/>
                  </a:cubicBezTo>
                  <a:cubicBezTo>
                    <a:pt x="1577" y="2008"/>
                    <a:pt x="2036" y="1549"/>
                    <a:pt x="2036" y="1004"/>
                  </a:cubicBezTo>
                  <a:cubicBezTo>
                    <a:pt x="2036" y="431"/>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1"/>
            <p:cNvSpPr/>
            <p:nvPr/>
          </p:nvSpPr>
          <p:spPr>
            <a:xfrm>
              <a:off x="1896475" y="3159900"/>
              <a:ext cx="50925" cy="50200"/>
            </a:xfrm>
            <a:custGeom>
              <a:avLst/>
              <a:gdLst/>
              <a:ahLst/>
              <a:cxnLst/>
              <a:rect l="l" t="t" r="r" b="b"/>
              <a:pathLst>
                <a:path w="2037" h="2008" extrusionOk="0">
                  <a:moveTo>
                    <a:pt x="1033" y="1"/>
                  </a:moveTo>
                  <a:cubicBezTo>
                    <a:pt x="459" y="1"/>
                    <a:pt x="1" y="459"/>
                    <a:pt x="1" y="1004"/>
                  </a:cubicBezTo>
                  <a:cubicBezTo>
                    <a:pt x="1" y="1577"/>
                    <a:pt x="459" y="2007"/>
                    <a:pt x="1033" y="2007"/>
                  </a:cubicBezTo>
                  <a:cubicBezTo>
                    <a:pt x="1577" y="2007"/>
                    <a:pt x="2036" y="1577"/>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1"/>
            <p:cNvSpPr/>
            <p:nvPr/>
          </p:nvSpPr>
          <p:spPr>
            <a:xfrm>
              <a:off x="1896475" y="2871100"/>
              <a:ext cx="50925" cy="50900"/>
            </a:xfrm>
            <a:custGeom>
              <a:avLst/>
              <a:gdLst/>
              <a:ahLst/>
              <a:cxnLst/>
              <a:rect l="l" t="t" r="r" b="b"/>
              <a:pathLst>
                <a:path w="2037" h="2036" extrusionOk="0">
                  <a:moveTo>
                    <a:pt x="1033" y="0"/>
                  </a:moveTo>
                  <a:cubicBezTo>
                    <a:pt x="459" y="0"/>
                    <a:pt x="1" y="459"/>
                    <a:pt x="1" y="1032"/>
                  </a:cubicBezTo>
                  <a:cubicBezTo>
                    <a:pt x="1" y="1577"/>
                    <a:pt x="459" y="2035"/>
                    <a:pt x="1033" y="2035"/>
                  </a:cubicBezTo>
                  <a:cubicBezTo>
                    <a:pt x="1577" y="2035"/>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1"/>
            <p:cNvSpPr/>
            <p:nvPr/>
          </p:nvSpPr>
          <p:spPr>
            <a:xfrm>
              <a:off x="1896475" y="2727050"/>
              <a:ext cx="50925" cy="50175"/>
            </a:xfrm>
            <a:custGeom>
              <a:avLst/>
              <a:gdLst/>
              <a:ahLst/>
              <a:cxnLst/>
              <a:rect l="l" t="t" r="r" b="b"/>
              <a:pathLst>
                <a:path w="2037"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1"/>
            <p:cNvSpPr/>
            <p:nvPr/>
          </p:nvSpPr>
          <p:spPr>
            <a:xfrm>
              <a:off x="1896475" y="2654650"/>
              <a:ext cx="50925" cy="50925"/>
            </a:xfrm>
            <a:custGeom>
              <a:avLst/>
              <a:gdLst/>
              <a:ahLst/>
              <a:cxnLst/>
              <a:rect l="l" t="t" r="r" b="b"/>
              <a:pathLst>
                <a:path w="2037"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1"/>
            <p:cNvSpPr/>
            <p:nvPr/>
          </p:nvSpPr>
          <p:spPr>
            <a:xfrm>
              <a:off x="1896475" y="2583000"/>
              <a:ext cx="50925" cy="50175"/>
            </a:xfrm>
            <a:custGeom>
              <a:avLst/>
              <a:gdLst/>
              <a:ahLst/>
              <a:cxnLst/>
              <a:rect l="l" t="t" r="r" b="b"/>
              <a:pathLst>
                <a:path w="2037"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1"/>
            <p:cNvSpPr/>
            <p:nvPr/>
          </p:nvSpPr>
          <p:spPr>
            <a:xfrm>
              <a:off x="1896475" y="2510600"/>
              <a:ext cx="50925" cy="50200"/>
            </a:xfrm>
            <a:custGeom>
              <a:avLst/>
              <a:gdLst/>
              <a:ahLst/>
              <a:cxnLst/>
              <a:rect l="l" t="t" r="r" b="b"/>
              <a:pathLst>
                <a:path w="2037" h="2008" extrusionOk="0">
                  <a:moveTo>
                    <a:pt x="1033" y="1"/>
                  </a:moveTo>
                  <a:cubicBezTo>
                    <a:pt x="459" y="1"/>
                    <a:pt x="1" y="460"/>
                    <a:pt x="1" y="1004"/>
                  </a:cubicBezTo>
                  <a:cubicBezTo>
                    <a:pt x="1" y="1578"/>
                    <a:pt x="459" y="2008"/>
                    <a:pt x="1033" y="2008"/>
                  </a:cubicBezTo>
                  <a:cubicBezTo>
                    <a:pt x="1577" y="2008"/>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1"/>
            <p:cNvSpPr/>
            <p:nvPr/>
          </p:nvSpPr>
          <p:spPr>
            <a:xfrm>
              <a:off x="1896475" y="2438225"/>
              <a:ext cx="50925" cy="50900"/>
            </a:xfrm>
            <a:custGeom>
              <a:avLst/>
              <a:gdLst/>
              <a:ahLst/>
              <a:cxnLst/>
              <a:rect l="l" t="t" r="r" b="b"/>
              <a:pathLst>
                <a:path w="2037"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1"/>
            <p:cNvSpPr/>
            <p:nvPr/>
          </p:nvSpPr>
          <p:spPr>
            <a:xfrm>
              <a:off x="1896475" y="2366550"/>
              <a:ext cx="50925" cy="50200"/>
            </a:xfrm>
            <a:custGeom>
              <a:avLst/>
              <a:gdLst/>
              <a:ahLst/>
              <a:cxnLst/>
              <a:rect l="l" t="t" r="r" b="b"/>
              <a:pathLst>
                <a:path w="2037" h="2008" extrusionOk="0">
                  <a:moveTo>
                    <a:pt x="1033" y="1"/>
                  </a:moveTo>
                  <a:cubicBezTo>
                    <a:pt x="459" y="1"/>
                    <a:pt x="1" y="431"/>
                    <a:pt x="1" y="1004"/>
                  </a:cubicBezTo>
                  <a:cubicBezTo>
                    <a:pt x="1" y="1549"/>
                    <a:pt x="459" y="2008"/>
                    <a:pt x="1004" y="2008"/>
                  </a:cubicBezTo>
                  <a:cubicBezTo>
                    <a:pt x="1577" y="2008"/>
                    <a:pt x="2036" y="1549"/>
                    <a:pt x="2036" y="1004"/>
                  </a:cubicBezTo>
                  <a:cubicBezTo>
                    <a:pt x="2036" y="431"/>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1"/>
            <p:cNvSpPr/>
            <p:nvPr/>
          </p:nvSpPr>
          <p:spPr>
            <a:xfrm>
              <a:off x="1896475" y="2294175"/>
              <a:ext cx="50925" cy="50200"/>
            </a:xfrm>
            <a:custGeom>
              <a:avLst/>
              <a:gdLst/>
              <a:ahLst/>
              <a:cxnLst/>
              <a:rect l="l" t="t" r="r" b="b"/>
              <a:pathLst>
                <a:path w="2037" h="2008" extrusionOk="0">
                  <a:moveTo>
                    <a:pt x="1033" y="1"/>
                  </a:moveTo>
                  <a:cubicBezTo>
                    <a:pt x="459" y="1"/>
                    <a:pt x="1" y="459"/>
                    <a:pt x="1" y="1004"/>
                  </a:cubicBezTo>
                  <a:cubicBezTo>
                    <a:pt x="1" y="1577"/>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1"/>
            <p:cNvSpPr/>
            <p:nvPr/>
          </p:nvSpPr>
          <p:spPr>
            <a:xfrm>
              <a:off x="1896475" y="2221800"/>
              <a:ext cx="50925" cy="50900"/>
            </a:xfrm>
            <a:custGeom>
              <a:avLst/>
              <a:gdLst/>
              <a:ahLst/>
              <a:cxnLst/>
              <a:rect l="l" t="t" r="r" b="b"/>
              <a:pathLst>
                <a:path w="2037"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1"/>
            <p:cNvSpPr/>
            <p:nvPr/>
          </p:nvSpPr>
          <p:spPr>
            <a:xfrm>
              <a:off x="1896475" y="2149400"/>
              <a:ext cx="50925" cy="50925"/>
            </a:xfrm>
            <a:custGeom>
              <a:avLst/>
              <a:gdLst/>
              <a:ahLst/>
              <a:cxnLst/>
              <a:rect l="l" t="t" r="r" b="b"/>
              <a:pathLst>
                <a:path w="2037"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1"/>
            <p:cNvSpPr/>
            <p:nvPr/>
          </p:nvSpPr>
          <p:spPr>
            <a:xfrm>
              <a:off x="1896475" y="2077750"/>
              <a:ext cx="50925" cy="50175"/>
            </a:xfrm>
            <a:custGeom>
              <a:avLst/>
              <a:gdLst/>
              <a:ahLst/>
              <a:cxnLst/>
              <a:rect l="l" t="t" r="r" b="b"/>
              <a:pathLst>
                <a:path w="2037"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1"/>
            <p:cNvSpPr/>
            <p:nvPr/>
          </p:nvSpPr>
          <p:spPr>
            <a:xfrm>
              <a:off x="1896475" y="2005350"/>
              <a:ext cx="50925" cy="50925"/>
            </a:xfrm>
            <a:custGeom>
              <a:avLst/>
              <a:gdLst/>
              <a:ahLst/>
              <a:cxnLst/>
              <a:rect l="l" t="t" r="r" b="b"/>
              <a:pathLst>
                <a:path w="2037" h="2037" extrusionOk="0">
                  <a:moveTo>
                    <a:pt x="1033" y="1"/>
                  </a:moveTo>
                  <a:cubicBezTo>
                    <a:pt x="459" y="1"/>
                    <a:pt x="1" y="460"/>
                    <a:pt x="1" y="1004"/>
                  </a:cubicBezTo>
                  <a:cubicBezTo>
                    <a:pt x="1" y="1578"/>
                    <a:pt x="459" y="2036"/>
                    <a:pt x="1033" y="2036"/>
                  </a:cubicBezTo>
                  <a:cubicBezTo>
                    <a:pt x="1577" y="2036"/>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1"/>
            <p:cNvSpPr/>
            <p:nvPr/>
          </p:nvSpPr>
          <p:spPr>
            <a:xfrm>
              <a:off x="1896475" y="1716550"/>
              <a:ext cx="50925" cy="50900"/>
            </a:xfrm>
            <a:custGeom>
              <a:avLst/>
              <a:gdLst/>
              <a:ahLst/>
              <a:cxnLst/>
              <a:rect l="l" t="t" r="r" b="b"/>
              <a:pathLst>
                <a:path w="2037"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1"/>
            <p:cNvSpPr/>
            <p:nvPr/>
          </p:nvSpPr>
          <p:spPr>
            <a:xfrm>
              <a:off x="1896475" y="1644875"/>
              <a:ext cx="50925" cy="50200"/>
            </a:xfrm>
            <a:custGeom>
              <a:avLst/>
              <a:gdLst/>
              <a:ahLst/>
              <a:cxnLst/>
              <a:rect l="l" t="t" r="r" b="b"/>
              <a:pathLst>
                <a:path w="2037"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1"/>
            <p:cNvSpPr/>
            <p:nvPr/>
          </p:nvSpPr>
          <p:spPr>
            <a:xfrm>
              <a:off x="1896475" y="1500100"/>
              <a:ext cx="50925" cy="50925"/>
            </a:xfrm>
            <a:custGeom>
              <a:avLst/>
              <a:gdLst/>
              <a:ahLst/>
              <a:cxnLst/>
              <a:rect l="l" t="t" r="r" b="b"/>
              <a:pathLst>
                <a:path w="2037"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1"/>
            <p:cNvSpPr/>
            <p:nvPr/>
          </p:nvSpPr>
          <p:spPr>
            <a:xfrm>
              <a:off x="1896475" y="1283675"/>
              <a:ext cx="50925" cy="50900"/>
            </a:xfrm>
            <a:custGeom>
              <a:avLst/>
              <a:gdLst/>
              <a:ahLst/>
              <a:cxnLst/>
              <a:rect l="l" t="t" r="r" b="b"/>
              <a:pathLst>
                <a:path w="2037"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1"/>
            <p:cNvSpPr/>
            <p:nvPr/>
          </p:nvSpPr>
          <p:spPr>
            <a:xfrm>
              <a:off x="1896475" y="1212000"/>
              <a:ext cx="50925" cy="50200"/>
            </a:xfrm>
            <a:custGeom>
              <a:avLst/>
              <a:gdLst/>
              <a:ahLst/>
              <a:cxnLst/>
              <a:rect l="l" t="t" r="r" b="b"/>
              <a:pathLst>
                <a:path w="2037" h="2008" extrusionOk="0">
                  <a:moveTo>
                    <a:pt x="1033" y="1"/>
                  </a:moveTo>
                  <a:cubicBezTo>
                    <a:pt x="459" y="1"/>
                    <a:pt x="1" y="431"/>
                    <a:pt x="1" y="1004"/>
                  </a:cubicBezTo>
                  <a:cubicBezTo>
                    <a:pt x="1" y="1549"/>
                    <a:pt x="459" y="2008"/>
                    <a:pt x="1033" y="2008"/>
                  </a:cubicBezTo>
                  <a:cubicBezTo>
                    <a:pt x="1577" y="2008"/>
                    <a:pt x="2036" y="1549"/>
                    <a:pt x="2036" y="1004"/>
                  </a:cubicBezTo>
                  <a:cubicBezTo>
                    <a:pt x="2036" y="431"/>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1"/>
            <p:cNvSpPr/>
            <p:nvPr/>
          </p:nvSpPr>
          <p:spPr>
            <a:xfrm>
              <a:off x="1824825" y="3159900"/>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48" y="2007"/>
                    <a:pt x="2007" y="1577"/>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1"/>
            <p:cNvSpPr/>
            <p:nvPr/>
          </p:nvSpPr>
          <p:spPr>
            <a:xfrm>
              <a:off x="1824825" y="3087525"/>
              <a:ext cx="50175" cy="50900"/>
            </a:xfrm>
            <a:custGeom>
              <a:avLst/>
              <a:gdLst/>
              <a:ahLst/>
              <a:cxnLst/>
              <a:rect l="l" t="t" r="r" b="b"/>
              <a:pathLst>
                <a:path w="2007" h="2036" extrusionOk="0">
                  <a:moveTo>
                    <a:pt x="1003" y="0"/>
                  </a:moveTo>
                  <a:cubicBezTo>
                    <a:pt x="459" y="0"/>
                    <a:pt x="0" y="459"/>
                    <a:pt x="0" y="1032"/>
                  </a:cubicBezTo>
                  <a:cubicBezTo>
                    <a:pt x="0" y="1577"/>
                    <a:pt x="459" y="2036"/>
                    <a:pt x="1003" y="2036"/>
                  </a:cubicBezTo>
                  <a:cubicBezTo>
                    <a:pt x="1548" y="2036"/>
                    <a:pt x="2007" y="1577"/>
                    <a:pt x="2007" y="1032"/>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1"/>
            <p:cNvSpPr/>
            <p:nvPr/>
          </p:nvSpPr>
          <p:spPr>
            <a:xfrm>
              <a:off x="1824825" y="3015850"/>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1"/>
            <p:cNvSpPr/>
            <p:nvPr/>
          </p:nvSpPr>
          <p:spPr>
            <a:xfrm>
              <a:off x="1824825" y="258300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48" y="2007"/>
                    <a:pt x="2007" y="1548"/>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1"/>
            <p:cNvSpPr/>
            <p:nvPr/>
          </p:nvSpPr>
          <p:spPr>
            <a:xfrm>
              <a:off x="1824825" y="2510600"/>
              <a:ext cx="50175" cy="50200"/>
            </a:xfrm>
            <a:custGeom>
              <a:avLst/>
              <a:gdLst/>
              <a:ahLst/>
              <a:cxnLst/>
              <a:rect l="l" t="t" r="r" b="b"/>
              <a:pathLst>
                <a:path w="2007" h="2008" extrusionOk="0">
                  <a:moveTo>
                    <a:pt x="1003" y="1"/>
                  </a:moveTo>
                  <a:cubicBezTo>
                    <a:pt x="459" y="1"/>
                    <a:pt x="0" y="460"/>
                    <a:pt x="0" y="1004"/>
                  </a:cubicBezTo>
                  <a:cubicBezTo>
                    <a:pt x="0" y="1578"/>
                    <a:pt x="459" y="2008"/>
                    <a:pt x="1003" y="2008"/>
                  </a:cubicBezTo>
                  <a:cubicBezTo>
                    <a:pt x="1548" y="2008"/>
                    <a:pt x="2007" y="1578"/>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1"/>
            <p:cNvSpPr/>
            <p:nvPr/>
          </p:nvSpPr>
          <p:spPr>
            <a:xfrm>
              <a:off x="1824825" y="2438225"/>
              <a:ext cx="50175" cy="50900"/>
            </a:xfrm>
            <a:custGeom>
              <a:avLst/>
              <a:gdLst/>
              <a:ahLst/>
              <a:cxnLst/>
              <a:rect l="l" t="t" r="r" b="b"/>
              <a:pathLst>
                <a:path w="2007" h="2036" extrusionOk="0">
                  <a:moveTo>
                    <a:pt x="1003" y="1"/>
                  </a:moveTo>
                  <a:cubicBezTo>
                    <a:pt x="459" y="1"/>
                    <a:pt x="0" y="459"/>
                    <a:pt x="0" y="1033"/>
                  </a:cubicBezTo>
                  <a:cubicBezTo>
                    <a:pt x="0" y="1577"/>
                    <a:pt x="459" y="2036"/>
                    <a:pt x="1003" y="2036"/>
                  </a:cubicBezTo>
                  <a:cubicBezTo>
                    <a:pt x="1548" y="2036"/>
                    <a:pt x="2007" y="1577"/>
                    <a:pt x="2007" y="1033"/>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1"/>
            <p:cNvSpPr/>
            <p:nvPr/>
          </p:nvSpPr>
          <p:spPr>
            <a:xfrm>
              <a:off x="1824825" y="236655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48" y="2008"/>
                    <a:pt x="2007" y="1549"/>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1"/>
            <p:cNvSpPr/>
            <p:nvPr/>
          </p:nvSpPr>
          <p:spPr>
            <a:xfrm>
              <a:off x="1824825" y="229417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1"/>
            <p:cNvSpPr/>
            <p:nvPr/>
          </p:nvSpPr>
          <p:spPr>
            <a:xfrm>
              <a:off x="1824825" y="2221800"/>
              <a:ext cx="50175" cy="50900"/>
            </a:xfrm>
            <a:custGeom>
              <a:avLst/>
              <a:gdLst/>
              <a:ahLst/>
              <a:cxnLst/>
              <a:rect l="l" t="t" r="r" b="b"/>
              <a:pathLst>
                <a:path w="2007" h="2036" extrusionOk="0">
                  <a:moveTo>
                    <a:pt x="1003" y="0"/>
                  </a:moveTo>
                  <a:cubicBezTo>
                    <a:pt x="459" y="0"/>
                    <a:pt x="0" y="459"/>
                    <a:pt x="0" y="1004"/>
                  </a:cubicBezTo>
                  <a:cubicBezTo>
                    <a:pt x="0" y="1577"/>
                    <a:pt x="459" y="2036"/>
                    <a:pt x="1003" y="2036"/>
                  </a:cubicBezTo>
                  <a:cubicBezTo>
                    <a:pt x="1548" y="2036"/>
                    <a:pt x="2007" y="1577"/>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1"/>
            <p:cNvSpPr/>
            <p:nvPr/>
          </p:nvSpPr>
          <p:spPr>
            <a:xfrm>
              <a:off x="1824825" y="21494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48" y="2036"/>
                    <a:pt x="2007" y="1578"/>
                    <a:pt x="2007" y="1033"/>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1"/>
            <p:cNvSpPr/>
            <p:nvPr/>
          </p:nvSpPr>
          <p:spPr>
            <a:xfrm>
              <a:off x="1824825" y="207775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48" y="2007"/>
                    <a:pt x="2007" y="1548"/>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1"/>
            <p:cNvSpPr/>
            <p:nvPr/>
          </p:nvSpPr>
          <p:spPr>
            <a:xfrm>
              <a:off x="1824825" y="2005350"/>
              <a:ext cx="50175" cy="50925"/>
            </a:xfrm>
            <a:custGeom>
              <a:avLst/>
              <a:gdLst/>
              <a:ahLst/>
              <a:cxnLst/>
              <a:rect l="l" t="t" r="r" b="b"/>
              <a:pathLst>
                <a:path w="2007" h="2037" extrusionOk="0">
                  <a:moveTo>
                    <a:pt x="1003" y="1"/>
                  </a:moveTo>
                  <a:cubicBezTo>
                    <a:pt x="459" y="1"/>
                    <a:pt x="0" y="460"/>
                    <a:pt x="0" y="1004"/>
                  </a:cubicBezTo>
                  <a:cubicBezTo>
                    <a:pt x="0" y="1578"/>
                    <a:pt x="459" y="2036"/>
                    <a:pt x="1003" y="2036"/>
                  </a:cubicBezTo>
                  <a:cubicBezTo>
                    <a:pt x="1548" y="2036"/>
                    <a:pt x="2007" y="1578"/>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1"/>
            <p:cNvSpPr/>
            <p:nvPr/>
          </p:nvSpPr>
          <p:spPr>
            <a:xfrm>
              <a:off x="1824825" y="1716550"/>
              <a:ext cx="50175" cy="50900"/>
            </a:xfrm>
            <a:custGeom>
              <a:avLst/>
              <a:gdLst/>
              <a:ahLst/>
              <a:cxnLst/>
              <a:rect l="l" t="t" r="r" b="b"/>
              <a:pathLst>
                <a:path w="2007" h="2036" extrusionOk="0">
                  <a:moveTo>
                    <a:pt x="1003" y="0"/>
                  </a:moveTo>
                  <a:cubicBezTo>
                    <a:pt x="459" y="0"/>
                    <a:pt x="0" y="459"/>
                    <a:pt x="0" y="1032"/>
                  </a:cubicBezTo>
                  <a:cubicBezTo>
                    <a:pt x="0" y="1577"/>
                    <a:pt x="459" y="2036"/>
                    <a:pt x="1003" y="2036"/>
                  </a:cubicBezTo>
                  <a:cubicBezTo>
                    <a:pt x="1548" y="2036"/>
                    <a:pt x="2007" y="1577"/>
                    <a:pt x="2007" y="1032"/>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1"/>
            <p:cNvSpPr/>
            <p:nvPr/>
          </p:nvSpPr>
          <p:spPr>
            <a:xfrm>
              <a:off x="1824825" y="15001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48" y="2036"/>
                    <a:pt x="2007" y="1578"/>
                    <a:pt x="2007" y="1033"/>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1"/>
            <p:cNvSpPr/>
            <p:nvPr/>
          </p:nvSpPr>
          <p:spPr>
            <a:xfrm>
              <a:off x="1824825" y="1283675"/>
              <a:ext cx="50175" cy="50900"/>
            </a:xfrm>
            <a:custGeom>
              <a:avLst/>
              <a:gdLst/>
              <a:ahLst/>
              <a:cxnLst/>
              <a:rect l="l" t="t" r="r" b="b"/>
              <a:pathLst>
                <a:path w="2007" h="2036" extrusionOk="0">
                  <a:moveTo>
                    <a:pt x="1003" y="1"/>
                  </a:moveTo>
                  <a:cubicBezTo>
                    <a:pt x="459" y="1"/>
                    <a:pt x="0" y="459"/>
                    <a:pt x="0" y="1033"/>
                  </a:cubicBezTo>
                  <a:cubicBezTo>
                    <a:pt x="0" y="1577"/>
                    <a:pt x="459" y="2036"/>
                    <a:pt x="1003" y="2036"/>
                  </a:cubicBezTo>
                  <a:cubicBezTo>
                    <a:pt x="1548" y="2036"/>
                    <a:pt x="2007" y="1577"/>
                    <a:pt x="2007" y="1033"/>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1"/>
            <p:cNvSpPr/>
            <p:nvPr/>
          </p:nvSpPr>
          <p:spPr>
            <a:xfrm>
              <a:off x="1824825" y="121200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48" y="2008"/>
                    <a:pt x="2007" y="1549"/>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1"/>
            <p:cNvSpPr/>
            <p:nvPr/>
          </p:nvSpPr>
          <p:spPr>
            <a:xfrm>
              <a:off x="1752425" y="3015850"/>
              <a:ext cx="50925" cy="50200"/>
            </a:xfrm>
            <a:custGeom>
              <a:avLst/>
              <a:gdLst/>
              <a:ahLst/>
              <a:cxnLst/>
              <a:rect l="l" t="t" r="r" b="b"/>
              <a:pathLst>
                <a:path w="2037"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1"/>
            <p:cNvSpPr/>
            <p:nvPr/>
          </p:nvSpPr>
          <p:spPr>
            <a:xfrm>
              <a:off x="1752425" y="2943475"/>
              <a:ext cx="50925" cy="50900"/>
            </a:xfrm>
            <a:custGeom>
              <a:avLst/>
              <a:gdLst/>
              <a:ahLst/>
              <a:cxnLst/>
              <a:rect l="l" t="t" r="r" b="b"/>
              <a:pathLst>
                <a:path w="2037" h="2036" extrusionOk="0">
                  <a:moveTo>
                    <a:pt x="1004" y="0"/>
                  </a:moveTo>
                  <a:cubicBezTo>
                    <a:pt x="459" y="0"/>
                    <a:pt x="1" y="459"/>
                    <a:pt x="1" y="1004"/>
                  </a:cubicBezTo>
                  <a:cubicBezTo>
                    <a:pt x="1"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1"/>
            <p:cNvSpPr/>
            <p:nvPr/>
          </p:nvSpPr>
          <p:spPr>
            <a:xfrm>
              <a:off x="1752425" y="2871100"/>
              <a:ext cx="50925" cy="50900"/>
            </a:xfrm>
            <a:custGeom>
              <a:avLst/>
              <a:gdLst/>
              <a:ahLst/>
              <a:cxnLst/>
              <a:rect l="l" t="t" r="r" b="b"/>
              <a:pathLst>
                <a:path w="2037" h="2036" extrusionOk="0">
                  <a:moveTo>
                    <a:pt x="1004" y="0"/>
                  </a:moveTo>
                  <a:cubicBezTo>
                    <a:pt x="459" y="0"/>
                    <a:pt x="1" y="459"/>
                    <a:pt x="1" y="1032"/>
                  </a:cubicBezTo>
                  <a:cubicBezTo>
                    <a:pt x="1"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1"/>
            <p:cNvSpPr/>
            <p:nvPr/>
          </p:nvSpPr>
          <p:spPr>
            <a:xfrm>
              <a:off x="1752425" y="2583000"/>
              <a:ext cx="50925" cy="50175"/>
            </a:xfrm>
            <a:custGeom>
              <a:avLst/>
              <a:gdLst/>
              <a:ahLst/>
              <a:cxnLst/>
              <a:rect l="l" t="t" r="r" b="b"/>
              <a:pathLst>
                <a:path w="2037" h="2007"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1"/>
            <p:cNvSpPr/>
            <p:nvPr/>
          </p:nvSpPr>
          <p:spPr>
            <a:xfrm>
              <a:off x="1752425" y="2510600"/>
              <a:ext cx="50925" cy="50200"/>
            </a:xfrm>
            <a:custGeom>
              <a:avLst/>
              <a:gdLst/>
              <a:ahLst/>
              <a:cxnLst/>
              <a:rect l="l" t="t" r="r" b="b"/>
              <a:pathLst>
                <a:path w="2037" h="2008" extrusionOk="0">
                  <a:moveTo>
                    <a:pt x="1004" y="1"/>
                  </a:moveTo>
                  <a:cubicBezTo>
                    <a:pt x="459" y="1"/>
                    <a:pt x="1" y="460"/>
                    <a:pt x="1" y="1004"/>
                  </a:cubicBezTo>
                  <a:cubicBezTo>
                    <a:pt x="1" y="1578"/>
                    <a:pt x="459" y="2008"/>
                    <a:pt x="1004" y="2008"/>
                  </a:cubicBezTo>
                  <a:cubicBezTo>
                    <a:pt x="1577" y="2008"/>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1"/>
            <p:cNvSpPr/>
            <p:nvPr/>
          </p:nvSpPr>
          <p:spPr>
            <a:xfrm>
              <a:off x="1752425" y="2438225"/>
              <a:ext cx="50925" cy="50900"/>
            </a:xfrm>
            <a:custGeom>
              <a:avLst/>
              <a:gdLst/>
              <a:ahLst/>
              <a:cxnLst/>
              <a:rect l="l" t="t" r="r" b="b"/>
              <a:pathLst>
                <a:path w="2037" h="2036"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1"/>
            <p:cNvSpPr/>
            <p:nvPr/>
          </p:nvSpPr>
          <p:spPr>
            <a:xfrm>
              <a:off x="1752425" y="2366550"/>
              <a:ext cx="50925" cy="50200"/>
            </a:xfrm>
            <a:custGeom>
              <a:avLst/>
              <a:gdLst/>
              <a:ahLst/>
              <a:cxnLst/>
              <a:rect l="l" t="t" r="r" b="b"/>
              <a:pathLst>
                <a:path w="2037" h="2008" extrusionOk="0">
                  <a:moveTo>
                    <a:pt x="1004" y="1"/>
                  </a:moveTo>
                  <a:cubicBezTo>
                    <a:pt x="459" y="1"/>
                    <a:pt x="1" y="431"/>
                    <a:pt x="1" y="1004"/>
                  </a:cubicBezTo>
                  <a:cubicBezTo>
                    <a:pt x="1" y="1549"/>
                    <a:pt x="459" y="2008"/>
                    <a:pt x="1004" y="2008"/>
                  </a:cubicBezTo>
                  <a:cubicBezTo>
                    <a:pt x="1577" y="2008"/>
                    <a:pt x="2036" y="1549"/>
                    <a:pt x="2036" y="1004"/>
                  </a:cubicBezTo>
                  <a:cubicBezTo>
                    <a:pt x="2036" y="431"/>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1"/>
            <p:cNvSpPr/>
            <p:nvPr/>
          </p:nvSpPr>
          <p:spPr>
            <a:xfrm>
              <a:off x="1752425" y="2294175"/>
              <a:ext cx="50925" cy="50200"/>
            </a:xfrm>
            <a:custGeom>
              <a:avLst/>
              <a:gdLst/>
              <a:ahLst/>
              <a:cxnLst/>
              <a:rect l="l" t="t" r="r" b="b"/>
              <a:pathLst>
                <a:path w="2037" h="2008" extrusionOk="0">
                  <a:moveTo>
                    <a:pt x="1004" y="1"/>
                  </a:moveTo>
                  <a:cubicBezTo>
                    <a:pt x="459" y="1"/>
                    <a:pt x="1" y="459"/>
                    <a:pt x="1" y="1004"/>
                  </a:cubicBezTo>
                  <a:cubicBezTo>
                    <a:pt x="1" y="1577"/>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1"/>
            <p:cNvSpPr/>
            <p:nvPr/>
          </p:nvSpPr>
          <p:spPr>
            <a:xfrm>
              <a:off x="1752425" y="2221800"/>
              <a:ext cx="50925" cy="50900"/>
            </a:xfrm>
            <a:custGeom>
              <a:avLst/>
              <a:gdLst/>
              <a:ahLst/>
              <a:cxnLst/>
              <a:rect l="l" t="t" r="r" b="b"/>
              <a:pathLst>
                <a:path w="2037" h="2036" extrusionOk="0">
                  <a:moveTo>
                    <a:pt x="1004" y="0"/>
                  </a:moveTo>
                  <a:cubicBezTo>
                    <a:pt x="459" y="0"/>
                    <a:pt x="1" y="459"/>
                    <a:pt x="1" y="1004"/>
                  </a:cubicBezTo>
                  <a:cubicBezTo>
                    <a:pt x="1"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1"/>
            <p:cNvSpPr/>
            <p:nvPr/>
          </p:nvSpPr>
          <p:spPr>
            <a:xfrm>
              <a:off x="1752425" y="2149400"/>
              <a:ext cx="50925" cy="50925"/>
            </a:xfrm>
            <a:custGeom>
              <a:avLst/>
              <a:gdLst/>
              <a:ahLst/>
              <a:cxnLst/>
              <a:rect l="l" t="t" r="r" b="b"/>
              <a:pathLst>
                <a:path w="2037" h="2037" extrusionOk="0">
                  <a:moveTo>
                    <a:pt x="1004" y="1"/>
                  </a:moveTo>
                  <a:cubicBezTo>
                    <a:pt x="459" y="1"/>
                    <a:pt x="1" y="460"/>
                    <a:pt x="1" y="1033"/>
                  </a:cubicBezTo>
                  <a:cubicBezTo>
                    <a:pt x="1"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1"/>
            <p:cNvSpPr/>
            <p:nvPr/>
          </p:nvSpPr>
          <p:spPr>
            <a:xfrm>
              <a:off x="1752425" y="2077750"/>
              <a:ext cx="50925" cy="50175"/>
            </a:xfrm>
            <a:custGeom>
              <a:avLst/>
              <a:gdLst/>
              <a:ahLst/>
              <a:cxnLst/>
              <a:rect l="l" t="t" r="r" b="b"/>
              <a:pathLst>
                <a:path w="2037" h="2007"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1"/>
            <p:cNvSpPr/>
            <p:nvPr/>
          </p:nvSpPr>
          <p:spPr>
            <a:xfrm>
              <a:off x="1752425" y="2005350"/>
              <a:ext cx="50925" cy="50925"/>
            </a:xfrm>
            <a:custGeom>
              <a:avLst/>
              <a:gdLst/>
              <a:ahLst/>
              <a:cxnLst/>
              <a:rect l="l" t="t" r="r" b="b"/>
              <a:pathLst>
                <a:path w="2037" h="2037" extrusionOk="0">
                  <a:moveTo>
                    <a:pt x="1004" y="1"/>
                  </a:moveTo>
                  <a:cubicBezTo>
                    <a:pt x="459" y="1"/>
                    <a:pt x="1" y="460"/>
                    <a:pt x="1" y="1004"/>
                  </a:cubicBezTo>
                  <a:cubicBezTo>
                    <a:pt x="1" y="1578"/>
                    <a:pt x="459" y="2036"/>
                    <a:pt x="1004" y="2036"/>
                  </a:cubicBezTo>
                  <a:cubicBezTo>
                    <a:pt x="1577" y="2036"/>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1"/>
            <p:cNvSpPr/>
            <p:nvPr/>
          </p:nvSpPr>
          <p:spPr>
            <a:xfrm>
              <a:off x="1752425" y="1932975"/>
              <a:ext cx="50925" cy="50900"/>
            </a:xfrm>
            <a:custGeom>
              <a:avLst/>
              <a:gdLst/>
              <a:ahLst/>
              <a:cxnLst/>
              <a:rect l="l" t="t" r="r" b="b"/>
              <a:pathLst>
                <a:path w="2037" h="2036"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1"/>
            <p:cNvSpPr/>
            <p:nvPr/>
          </p:nvSpPr>
          <p:spPr>
            <a:xfrm>
              <a:off x="1752425" y="1716550"/>
              <a:ext cx="50925" cy="50900"/>
            </a:xfrm>
            <a:custGeom>
              <a:avLst/>
              <a:gdLst/>
              <a:ahLst/>
              <a:cxnLst/>
              <a:rect l="l" t="t" r="r" b="b"/>
              <a:pathLst>
                <a:path w="2037" h="2036" extrusionOk="0">
                  <a:moveTo>
                    <a:pt x="1004" y="0"/>
                  </a:moveTo>
                  <a:cubicBezTo>
                    <a:pt x="459" y="0"/>
                    <a:pt x="1" y="459"/>
                    <a:pt x="1" y="1032"/>
                  </a:cubicBezTo>
                  <a:cubicBezTo>
                    <a:pt x="1" y="1577"/>
                    <a:pt x="459" y="2036"/>
                    <a:pt x="1004" y="2036"/>
                  </a:cubicBezTo>
                  <a:cubicBezTo>
                    <a:pt x="1577" y="2036"/>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1"/>
            <p:cNvSpPr/>
            <p:nvPr/>
          </p:nvSpPr>
          <p:spPr>
            <a:xfrm>
              <a:off x="1752425" y="1428450"/>
              <a:ext cx="50925" cy="50175"/>
            </a:xfrm>
            <a:custGeom>
              <a:avLst/>
              <a:gdLst/>
              <a:ahLst/>
              <a:cxnLst/>
              <a:rect l="l" t="t" r="r" b="b"/>
              <a:pathLst>
                <a:path w="2037" h="2007"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1"/>
            <p:cNvSpPr/>
            <p:nvPr/>
          </p:nvSpPr>
          <p:spPr>
            <a:xfrm>
              <a:off x="1752425" y="1212000"/>
              <a:ext cx="50925" cy="50200"/>
            </a:xfrm>
            <a:custGeom>
              <a:avLst/>
              <a:gdLst/>
              <a:ahLst/>
              <a:cxnLst/>
              <a:rect l="l" t="t" r="r" b="b"/>
              <a:pathLst>
                <a:path w="2037" h="2008" extrusionOk="0">
                  <a:moveTo>
                    <a:pt x="1004" y="1"/>
                  </a:moveTo>
                  <a:cubicBezTo>
                    <a:pt x="459" y="1"/>
                    <a:pt x="1" y="431"/>
                    <a:pt x="1" y="1004"/>
                  </a:cubicBezTo>
                  <a:cubicBezTo>
                    <a:pt x="1" y="1549"/>
                    <a:pt x="459" y="2008"/>
                    <a:pt x="1004" y="2008"/>
                  </a:cubicBezTo>
                  <a:cubicBezTo>
                    <a:pt x="1577" y="2008"/>
                    <a:pt x="2036" y="1549"/>
                    <a:pt x="2036" y="1004"/>
                  </a:cubicBezTo>
                  <a:cubicBezTo>
                    <a:pt x="2036" y="431"/>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1"/>
            <p:cNvSpPr/>
            <p:nvPr/>
          </p:nvSpPr>
          <p:spPr>
            <a:xfrm>
              <a:off x="1680050" y="29434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1"/>
            <p:cNvSpPr/>
            <p:nvPr/>
          </p:nvSpPr>
          <p:spPr>
            <a:xfrm>
              <a:off x="1680050" y="287110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1"/>
            <p:cNvSpPr/>
            <p:nvPr/>
          </p:nvSpPr>
          <p:spPr>
            <a:xfrm>
              <a:off x="1680050" y="258300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1"/>
            <p:cNvSpPr/>
            <p:nvPr/>
          </p:nvSpPr>
          <p:spPr>
            <a:xfrm>
              <a:off x="1680050" y="2510600"/>
              <a:ext cx="50900" cy="50200"/>
            </a:xfrm>
            <a:custGeom>
              <a:avLst/>
              <a:gdLst/>
              <a:ahLst/>
              <a:cxnLst/>
              <a:rect l="l" t="t" r="r" b="b"/>
              <a:pathLst>
                <a:path w="2036" h="2008" extrusionOk="0">
                  <a:moveTo>
                    <a:pt x="1032" y="1"/>
                  </a:moveTo>
                  <a:cubicBezTo>
                    <a:pt x="459" y="1"/>
                    <a:pt x="0" y="460"/>
                    <a:pt x="0" y="1004"/>
                  </a:cubicBezTo>
                  <a:cubicBezTo>
                    <a:pt x="0" y="1578"/>
                    <a:pt x="459" y="2008"/>
                    <a:pt x="1032" y="2008"/>
                  </a:cubicBezTo>
                  <a:cubicBezTo>
                    <a:pt x="1577" y="2008"/>
                    <a:pt x="2036" y="1578"/>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1"/>
            <p:cNvSpPr/>
            <p:nvPr/>
          </p:nvSpPr>
          <p:spPr>
            <a:xfrm>
              <a:off x="1680050" y="243822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1"/>
            <p:cNvSpPr/>
            <p:nvPr/>
          </p:nvSpPr>
          <p:spPr>
            <a:xfrm>
              <a:off x="1680050" y="236655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6" y="1549"/>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1"/>
            <p:cNvSpPr/>
            <p:nvPr/>
          </p:nvSpPr>
          <p:spPr>
            <a:xfrm>
              <a:off x="1680050" y="229417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1"/>
            <p:cNvSpPr/>
            <p:nvPr/>
          </p:nvSpPr>
          <p:spPr>
            <a:xfrm>
              <a:off x="1680050" y="2221800"/>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1"/>
            <p:cNvSpPr/>
            <p:nvPr/>
          </p:nvSpPr>
          <p:spPr>
            <a:xfrm>
              <a:off x="1680050" y="21494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1"/>
            <p:cNvSpPr/>
            <p:nvPr/>
          </p:nvSpPr>
          <p:spPr>
            <a:xfrm>
              <a:off x="1680050" y="20777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1"/>
            <p:cNvSpPr/>
            <p:nvPr/>
          </p:nvSpPr>
          <p:spPr>
            <a:xfrm>
              <a:off x="1680050" y="2005350"/>
              <a:ext cx="50900" cy="50925"/>
            </a:xfrm>
            <a:custGeom>
              <a:avLst/>
              <a:gdLst/>
              <a:ahLst/>
              <a:cxnLst/>
              <a:rect l="l" t="t" r="r" b="b"/>
              <a:pathLst>
                <a:path w="2036" h="2037" extrusionOk="0">
                  <a:moveTo>
                    <a:pt x="1032" y="1"/>
                  </a:moveTo>
                  <a:cubicBezTo>
                    <a:pt x="459" y="1"/>
                    <a:pt x="0" y="460"/>
                    <a:pt x="0" y="1004"/>
                  </a:cubicBezTo>
                  <a:cubicBezTo>
                    <a:pt x="0" y="1578"/>
                    <a:pt x="459" y="2036"/>
                    <a:pt x="1032" y="2036"/>
                  </a:cubicBezTo>
                  <a:cubicBezTo>
                    <a:pt x="1577" y="2036"/>
                    <a:pt x="2036" y="1578"/>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1"/>
            <p:cNvSpPr/>
            <p:nvPr/>
          </p:nvSpPr>
          <p:spPr>
            <a:xfrm>
              <a:off x="1680050" y="193297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1"/>
            <p:cNvSpPr/>
            <p:nvPr/>
          </p:nvSpPr>
          <p:spPr>
            <a:xfrm>
              <a:off x="1680050" y="178892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1"/>
            <p:cNvSpPr/>
            <p:nvPr/>
          </p:nvSpPr>
          <p:spPr>
            <a:xfrm>
              <a:off x="1680050" y="1716550"/>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1"/>
            <p:cNvSpPr/>
            <p:nvPr/>
          </p:nvSpPr>
          <p:spPr>
            <a:xfrm>
              <a:off x="1680050"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1"/>
            <p:cNvSpPr/>
            <p:nvPr/>
          </p:nvSpPr>
          <p:spPr>
            <a:xfrm>
              <a:off x="1680050" y="1572500"/>
              <a:ext cx="50900" cy="50175"/>
            </a:xfrm>
            <a:custGeom>
              <a:avLst/>
              <a:gdLst/>
              <a:ahLst/>
              <a:cxnLst/>
              <a:rect l="l" t="t" r="r" b="b"/>
              <a:pathLst>
                <a:path w="2036" h="2007" extrusionOk="0">
                  <a:moveTo>
                    <a:pt x="1032" y="0"/>
                  </a:moveTo>
                  <a:cubicBezTo>
                    <a:pt x="459" y="0"/>
                    <a:pt x="0" y="459"/>
                    <a:pt x="0" y="1004"/>
                  </a:cubicBezTo>
                  <a:cubicBezTo>
                    <a:pt x="0" y="1577"/>
                    <a:pt x="459" y="2007"/>
                    <a:pt x="1032" y="2007"/>
                  </a:cubicBezTo>
                  <a:cubicBezTo>
                    <a:pt x="1577" y="2007"/>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1"/>
            <p:cNvSpPr/>
            <p:nvPr/>
          </p:nvSpPr>
          <p:spPr>
            <a:xfrm>
              <a:off x="1680050" y="1356050"/>
              <a:ext cx="50900" cy="50200"/>
            </a:xfrm>
            <a:custGeom>
              <a:avLst/>
              <a:gdLst/>
              <a:ahLst/>
              <a:cxnLst/>
              <a:rect l="l" t="t" r="r" b="b"/>
              <a:pathLst>
                <a:path w="2036" h="2008" extrusionOk="0">
                  <a:moveTo>
                    <a:pt x="1032" y="1"/>
                  </a:moveTo>
                  <a:cubicBezTo>
                    <a:pt x="459" y="1"/>
                    <a:pt x="0" y="460"/>
                    <a:pt x="0" y="1004"/>
                  </a:cubicBezTo>
                  <a:cubicBezTo>
                    <a:pt x="0" y="1578"/>
                    <a:pt x="459" y="2008"/>
                    <a:pt x="1032" y="2008"/>
                  </a:cubicBezTo>
                  <a:cubicBezTo>
                    <a:pt x="1577" y="2008"/>
                    <a:pt x="2036" y="1578"/>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1"/>
            <p:cNvSpPr/>
            <p:nvPr/>
          </p:nvSpPr>
          <p:spPr>
            <a:xfrm>
              <a:off x="1680050" y="121200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6" y="1549"/>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1"/>
            <p:cNvSpPr/>
            <p:nvPr/>
          </p:nvSpPr>
          <p:spPr>
            <a:xfrm>
              <a:off x="1608375" y="2943475"/>
              <a:ext cx="50200" cy="50900"/>
            </a:xfrm>
            <a:custGeom>
              <a:avLst/>
              <a:gdLst/>
              <a:ahLst/>
              <a:cxnLst/>
              <a:rect l="l" t="t" r="r" b="b"/>
              <a:pathLst>
                <a:path w="2008" h="2036" extrusionOk="0">
                  <a:moveTo>
                    <a:pt x="1004" y="0"/>
                  </a:moveTo>
                  <a:cubicBezTo>
                    <a:pt x="431" y="0"/>
                    <a:pt x="1" y="459"/>
                    <a:pt x="1" y="1004"/>
                  </a:cubicBezTo>
                  <a:cubicBezTo>
                    <a:pt x="1" y="1577"/>
                    <a:pt x="431"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1"/>
            <p:cNvSpPr/>
            <p:nvPr/>
          </p:nvSpPr>
          <p:spPr>
            <a:xfrm>
              <a:off x="1608375" y="2871100"/>
              <a:ext cx="50200" cy="50900"/>
            </a:xfrm>
            <a:custGeom>
              <a:avLst/>
              <a:gdLst/>
              <a:ahLst/>
              <a:cxnLst/>
              <a:rect l="l" t="t" r="r" b="b"/>
              <a:pathLst>
                <a:path w="2008" h="2036" extrusionOk="0">
                  <a:moveTo>
                    <a:pt x="1004" y="0"/>
                  </a:moveTo>
                  <a:cubicBezTo>
                    <a:pt x="431" y="0"/>
                    <a:pt x="1" y="459"/>
                    <a:pt x="1" y="1032"/>
                  </a:cubicBezTo>
                  <a:cubicBezTo>
                    <a:pt x="1" y="1577"/>
                    <a:pt x="431" y="2035"/>
                    <a:pt x="1004" y="2035"/>
                  </a:cubicBezTo>
                  <a:cubicBezTo>
                    <a:pt x="1549" y="2035"/>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1"/>
            <p:cNvSpPr/>
            <p:nvPr/>
          </p:nvSpPr>
          <p:spPr>
            <a:xfrm>
              <a:off x="1608375" y="2583000"/>
              <a:ext cx="50200" cy="50175"/>
            </a:xfrm>
            <a:custGeom>
              <a:avLst/>
              <a:gdLst/>
              <a:ahLst/>
              <a:cxnLst/>
              <a:rect l="l" t="t" r="r" b="b"/>
              <a:pathLst>
                <a:path w="2008" h="2007" extrusionOk="0">
                  <a:moveTo>
                    <a:pt x="1004" y="0"/>
                  </a:moveTo>
                  <a:cubicBezTo>
                    <a:pt x="431" y="0"/>
                    <a:pt x="1" y="459"/>
                    <a:pt x="1" y="1004"/>
                  </a:cubicBezTo>
                  <a:cubicBezTo>
                    <a:pt x="1" y="1548"/>
                    <a:pt x="431"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1"/>
            <p:cNvSpPr/>
            <p:nvPr/>
          </p:nvSpPr>
          <p:spPr>
            <a:xfrm>
              <a:off x="1608375" y="2510600"/>
              <a:ext cx="50200" cy="50200"/>
            </a:xfrm>
            <a:custGeom>
              <a:avLst/>
              <a:gdLst/>
              <a:ahLst/>
              <a:cxnLst/>
              <a:rect l="l" t="t" r="r" b="b"/>
              <a:pathLst>
                <a:path w="2008" h="2008" extrusionOk="0">
                  <a:moveTo>
                    <a:pt x="1004" y="1"/>
                  </a:moveTo>
                  <a:cubicBezTo>
                    <a:pt x="431" y="1"/>
                    <a:pt x="1" y="460"/>
                    <a:pt x="1" y="1004"/>
                  </a:cubicBezTo>
                  <a:cubicBezTo>
                    <a:pt x="1" y="1578"/>
                    <a:pt x="431" y="2008"/>
                    <a:pt x="1004" y="2008"/>
                  </a:cubicBezTo>
                  <a:cubicBezTo>
                    <a:pt x="1549" y="2008"/>
                    <a:pt x="2007" y="1578"/>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1"/>
            <p:cNvSpPr/>
            <p:nvPr/>
          </p:nvSpPr>
          <p:spPr>
            <a:xfrm>
              <a:off x="1608375" y="2438225"/>
              <a:ext cx="50200" cy="50900"/>
            </a:xfrm>
            <a:custGeom>
              <a:avLst/>
              <a:gdLst/>
              <a:ahLst/>
              <a:cxnLst/>
              <a:rect l="l" t="t" r="r" b="b"/>
              <a:pathLst>
                <a:path w="2008" h="2036" extrusionOk="0">
                  <a:moveTo>
                    <a:pt x="1004" y="1"/>
                  </a:moveTo>
                  <a:cubicBezTo>
                    <a:pt x="431" y="1"/>
                    <a:pt x="1" y="459"/>
                    <a:pt x="1" y="1033"/>
                  </a:cubicBezTo>
                  <a:cubicBezTo>
                    <a:pt x="1" y="1577"/>
                    <a:pt x="431"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1"/>
            <p:cNvSpPr/>
            <p:nvPr/>
          </p:nvSpPr>
          <p:spPr>
            <a:xfrm>
              <a:off x="1608375" y="2366550"/>
              <a:ext cx="50200" cy="50200"/>
            </a:xfrm>
            <a:custGeom>
              <a:avLst/>
              <a:gdLst/>
              <a:ahLst/>
              <a:cxnLst/>
              <a:rect l="l" t="t" r="r" b="b"/>
              <a:pathLst>
                <a:path w="2008" h="2008" extrusionOk="0">
                  <a:moveTo>
                    <a:pt x="1004" y="1"/>
                  </a:moveTo>
                  <a:cubicBezTo>
                    <a:pt x="431" y="1"/>
                    <a:pt x="1" y="431"/>
                    <a:pt x="1" y="1004"/>
                  </a:cubicBezTo>
                  <a:cubicBezTo>
                    <a:pt x="1" y="1549"/>
                    <a:pt x="431" y="2008"/>
                    <a:pt x="1004" y="2008"/>
                  </a:cubicBezTo>
                  <a:cubicBezTo>
                    <a:pt x="1549" y="2008"/>
                    <a:pt x="2007" y="1549"/>
                    <a:pt x="2007" y="1004"/>
                  </a:cubicBezTo>
                  <a:cubicBezTo>
                    <a:pt x="2007" y="431"/>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1"/>
            <p:cNvSpPr/>
            <p:nvPr/>
          </p:nvSpPr>
          <p:spPr>
            <a:xfrm>
              <a:off x="1608375" y="2294175"/>
              <a:ext cx="50200" cy="50200"/>
            </a:xfrm>
            <a:custGeom>
              <a:avLst/>
              <a:gdLst/>
              <a:ahLst/>
              <a:cxnLst/>
              <a:rect l="l" t="t" r="r" b="b"/>
              <a:pathLst>
                <a:path w="2008" h="2008" extrusionOk="0">
                  <a:moveTo>
                    <a:pt x="1004" y="1"/>
                  </a:moveTo>
                  <a:cubicBezTo>
                    <a:pt x="431" y="1"/>
                    <a:pt x="1" y="459"/>
                    <a:pt x="1" y="1004"/>
                  </a:cubicBezTo>
                  <a:cubicBezTo>
                    <a:pt x="1" y="1577"/>
                    <a:pt x="431"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1"/>
            <p:cNvSpPr/>
            <p:nvPr/>
          </p:nvSpPr>
          <p:spPr>
            <a:xfrm>
              <a:off x="1608375" y="2221800"/>
              <a:ext cx="50200" cy="50900"/>
            </a:xfrm>
            <a:custGeom>
              <a:avLst/>
              <a:gdLst/>
              <a:ahLst/>
              <a:cxnLst/>
              <a:rect l="l" t="t" r="r" b="b"/>
              <a:pathLst>
                <a:path w="2008" h="2036" extrusionOk="0">
                  <a:moveTo>
                    <a:pt x="1004" y="0"/>
                  </a:moveTo>
                  <a:cubicBezTo>
                    <a:pt x="431" y="0"/>
                    <a:pt x="1" y="459"/>
                    <a:pt x="1" y="1004"/>
                  </a:cubicBezTo>
                  <a:cubicBezTo>
                    <a:pt x="1" y="1577"/>
                    <a:pt x="431"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1"/>
            <p:cNvSpPr/>
            <p:nvPr/>
          </p:nvSpPr>
          <p:spPr>
            <a:xfrm>
              <a:off x="1608375" y="2149400"/>
              <a:ext cx="50200" cy="50925"/>
            </a:xfrm>
            <a:custGeom>
              <a:avLst/>
              <a:gdLst/>
              <a:ahLst/>
              <a:cxnLst/>
              <a:rect l="l" t="t" r="r" b="b"/>
              <a:pathLst>
                <a:path w="2008" h="2037" extrusionOk="0">
                  <a:moveTo>
                    <a:pt x="1004" y="1"/>
                  </a:moveTo>
                  <a:cubicBezTo>
                    <a:pt x="431" y="1"/>
                    <a:pt x="1" y="460"/>
                    <a:pt x="1" y="1033"/>
                  </a:cubicBezTo>
                  <a:cubicBezTo>
                    <a:pt x="1" y="1578"/>
                    <a:pt x="431" y="2036"/>
                    <a:pt x="1004" y="2036"/>
                  </a:cubicBezTo>
                  <a:cubicBezTo>
                    <a:pt x="1549" y="2036"/>
                    <a:pt x="2007" y="1578"/>
                    <a:pt x="2007" y="1033"/>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1"/>
            <p:cNvSpPr/>
            <p:nvPr/>
          </p:nvSpPr>
          <p:spPr>
            <a:xfrm>
              <a:off x="1608375" y="2077750"/>
              <a:ext cx="50200" cy="50175"/>
            </a:xfrm>
            <a:custGeom>
              <a:avLst/>
              <a:gdLst/>
              <a:ahLst/>
              <a:cxnLst/>
              <a:rect l="l" t="t" r="r" b="b"/>
              <a:pathLst>
                <a:path w="2008" h="2007" extrusionOk="0">
                  <a:moveTo>
                    <a:pt x="1004" y="0"/>
                  </a:moveTo>
                  <a:cubicBezTo>
                    <a:pt x="431" y="0"/>
                    <a:pt x="1" y="459"/>
                    <a:pt x="1" y="1004"/>
                  </a:cubicBezTo>
                  <a:cubicBezTo>
                    <a:pt x="1" y="1548"/>
                    <a:pt x="431"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1"/>
            <p:cNvSpPr/>
            <p:nvPr/>
          </p:nvSpPr>
          <p:spPr>
            <a:xfrm>
              <a:off x="1608375" y="2005350"/>
              <a:ext cx="50200" cy="50925"/>
            </a:xfrm>
            <a:custGeom>
              <a:avLst/>
              <a:gdLst/>
              <a:ahLst/>
              <a:cxnLst/>
              <a:rect l="l" t="t" r="r" b="b"/>
              <a:pathLst>
                <a:path w="2008" h="2037" extrusionOk="0">
                  <a:moveTo>
                    <a:pt x="1004" y="1"/>
                  </a:moveTo>
                  <a:cubicBezTo>
                    <a:pt x="431" y="1"/>
                    <a:pt x="1" y="460"/>
                    <a:pt x="1" y="1004"/>
                  </a:cubicBezTo>
                  <a:cubicBezTo>
                    <a:pt x="1" y="1578"/>
                    <a:pt x="431" y="2036"/>
                    <a:pt x="1004" y="2036"/>
                  </a:cubicBezTo>
                  <a:cubicBezTo>
                    <a:pt x="1549" y="2036"/>
                    <a:pt x="2007" y="1578"/>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1"/>
            <p:cNvSpPr/>
            <p:nvPr/>
          </p:nvSpPr>
          <p:spPr>
            <a:xfrm>
              <a:off x="1608375" y="1932975"/>
              <a:ext cx="50200" cy="50900"/>
            </a:xfrm>
            <a:custGeom>
              <a:avLst/>
              <a:gdLst/>
              <a:ahLst/>
              <a:cxnLst/>
              <a:rect l="l" t="t" r="r" b="b"/>
              <a:pathLst>
                <a:path w="2008" h="2036" extrusionOk="0">
                  <a:moveTo>
                    <a:pt x="1004" y="1"/>
                  </a:moveTo>
                  <a:cubicBezTo>
                    <a:pt x="431" y="1"/>
                    <a:pt x="1" y="459"/>
                    <a:pt x="1" y="1033"/>
                  </a:cubicBezTo>
                  <a:cubicBezTo>
                    <a:pt x="1" y="1577"/>
                    <a:pt x="431"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1"/>
            <p:cNvSpPr/>
            <p:nvPr/>
          </p:nvSpPr>
          <p:spPr>
            <a:xfrm>
              <a:off x="1608375" y="1861300"/>
              <a:ext cx="50200" cy="50200"/>
            </a:xfrm>
            <a:custGeom>
              <a:avLst/>
              <a:gdLst/>
              <a:ahLst/>
              <a:cxnLst/>
              <a:rect l="l" t="t" r="r" b="b"/>
              <a:pathLst>
                <a:path w="2008" h="2008" extrusionOk="0">
                  <a:moveTo>
                    <a:pt x="1004" y="1"/>
                  </a:moveTo>
                  <a:cubicBezTo>
                    <a:pt x="431" y="1"/>
                    <a:pt x="1" y="460"/>
                    <a:pt x="1" y="1004"/>
                  </a:cubicBezTo>
                  <a:cubicBezTo>
                    <a:pt x="1" y="1549"/>
                    <a:pt x="431"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1"/>
            <p:cNvSpPr/>
            <p:nvPr/>
          </p:nvSpPr>
          <p:spPr>
            <a:xfrm>
              <a:off x="1608375" y="1788925"/>
              <a:ext cx="50200" cy="50200"/>
            </a:xfrm>
            <a:custGeom>
              <a:avLst/>
              <a:gdLst/>
              <a:ahLst/>
              <a:cxnLst/>
              <a:rect l="l" t="t" r="r" b="b"/>
              <a:pathLst>
                <a:path w="2008" h="2008" extrusionOk="0">
                  <a:moveTo>
                    <a:pt x="1004" y="1"/>
                  </a:moveTo>
                  <a:cubicBezTo>
                    <a:pt x="431" y="1"/>
                    <a:pt x="1" y="459"/>
                    <a:pt x="1" y="1004"/>
                  </a:cubicBezTo>
                  <a:cubicBezTo>
                    <a:pt x="1" y="1577"/>
                    <a:pt x="431"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1"/>
            <p:cNvSpPr/>
            <p:nvPr/>
          </p:nvSpPr>
          <p:spPr>
            <a:xfrm>
              <a:off x="1608375" y="1716550"/>
              <a:ext cx="50200" cy="50900"/>
            </a:xfrm>
            <a:custGeom>
              <a:avLst/>
              <a:gdLst/>
              <a:ahLst/>
              <a:cxnLst/>
              <a:rect l="l" t="t" r="r" b="b"/>
              <a:pathLst>
                <a:path w="2008" h="2036" extrusionOk="0">
                  <a:moveTo>
                    <a:pt x="1004" y="0"/>
                  </a:moveTo>
                  <a:cubicBezTo>
                    <a:pt x="431" y="0"/>
                    <a:pt x="1" y="459"/>
                    <a:pt x="1" y="1032"/>
                  </a:cubicBezTo>
                  <a:cubicBezTo>
                    <a:pt x="1" y="1577"/>
                    <a:pt x="431" y="2036"/>
                    <a:pt x="1004" y="2036"/>
                  </a:cubicBezTo>
                  <a:cubicBezTo>
                    <a:pt x="1549" y="2036"/>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1"/>
            <p:cNvSpPr/>
            <p:nvPr/>
          </p:nvSpPr>
          <p:spPr>
            <a:xfrm>
              <a:off x="1608375" y="1428450"/>
              <a:ext cx="50200" cy="50175"/>
            </a:xfrm>
            <a:custGeom>
              <a:avLst/>
              <a:gdLst/>
              <a:ahLst/>
              <a:cxnLst/>
              <a:rect l="l" t="t" r="r" b="b"/>
              <a:pathLst>
                <a:path w="2008" h="2007" extrusionOk="0">
                  <a:moveTo>
                    <a:pt x="1004" y="0"/>
                  </a:moveTo>
                  <a:cubicBezTo>
                    <a:pt x="431" y="0"/>
                    <a:pt x="1" y="459"/>
                    <a:pt x="1" y="1004"/>
                  </a:cubicBezTo>
                  <a:cubicBezTo>
                    <a:pt x="1" y="1548"/>
                    <a:pt x="431"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1"/>
            <p:cNvSpPr/>
            <p:nvPr/>
          </p:nvSpPr>
          <p:spPr>
            <a:xfrm>
              <a:off x="1536000" y="2871100"/>
              <a:ext cx="50200" cy="50900"/>
            </a:xfrm>
            <a:custGeom>
              <a:avLst/>
              <a:gdLst/>
              <a:ahLst/>
              <a:cxnLst/>
              <a:rect l="l" t="t" r="r" b="b"/>
              <a:pathLst>
                <a:path w="2008" h="2036" extrusionOk="0">
                  <a:moveTo>
                    <a:pt x="1004" y="0"/>
                  </a:moveTo>
                  <a:cubicBezTo>
                    <a:pt x="459" y="0"/>
                    <a:pt x="0" y="459"/>
                    <a:pt x="0" y="1032"/>
                  </a:cubicBezTo>
                  <a:cubicBezTo>
                    <a:pt x="0" y="1577"/>
                    <a:pt x="459" y="2035"/>
                    <a:pt x="1004" y="2035"/>
                  </a:cubicBezTo>
                  <a:cubicBezTo>
                    <a:pt x="1577" y="2035"/>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1"/>
            <p:cNvSpPr/>
            <p:nvPr/>
          </p:nvSpPr>
          <p:spPr>
            <a:xfrm>
              <a:off x="1536000" y="2799425"/>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1"/>
            <p:cNvSpPr/>
            <p:nvPr/>
          </p:nvSpPr>
          <p:spPr>
            <a:xfrm>
              <a:off x="1536000" y="2727050"/>
              <a:ext cx="50200" cy="50175"/>
            </a:xfrm>
            <a:custGeom>
              <a:avLst/>
              <a:gdLst/>
              <a:ahLst/>
              <a:cxnLst/>
              <a:rect l="l" t="t" r="r" b="b"/>
              <a:pathLst>
                <a:path w="2008" h="2007" extrusionOk="0">
                  <a:moveTo>
                    <a:pt x="1004" y="0"/>
                  </a:moveTo>
                  <a:cubicBezTo>
                    <a:pt x="459" y="0"/>
                    <a:pt x="0" y="459"/>
                    <a:pt x="0" y="1004"/>
                  </a:cubicBezTo>
                  <a:cubicBezTo>
                    <a:pt x="0" y="1577"/>
                    <a:pt x="459" y="2007"/>
                    <a:pt x="1004" y="2007"/>
                  </a:cubicBezTo>
                  <a:cubicBezTo>
                    <a:pt x="1577" y="2007"/>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1"/>
            <p:cNvSpPr/>
            <p:nvPr/>
          </p:nvSpPr>
          <p:spPr>
            <a:xfrm>
              <a:off x="1536000" y="265465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77"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1"/>
            <p:cNvSpPr/>
            <p:nvPr/>
          </p:nvSpPr>
          <p:spPr>
            <a:xfrm>
              <a:off x="1536000" y="2583000"/>
              <a:ext cx="50200" cy="50175"/>
            </a:xfrm>
            <a:custGeom>
              <a:avLst/>
              <a:gdLst/>
              <a:ahLst/>
              <a:cxnLst/>
              <a:rect l="l" t="t" r="r" b="b"/>
              <a:pathLst>
                <a:path w="2008" h="2007" extrusionOk="0">
                  <a:moveTo>
                    <a:pt x="1004" y="0"/>
                  </a:moveTo>
                  <a:cubicBezTo>
                    <a:pt x="459" y="0"/>
                    <a:pt x="0" y="459"/>
                    <a:pt x="0" y="1004"/>
                  </a:cubicBezTo>
                  <a:cubicBezTo>
                    <a:pt x="0"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1"/>
            <p:cNvSpPr/>
            <p:nvPr/>
          </p:nvSpPr>
          <p:spPr>
            <a:xfrm>
              <a:off x="1536000" y="2510600"/>
              <a:ext cx="50200" cy="50200"/>
            </a:xfrm>
            <a:custGeom>
              <a:avLst/>
              <a:gdLst/>
              <a:ahLst/>
              <a:cxnLst/>
              <a:rect l="l" t="t" r="r" b="b"/>
              <a:pathLst>
                <a:path w="2008" h="2008" extrusionOk="0">
                  <a:moveTo>
                    <a:pt x="1004" y="1"/>
                  </a:moveTo>
                  <a:cubicBezTo>
                    <a:pt x="459" y="1"/>
                    <a:pt x="0" y="460"/>
                    <a:pt x="0" y="1004"/>
                  </a:cubicBezTo>
                  <a:cubicBezTo>
                    <a:pt x="0" y="1578"/>
                    <a:pt x="459" y="2008"/>
                    <a:pt x="1004" y="2008"/>
                  </a:cubicBezTo>
                  <a:cubicBezTo>
                    <a:pt x="1577" y="2008"/>
                    <a:pt x="2007" y="1578"/>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1"/>
            <p:cNvSpPr/>
            <p:nvPr/>
          </p:nvSpPr>
          <p:spPr>
            <a:xfrm>
              <a:off x="1536000" y="243822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77"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1"/>
            <p:cNvSpPr/>
            <p:nvPr/>
          </p:nvSpPr>
          <p:spPr>
            <a:xfrm>
              <a:off x="1536000" y="2366550"/>
              <a:ext cx="50200" cy="50200"/>
            </a:xfrm>
            <a:custGeom>
              <a:avLst/>
              <a:gdLst/>
              <a:ahLst/>
              <a:cxnLst/>
              <a:rect l="l" t="t" r="r" b="b"/>
              <a:pathLst>
                <a:path w="2008" h="2008" extrusionOk="0">
                  <a:moveTo>
                    <a:pt x="1004" y="1"/>
                  </a:moveTo>
                  <a:cubicBezTo>
                    <a:pt x="459" y="1"/>
                    <a:pt x="0" y="431"/>
                    <a:pt x="0" y="1004"/>
                  </a:cubicBezTo>
                  <a:cubicBezTo>
                    <a:pt x="0" y="1549"/>
                    <a:pt x="459" y="2008"/>
                    <a:pt x="1004" y="2008"/>
                  </a:cubicBezTo>
                  <a:cubicBezTo>
                    <a:pt x="1577" y="2008"/>
                    <a:pt x="2007" y="1549"/>
                    <a:pt x="2007" y="1004"/>
                  </a:cubicBezTo>
                  <a:cubicBezTo>
                    <a:pt x="2007" y="431"/>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1"/>
            <p:cNvSpPr/>
            <p:nvPr/>
          </p:nvSpPr>
          <p:spPr>
            <a:xfrm>
              <a:off x="1536000" y="229417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1"/>
            <p:cNvSpPr/>
            <p:nvPr/>
          </p:nvSpPr>
          <p:spPr>
            <a:xfrm>
              <a:off x="1536000" y="2221800"/>
              <a:ext cx="50200" cy="50900"/>
            </a:xfrm>
            <a:custGeom>
              <a:avLst/>
              <a:gdLst/>
              <a:ahLst/>
              <a:cxnLst/>
              <a:rect l="l" t="t" r="r" b="b"/>
              <a:pathLst>
                <a:path w="2008" h="2036" extrusionOk="0">
                  <a:moveTo>
                    <a:pt x="1004" y="0"/>
                  </a:moveTo>
                  <a:cubicBezTo>
                    <a:pt x="459" y="0"/>
                    <a:pt x="0" y="459"/>
                    <a:pt x="0" y="1004"/>
                  </a:cubicBezTo>
                  <a:cubicBezTo>
                    <a:pt x="0" y="1577"/>
                    <a:pt x="459" y="2036"/>
                    <a:pt x="1004" y="2036"/>
                  </a:cubicBezTo>
                  <a:cubicBezTo>
                    <a:pt x="1577" y="2036"/>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1"/>
            <p:cNvSpPr/>
            <p:nvPr/>
          </p:nvSpPr>
          <p:spPr>
            <a:xfrm>
              <a:off x="1536000" y="214940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77"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1"/>
            <p:cNvSpPr/>
            <p:nvPr/>
          </p:nvSpPr>
          <p:spPr>
            <a:xfrm>
              <a:off x="1536000" y="2077750"/>
              <a:ext cx="50200" cy="50175"/>
            </a:xfrm>
            <a:custGeom>
              <a:avLst/>
              <a:gdLst/>
              <a:ahLst/>
              <a:cxnLst/>
              <a:rect l="l" t="t" r="r" b="b"/>
              <a:pathLst>
                <a:path w="2008" h="2007" extrusionOk="0">
                  <a:moveTo>
                    <a:pt x="1004" y="0"/>
                  </a:moveTo>
                  <a:cubicBezTo>
                    <a:pt x="459" y="0"/>
                    <a:pt x="0" y="459"/>
                    <a:pt x="0" y="1004"/>
                  </a:cubicBezTo>
                  <a:cubicBezTo>
                    <a:pt x="0"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1"/>
            <p:cNvSpPr/>
            <p:nvPr/>
          </p:nvSpPr>
          <p:spPr>
            <a:xfrm>
              <a:off x="1536000" y="2005350"/>
              <a:ext cx="50200" cy="50925"/>
            </a:xfrm>
            <a:custGeom>
              <a:avLst/>
              <a:gdLst/>
              <a:ahLst/>
              <a:cxnLst/>
              <a:rect l="l" t="t" r="r" b="b"/>
              <a:pathLst>
                <a:path w="2008" h="2037" extrusionOk="0">
                  <a:moveTo>
                    <a:pt x="1004" y="1"/>
                  </a:moveTo>
                  <a:cubicBezTo>
                    <a:pt x="459" y="1"/>
                    <a:pt x="0" y="460"/>
                    <a:pt x="0" y="1004"/>
                  </a:cubicBezTo>
                  <a:cubicBezTo>
                    <a:pt x="0" y="1578"/>
                    <a:pt x="459" y="2036"/>
                    <a:pt x="1004" y="2036"/>
                  </a:cubicBezTo>
                  <a:cubicBezTo>
                    <a:pt x="1577" y="2036"/>
                    <a:pt x="2007" y="1578"/>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1"/>
            <p:cNvSpPr/>
            <p:nvPr/>
          </p:nvSpPr>
          <p:spPr>
            <a:xfrm>
              <a:off x="1536000" y="193297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77"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1"/>
            <p:cNvSpPr/>
            <p:nvPr/>
          </p:nvSpPr>
          <p:spPr>
            <a:xfrm>
              <a:off x="1536000" y="1861300"/>
              <a:ext cx="50200" cy="50200"/>
            </a:xfrm>
            <a:custGeom>
              <a:avLst/>
              <a:gdLst/>
              <a:ahLst/>
              <a:cxnLst/>
              <a:rect l="l" t="t" r="r" b="b"/>
              <a:pathLst>
                <a:path w="2008" h="2008" extrusionOk="0">
                  <a:moveTo>
                    <a:pt x="1004" y="1"/>
                  </a:moveTo>
                  <a:cubicBezTo>
                    <a:pt x="459" y="1"/>
                    <a:pt x="0" y="460"/>
                    <a:pt x="0" y="1004"/>
                  </a:cubicBezTo>
                  <a:cubicBezTo>
                    <a:pt x="0" y="1549"/>
                    <a:pt x="459" y="2008"/>
                    <a:pt x="1004" y="2008"/>
                  </a:cubicBezTo>
                  <a:cubicBezTo>
                    <a:pt x="1577"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1"/>
            <p:cNvSpPr/>
            <p:nvPr/>
          </p:nvSpPr>
          <p:spPr>
            <a:xfrm>
              <a:off x="1536000" y="178892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77" y="2007"/>
                    <a:pt x="2007" y="1577"/>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1"/>
            <p:cNvSpPr/>
            <p:nvPr/>
          </p:nvSpPr>
          <p:spPr>
            <a:xfrm>
              <a:off x="1536000" y="1716550"/>
              <a:ext cx="50200" cy="50900"/>
            </a:xfrm>
            <a:custGeom>
              <a:avLst/>
              <a:gdLst/>
              <a:ahLst/>
              <a:cxnLst/>
              <a:rect l="l" t="t" r="r" b="b"/>
              <a:pathLst>
                <a:path w="2008" h="2036" extrusionOk="0">
                  <a:moveTo>
                    <a:pt x="1004" y="0"/>
                  </a:moveTo>
                  <a:cubicBezTo>
                    <a:pt x="459" y="0"/>
                    <a:pt x="0" y="459"/>
                    <a:pt x="0" y="1032"/>
                  </a:cubicBezTo>
                  <a:cubicBezTo>
                    <a:pt x="0" y="1577"/>
                    <a:pt x="459" y="2036"/>
                    <a:pt x="1004" y="2036"/>
                  </a:cubicBezTo>
                  <a:cubicBezTo>
                    <a:pt x="1577"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1"/>
            <p:cNvSpPr/>
            <p:nvPr/>
          </p:nvSpPr>
          <p:spPr>
            <a:xfrm>
              <a:off x="1536000" y="1644875"/>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1"/>
            <p:cNvSpPr/>
            <p:nvPr/>
          </p:nvSpPr>
          <p:spPr>
            <a:xfrm>
              <a:off x="1536000" y="1356050"/>
              <a:ext cx="50200" cy="50925"/>
            </a:xfrm>
            <a:custGeom>
              <a:avLst/>
              <a:gdLst/>
              <a:ahLst/>
              <a:cxnLst/>
              <a:rect l="l" t="t" r="r" b="b"/>
              <a:pathLst>
                <a:path w="2008" h="2037" extrusionOk="0">
                  <a:moveTo>
                    <a:pt x="1004" y="1"/>
                  </a:moveTo>
                  <a:cubicBezTo>
                    <a:pt x="459" y="1"/>
                    <a:pt x="0" y="460"/>
                    <a:pt x="0" y="1004"/>
                  </a:cubicBezTo>
                  <a:cubicBezTo>
                    <a:pt x="0" y="1578"/>
                    <a:pt x="459" y="2036"/>
                    <a:pt x="1004" y="2036"/>
                  </a:cubicBezTo>
                  <a:cubicBezTo>
                    <a:pt x="1577" y="2036"/>
                    <a:pt x="2007" y="1578"/>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1"/>
            <p:cNvSpPr/>
            <p:nvPr/>
          </p:nvSpPr>
          <p:spPr>
            <a:xfrm>
              <a:off x="1463625" y="2799425"/>
              <a:ext cx="50900" cy="50200"/>
            </a:xfrm>
            <a:custGeom>
              <a:avLst/>
              <a:gdLst/>
              <a:ahLst/>
              <a:cxnLst/>
              <a:rect l="l" t="t" r="r" b="b"/>
              <a:pathLst>
                <a:path w="2036" h="2008" extrusionOk="0">
                  <a:moveTo>
                    <a:pt x="1003" y="1"/>
                  </a:moveTo>
                  <a:cubicBezTo>
                    <a:pt x="459" y="1"/>
                    <a:pt x="0" y="459"/>
                    <a:pt x="0" y="1004"/>
                  </a:cubicBezTo>
                  <a:cubicBezTo>
                    <a:pt x="0" y="1549"/>
                    <a:pt x="459" y="2007"/>
                    <a:pt x="1003" y="2007"/>
                  </a:cubicBezTo>
                  <a:cubicBezTo>
                    <a:pt x="1577" y="2007"/>
                    <a:pt x="2035" y="1549"/>
                    <a:pt x="2035" y="1004"/>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1"/>
            <p:cNvSpPr/>
            <p:nvPr/>
          </p:nvSpPr>
          <p:spPr>
            <a:xfrm>
              <a:off x="1463625" y="2727050"/>
              <a:ext cx="50900" cy="50175"/>
            </a:xfrm>
            <a:custGeom>
              <a:avLst/>
              <a:gdLst/>
              <a:ahLst/>
              <a:cxnLst/>
              <a:rect l="l" t="t" r="r" b="b"/>
              <a:pathLst>
                <a:path w="2036" h="2007" extrusionOk="0">
                  <a:moveTo>
                    <a:pt x="1003" y="0"/>
                  </a:moveTo>
                  <a:cubicBezTo>
                    <a:pt x="459" y="0"/>
                    <a:pt x="0" y="459"/>
                    <a:pt x="0" y="1004"/>
                  </a:cubicBezTo>
                  <a:cubicBezTo>
                    <a:pt x="0" y="1577"/>
                    <a:pt x="459" y="2007"/>
                    <a:pt x="1003" y="2007"/>
                  </a:cubicBezTo>
                  <a:cubicBezTo>
                    <a:pt x="1577" y="2007"/>
                    <a:pt x="2035" y="1577"/>
                    <a:pt x="2035" y="1004"/>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1"/>
            <p:cNvSpPr/>
            <p:nvPr/>
          </p:nvSpPr>
          <p:spPr>
            <a:xfrm>
              <a:off x="1463625" y="2654650"/>
              <a:ext cx="50900" cy="50925"/>
            </a:xfrm>
            <a:custGeom>
              <a:avLst/>
              <a:gdLst/>
              <a:ahLst/>
              <a:cxnLst/>
              <a:rect l="l" t="t" r="r" b="b"/>
              <a:pathLst>
                <a:path w="2036" h="2037" extrusionOk="0">
                  <a:moveTo>
                    <a:pt x="1003" y="1"/>
                  </a:moveTo>
                  <a:cubicBezTo>
                    <a:pt x="459" y="1"/>
                    <a:pt x="0" y="460"/>
                    <a:pt x="0" y="1033"/>
                  </a:cubicBezTo>
                  <a:cubicBezTo>
                    <a:pt x="0" y="1578"/>
                    <a:pt x="459" y="2036"/>
                    <a:pt x="1003" y="2036"/>
                  </a:cubicBezTo>
                  <a:cubicBezTo>
                    <a:pt x="1577" y="2036"/>
                    <a:pt x="2035" y="1578"/>
                    <a:pt x="2035" y="1033"/>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1"/>
            <p:cNvSpPr/>
            <p:nvPr/>
          </p:nvSpPr>
          <p:spPr>
            <a:xfrm>
              <a:off x="1463625" y="2583000"/>
              <a:ext cx="50900" cy="50175"/>
            </a:xfrm>
            <a:custGeom>
              <a:avLst/>
              <a:gdLst/>
              <a:ahLst/>
              <a:cxnLst/>
              <a:rect l="l" t="t" r="r" b="b"/>
              <a:pathLst>
                <a:path w="2036" h="2007" extrusionOk="0">
                  <a:moveTo>
                    <a:pt x="1003" y="0"/>
                  </a:moveTo>
                  <a:cubicBezTo>
                    <a:pt x="459" y="0"/>
                    <a:pt x="0" y="459"/>
                    <a:pt x="0" y="1004"/>
                  </a:cubicBezTo>
                  <a:cubicBezTo>
                    <a:pt x="0" y="1548"/>
                    <a:pt x="459" y="2007"/>
                    <a:pt x="1003" y="2007"/>
                  </a:cubicBezTo>
                  <a:cubicBezTo>
                    <a:pt x="1577" y="2007"/>
                    <a:pt x="2035" y="1548"/>
                    <a:pt x="2035" y="1004"/>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1"/>
            <p:cNvSpPr/>
            <p:nvPr/>
          </p:nvSpPr>
          <p:spPr>
            <a:xfrm>
              <a:off x="1463625" y="2510600"/>
              <a:ext cx="50900" cy="50200"/>
            </a:xfrm>
            <a:custGeom>
              <a:avLst/>
              <a:gdLst/>
              <a:ahLst/>
              <a:cxnLst/>
              <a:rect l="l" t="t" r="r" b="b"/>
              <a:pathLst>
                <a:path w="2036" h="2008" extrusionOk="0">
                  <a:moveTo>
                    <a:pt x="1003" y="1"/>
                  </a:moveTo>
                  <a:cubicBezTo>
                    <a:pt x="459" y="1"/>
                    <a:pt x="0" y="460"/>
                    <a:pt x="0" y="1004"/>
                  </a:cubicBezTo>
                  <a:cubicBezTo>
                    <a:pt x="0" y="1578"/>
                    <a:pt x="459" y="2008"/>
                    <a:pt x="1003" y="2008"/>
                  </a:cubicBezTo>
                  <a:cubicBezTo>
                    <a:pt x="1577" y="2008"/>
                    <a:pt x="2035" y="1578"/>
                    <a:pt x="2035" y="1004"/>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1"/>
            <p:cNvSpPr/>
            <p:nvPr/>
          </p:nvSpPr>
          <p:spPr>
            <a:xfrm>
              <a:off x="1463625" y="2438225"/>
              <a:ext cx="50900" cy="50900"/>
            </a:xfrm>
            <a:custGeom>
              <a:avLst/>
              <a:gdLst/>
              <a:ahLst/>
              <a:cxnLst/>
              <a:rect l="l" t="t" r="r" b="b"/>
              <a:pathLst>
                <a:path w="2036" h="2036" extrusionOk="0">
                  <a:moveTo>
                    <a:pt x="1003" y="1"/>
                  </a:moveTo>
                  <a:cubicBezTo>
                    <a:pt x="459" y="1"/>
                    <a:pt x="0" y="459"/>
                    <a:pt x="0" y="1033"/>
                  </a:cubicBezTo>
                  <a:cubicBezTo>
                    <a:pt x="0" y="1577"/>
                    <a:pt x="459" y="2036"/>
                    <a:pt x="1003" y="2036"/>
                  </a:cubicBezTo>
                  <a:cubicBezTo>
                    <a:pt x="1577" y="2036"/>
                    <a:pt x="2035" y="1577"/>
                    <a:pt x="2035" y="1033"/>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1"/>
            <p:cNvSpPr/>
            <p:nvPr/>
          </p:nvSpPr>
          <p:spPr>
            <a:xfrm>
              <a:off x="1463625" y="2366550"/>
              <a:ext cx="50900" cy="50200"/>
            </a:xfrm>
            <a:custGeom>
              <a:avLst/>
              <a:gdLst/>
              <a:ahLst/>
              <a:cxnLst/>
              <a:rect l="l" t="t" r="r" b="b"/>
              <a:pathLst>
                <a:path w="2036" h="2008" extrusionOk="0">
                  <a:moveTo>
                    <a:pt x="1003" y="1"/>
                  </a:moveTo>
                  <a:cubicBezTo>
                    <a:pt x="459" y="1"/>
                    <a:pt x="0" y="460"/>
                    <a:pt x="0" y="1004"/>
                  </a:cubicBezTo>
                  <a:cubicBezTo>
                    <a:pt x="0" y="1549"/>
                    <a:pt x="459" y="2008"/>
                    <a:pt x="1003" y="2008"/>
                  </a:cubicBezTo>
                  <a:cubicBezTo>
                    <a:pt x="1577" y="2008"/>
                    <a:pt x="2035" y="1549"/>
                    <a:pt x="2035" y="1004"/>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1"/>
            <p:cNvSpPr/>
            <p:nvPr/>
          </p:nvSpPr>
          <p:spPr>
            <a:xfrm>
              <a:off x="1463625" y="2294175"/>
              <a:ext cx="50900" cy="50200"/>
            </a:xfrm>
            <a:custGeom>
              <a:avLst/>
              <a:gdLst/>
              <a:ahLst/>
              <a:cxnLst/>
              <a:rect l="l" t="t" r="r" b="b"/>
              <a:pathLst>
                <a:path w="2036" h="2008" extrusionOk="0">
                  <a:moveTo>
                    <a:pt x="1003" y="1"/>
                  </a:moveTo>
                  <a:cubicBezTo>
                    <a:pt x="459" y="1"/>
                    <a:pt x="0" y="459"/>
                    <a:pt x="0" y="1004"/>
                  </a:cubicBezTo>
                  <a:cubicBezTo>
                    <a:pt x="0" y="1577"/>
                    <a:pt x="459" y="2007"/>
                    <a:pt x="1003" y="2007"/>
                  </a:cubicBezTo>
                  <a:cubicBezTo>
                    <a:pt x="1577" y="2007"/>
                    <a:pt x="2035" y="1549"/>
                    <a:pt x="2035" y="1004"/>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1"/>
            <p:cNvSpPr/>
            <p:nvPr/>
          </p:nvSpPr>
          <p:spPr>
            <a:xfrm>
              <a:off x="1463625" y="2221800"/>
              <a:ext cx="50900" cy="50900"/>
            </a:xfrm>
            <a:custGeom>
              <a:avLst/>
              <a:gdLst/>
              <a:ahLst/>
              <a:cxnLst/>
              <a:rect l="l" t="t" r="r" b="b"/>
              <a:pathLst>
                <a:path w="2036" h="2036" extrusionOk="0">
                  <a:moveTo>
                    <a:pt x="1003" y="0"/>
                  </a:moveTo>
                  <a:cubicBezTo>
                    <a:pt x="459" y="0"/>
                    <a:pt x="0" y="459"/>
                    <a:pt x="0" y="1004"/>
                  </a:cubicBezTo>
                  <a:cubicBezTo>
                    <a:pt x="0" y="1577"/>
                    <a:pt x="459" y="2036"/>
                    <a:pt x="1003" y="2036"/>
                  </a:cubicBezTo>
                  <a:cubicBezTo>
                    <a:pt x="1577" y="2036"/>
                    <a:pt x="2035" y="1577"/>
                    <a:pt x="2035" y="1004"/>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1"/>
            <p:cNvSpPr/>
            <p:nvPr/>
          </p:nvSpPr>
          <p:spPr>
            <a:xfrm>
              <a:off x="1463625" y="2149400"/>
              <a:ext cx="50900" cy="50925"/>
            </a:xfrm>
            <a:custGeom>
              <a:avLst/>
              <a:gdLst/>
              <a:ahLst/>
              <a:cxnLst/>
              <a:rect l="l" t="t" r="r" b="b"/>
              <a:pathLst>
                <a:path w="2036" h="2037" extrusionOk="0">
                  <a:moveTo>
                    <a:pt x="1003" y="1"/>
                  </a:moveTo>
                  <a:cubicBezTo>
                    <a:pt x="459" y="1"/>
                    <a:pt x="0" y="460"/>
                    <a:pt x="0" y="1033"/>
                  </a:cubicBezTo>
                  <a:cubicBezTo>
                    <a:pt x="0" y="1578"/>
                    <a:pt x="459" y="2036"/>
                    <a:pt x="1003" y="2036"/>
                  </a:cubicBezTo>
                  <a:cubicBezTo>
                    <a:pt x="1577" y="2036"/>
                    <a:pt x="2035" y="1578"/>
                    <a:pt x="2035" y="1033"/>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1"/>
            <p:cNvSpPr/>
            <p:nvPr/>
          </p:nvSpPr>
          <p:spPr>
            <a:xfrm>
              <a:off x="1463625" y="2077750"/>
              <a:ext cx="50900" cy="50175"/>
            </a:xfrm>
            <a:custGeom>
              <a:avLst/>
              <a:gdLst/>
              <a:ahLst/>
              <a:cxnLst/>
              <a:rect l="l" t="t" r="r" b="b"/>
              <a:pathLst>
                <a:path w="2036" h="2007" extrusionOk="0">
                  <a:moveTo>
                    <a:pt x="1003" y="0"/>
                  </a:moveTo>
                  <a:cubicBezTo>
                    <a:pt x="459" y="0"/>
                    <a:pt x="0" y="459"/>
                    <a:pt x="0" y="1004"/>
                  </a:cubicBezTo>
                  <a:cubicBezTo>
                    <a:pt x="0" y="1548"/>
                    <a:pt x="459" y="2007"/>
                    <a:pt x="1003" y="2007"/>
                  </a:cubicBezTo>
                  <a:cubicBezTo>
                    <a:pt x="1577" y="2007"/>
                    <a:pt x="2035" y="1548"/>
                    <a:pt x="2035" y="1004"/>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1"/>
            <p:cNvSpPr/>
            <p:nvPr/>
          </p:nvSpPr>
          <p:spPr>
            <a:xfrm>
              <a:off x="1463625" y="2005350"/>
              <a:ext cx="50900" cy="50925"/>
            </a:xfrm>
            <a:custGeom>
              <a:avLst/>
              <a:gdLst/>
              <a:ahLst/>
              <a:cxnLst/>
              <a:rect l="l" t="t" r="r" b="b"/>
              <a:pathLst>
                <a:path w="2036" h="2037" extrusionOk="0">
                  <a:moveTo>
                    <a:pt x="1003" y="1"/>
                  </a:moveTo>
                  <a:cubicBezTo>
                    <a:pt x="459" y="1"/>
                    <a:pt x="0" y="460"/>
                    <a:pt x="0" y="1004"/>
                  </a:cubicBezTo>
                  <a:cubicBezTo>
                    <a:pt x="0" y="1578"/>
                    <a:pt x="459" y="2036"/>
                    <a:pt x="1003" y="2036"/>
                  </a:cubicBezTo>
                  <a:cubicBezTo>
                    <a:pt x="1577" y="2036"/>
                    <a:pt x="2035" y="1578"/>
                    <a:pt x="2035" y="1004"/>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1"/>
            <p:cNvSpPr/>
            <p:nvPr/>
          </p:nvSpPr>
          <p:spPr>
            <a:xfrm>
              <a:off x="1463625" y="1932975"/>
              <a:ext cx="50900" cy="50900"/>
            </a:xfrm>
            <a:custGeom>
              <a:avLst/>
              <a:gdLst/>
              <a:ahLst/>
              <a:cxnLst/>
              <a:rect l="l" t="t" r="r" b="b"/>
              <a:pathLst>
                <a:path w="2036" h="2036" extrusionOk="0">
                  <a:moveTo>
                    <a:pt x="1003" y="1"/>
                  </a:moveTo>
                  <a:cubicBezTo>
                    <a:pt x="459" y="1"/>
                    <a:pt x="0" y="459"/>
                    <a:pt x="0" y="1033"/>
                  </a:cubicBezTo>
                  <a:cubicBezTo>
                    <a:pt x="0" y="1577"/>
                    <a:pt x="459" y="2036"/>
                    <a:pt x="1003" y="2036"/>
                  </a:cubicBezTo>
                  <a:cubicBezTo>
                    <a:pt x="1577" y="2036"/>
                    <a:pt x="2035" y="1577"/>
                    <a:pt x="2035" y="1033"/>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1"/>
            <p:cNvSpPr/>
            <p:nvPr/>
          </p:nvSpPr>
          <p:spPr>
            <a:xfrm>
              <a:off x="1463625" y="1861300"/>
              <a:ext cx="50900" cy="50200"/>
            </a:xfrm>
            <a:custGeom>
              <a:avLst/>
              <a:gdLst/>
              <a:ahLst/>
              <a:cxnLst/>
              <a:rect l="l" t="t" r="r" b="b"/>
              <a:pathLst>
                <a:path w="2036" h="2008" extrusionOk="0">
                  <a:moveTo>
                    <a:pt x="1003" y="1"/>
                  </a:moveTo>
                  <a:cubicBezTo>
                    <a:pt x="459" y="1"/>
                    <a:pt x="0" y="460"/>
                    <a:pt x="0" y="1004"/>
                  </a:cubicBezTo>
                  <a:cubicBezTo>
                    <a:pt x="0" y="1549"/>
                    <a:pt x="459" y="2008"/>
                    <a:pt x="1003" y="2008"/>
                  </a:cubicBezTo>
                  <a:cubicBezTo>
                    <a:pt x="1577" y="2008"/>
                    <a:pt x="2035" y="1549"/>
                    <a:pt x="2035" y="1004"/>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1"/>
            <p:cNvSpPr/>
            <p:nvPr/>
          </p:nvSpPr>
          <p:spPr>
            <a:xfrm>
              <a:off x="1463625" y="1788925"/>
              <a:ext cx="50900" cy="50200"/>
            </a:xfrm>
            <a:custGeom>
              <a:avLst/>
              <a:gdLst/>
              <a:ahLst/>
              <a:cxnLst/>
              <a:rect l="l" t="t" r="r" b="b"/>
              <a:pathLst>
                <a:path w="2036" h="2008" extrusionOk="0">
                  <a:moveTo>
                    <a:pt x="1003" y="1"/>
                  </a:moveTo>
                  <a:cubicBezTo>
                    <a:pt x="459" y="1"/>
                    <a:pt x="0" y="459"/>
                    <a:pt x="0" y="1004"/>
                  </a:cubicBezTo>
                  <a:cubicBezTo>
                    <a:pt x="0" y="1577"/>
                    <a:pt x="459" y="2007"/>
                    <a:pt x="1003" y="2007"/>
                  </a:cubicBezTo>
                  <a:cubicBezTo>
                    <a:pt x="1577" y="2007"/>
                    <a:pt x="2035" y="1577"/>
                    <a:pt x="2035" y="1004"/>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1"/>
            <p:cNvSpPr/>
            <p:nvPr/>
          </p:nvSpPr>
          <p:spPr>
            <a:xfrm>
              <a:off x="1463625" y="1716550"/>
              <a:ext cx="50900" cy="50900"/>
            </a:xfrm>
            <a:custGeom>
              <a:avLst/>
              <a:gdLst/>
              <a:ahLst/>
              <a:cxnLst/>
              <a:rect l="l" t="t" r="r" b="b"/>
              <a:pathLst>
                <a:path w="2036" h="2036" extrusionOk="0">
                  <a:moveTo>
                    <a:pt x="1003" y="0"/>
                  </a:moveTo>
                  <a:cubicBezTo>
                    <a:pt x="459" y="0"/>
                    <a:pt x="0" y="459"/>
                    <a:pt x="0" y="1032"/>
                  </a:cubicBezTo>
                  <a:cubicBezTo>
                    <a:pt x="0" y="1577"/>
                    <a:pt x="459" y="2036"/>
                    <a:pt x="1003" y="2036"/>
                  </a:cubicBezTo>
                  <a:cubicBezTo>
                    <a:pt x="1577" y="2036"/>
                    <a:pt x="2035" y="1577"/>
                    <a:pt x="2035" y="1032"/>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1"/>
            <p:cNvSpPr/>
            <p:nvPr/>
          </p:nvSpPr>
          <p:spPr>
            <a:xfrm>
              <a:off x="1463625" y="1644875"/>
              <a:ext cx="50900" cy="50200"/>
            </a:xfrm>
            <a:custGeom>
              <a:avLst/>
              <a:gdLst/>
              <a:ahLst/>
              <a:cxnLst/>
              <a:rect l="l" t="t" r="r" b="b"/>
              <a:pathLst>
                <a:path w="2036" h="2008" extrusionOk="0">
                  <a:moveTo>
                    <a:pt x="1003" y="1"/>
                  </a:moveTo>
                  <a:cubicBezTo>
                    <a:pt x="459" y="1"/>
                    <a:pt x="0" y="459"/>
                    <a:pt x="0" y="1004"/>
                  </a:cubicBezTo>
                  <a:cubicBezTo>
                    <a:pt x="0" y="1549"/>
                    <a:pt x="459" y="2007"/>
                    <a:pt x="1003" y="2007"/>
                  </a:cubicBezTo>
                  <a:cubicBezTo>
                    <a:pt x="1577" y="2007"/>
                    <a:pt x="2035" y="1549"/>
                    <a:pt x="2035" y="1004"/>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1"/>
            <p:cNvSpPr/>
            <p:nvPr/>
          </p:nvSpPr>
          <p:spPr>
            <a:xfrm>
              <a:off x="1463625" y="1572500"/>
              <a:ext cx="50900" cy="50175"/>
            </a:xfrm>
            <a:custGeom>
              <a:avLst/>
              <a:gdLst/>
              <a:ahLst/>
              <a:cxnLst/>
              <a:rect l="l" t="t" r="r" b="b"/>
              <a:pathLst>
                <a:path w="2036" h="2007" extrusionOk="0">
                  <a:moveTo>
                    <a:pt x="1003" y="0"/>
                  </a:moveTo>
                  <a:cubicBezTo>
                    <a:pt x="459" y="0"/>
                    <a:pt x="0" y="459"/>
                    <a:pt x="0" y="1004"/>
                  </a:cubicBezTo>
                  <a:cubicBezTo>
                    <a:pt x="0" y="1577"/>
                    <a:pt x="459" y="2007"/>
                    <a:pt x="1003" y="2007"/>
                  </a:cubicBezTo>
                  <a:cubicBezTo>
                    <a:pt x="1577" y="2007"/>
                    <a:pt x="2035" y="1577"/>
                    <a:pt x="2035" y="1004"/>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1"/>
            <p:cNvSpPr/>
            <p:nvPr/>
          </p:nvSpPr>
          <p:spPr>
            <a:xfrm>
              <a:off x="1391950" y="2583000"/>
              <a:ext cx="50200" cy="50175"/>
            </a:xfrm>
            <a:custGeom>
              <a:avLst/>
              <a:gdLst/>
              <a:ahLst/>
              <a:cxnLst/>
              <a:rect l="l" t="t" r="r" b="b"/>
              <a:pathLst>
                <a:path w="2008" h="2007"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1"/>
            <p:cNvSpPr/>
            <p:nvPr/>
          </p:nvSpPr>
          <p:spPr>
            <a:xfrm>
              <a:off x="1391950" y="2510600"/>
              <a:ext cx="50200" cy="50200"/>
            </a:xfrm>
            <a:custGeom>
              <a:avLst/>
              <a:gdLst/>
              <a:ahLst/>
              <a:cxnLst/>
              <a:rect l="l" t="t" r="r" b="b"/>
              <a:pathLst>
                <a:path w="2008" h="2008" extrusionOk="0">
                  <a:moveTo>
                    <a:pt x="1004" y="1"/>
                  </a:moveTo>
                  <a:cubicBezTo>
                    <a:pt x="459" y="1"/>
                    <a:pt x="0" y="460"/>
                    <a:pt x="0" y="1004"/>
                  </a:cubicBezTo>
                  <a:cubicBezTo>
                    <a:pt x="0" y="1578"/>
                    <a:pt x="459" y="2008"/>
                    <a:pt x="1004" y="2008"/>
                  </a:cubicBezTo>
                  <a:cubicBezTo>
                    <a:pt x="1548" y="2008"/>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1"/>
            <p:cNvSpPr/>
            <p:nvPr/>
          </p:nvSpPr>
          <p:spPr>
            <a:xfrm>
              <a:off x="1391950" y="243822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1391950" y="2366550"/>
              <a:ext cx="50200" cy="50200"/>
            </a:xfrm>
            <a:custGeom>
              <a:avLst/>
              <a:gdLst/>
              <a:ahLst/>
              <a:cxnLst/>
              <a:rect l="l" t="t" r="r" b="b"/>
              <a:pathLst>
                <a:path w="2008" h="2008" extrusionOk="0">
                  <a:moveTo>
                    <a:pt x="1004" y="1"/>
                  </a:moveTo>
                  <a:cubicBezTo>
                    <a:pt x="430" y="1"/>
                    <a:pt x="0" y="431"/>
                    <a:pt x="0" y="1004"/>
                  </a:cubicBezTo>
                  <a:cubicBezTo>
                    <a:pt x="0" y="1549"/>
                    <a:pt x="430" y="2008"/>
                    <a:pt x="1004" y="2008"/>
                  </a:cubicBezTo>
                  <a:cubicBezTo>
                    <a:pt x="1548" y="2008"/>
                    <a:pt x="2007" y="1549"/>
                    <a:pt x="2007" y="1004"/>
                  </a:cubicBezTo>
                  <a:cubicBezTo>
                    <a:pt x="2007" y="431"/>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1"/>
            <p:cNvSpPr/>
            <p:nvPr/>
          </p:nvSpPr>
          <p:spPr>
            <a:xfrm>
              <a:off x="1391950" y="229417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1"/>
            <p:cNvSpPr/>
            <p:nvPr/>
          </p:nvSpPr>
          <p:spPr>
            <a:xfrm>
              <a:off x="1391950" y="2221800"/>
              <a:ext cx="50200" cy="50900"/>
            </a:xfrm>
            <a:custGeom>
              <a:avLst/>
              <a:gdLst/>
              <a:ahLst/>
              <a:cxnLst/>
              <a:rect l="l" t="t" r="r" b="b"/>
              <a:pathLst>
                <a:path w="2008" h="2036" extrusionOk="0">
                  <a:moveTo>
                    <a:pt x="1004" y="0"/>
                  </a:moveTo>
                  <a:cubicBezTo>
                    <a:pt x="430" y="0"/>
                    <a:pt x="0" y="459"/>
                    <a:pt x="0" y="1004"/>
                  </a:cubicBezTo>
                  <a:cubicBezTo>
                    <a:pt x="0" y="1577"/>
                    <a:pt x="430" y="2036"/>
                    <a:pt x="1004" y="2036"/>
                  </a:cubicBezTo>
                  <a:cubicBezTo>
                    <a:pt x="1548"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p:nvPr/>
          </p:nvSpPr>
          <p:spPr>
            <a:xfrm>
              <a:off x="1391950" y="214940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1"/>
            <p:cNvSpPr/>
            <p:nvPr/>
          </p:nvSpPr>
          <p:spPr>
            <a:xfrm>
              <a:off x="1391950" y="2077750"/>
              <a:ext cx="50200" cy="50175"/>
            </a:xfrm>
            <a:custGeom>
              <a:avLst/>
              <a:gdLst/>
              <a:ahLst/>
              <a:cxnLst/>
              <a:rect l="l" t="t" r="r" b="b"/>
              <a:pathLst>
                <a:path w="2008" h="2007" extrusionOk="0">
                  <a:moveTo>
                    <a:pt x="1004" y="0"/>
                  </a:moveTo>
                  <a:cubicBezTo>
                    <a:pt x="430" y="0"/>
                    <a:pt x="0" y="459"/>
                    <a:pt x="0" y="1004"/>
                  </a:cubicBezTo>
                  <a:cubicBezTo>
                    <a:pt x="0" y="1548"/>
                    <a:pt x="430"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1"/>
            <p:cNvSpPr/>
            <p:nvPr/>
          </p:nvSpPr>
          <p:spPr>
            <a:xfrm>
              <a:off x="1391950" y="2005350"/>
              <a:ext cx="50200" cy="50925"/>
            </a:xfrm>
            <a:custGeom>
              <a:avLst/>
              <a:gdLst/>
              <a:ahLst/>
              <a:cxnLst/>
              <a:rect l="l" t="t" r="r" b="b"/>
              <a:pathLst>
                <a:path w="2008" h="2037" extrusionOk="0">
                  <a:moveTo>
                    <a:pt x="1004" y="1"/>
                  </a:moveTo>
                  <a:cubicBezTo>
                    <a:pt x="459" y="1"/>
                    <a:pt x="0" y="460"/>
                    <a:pt x="0" y="1004"/>
                  </a:cubicBezTo>
                  <a:cubicBezTo>
                    <a:pt x="0" y="1578"/>
                    <a:pt x="459" y="2036"/>
                    <a:pt x="1004" y="2036"/>
                  </a:cubicBezTo>
                  <a:cubicBezTo>
                    <a:pt x="1548" y="2036"/>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1"/>
            <p:cNvSpPr/>
            <p:nvPr/>
          </p:nvSpPr>
          <p:spPr>
            <a:xfrm>
              <a:off x="1391950" y="1932975"/>
              <a:ext cx="50200" cy="50900"/>
            </a:xfrm>
            <a:custGeom>
              <a:avLst/>
              <a:gdLst/>
              <a:ahLst/>
              <a:cxnLst/>
              <a:rect l="l" t="t" r="r" b="b"/>
              <a:pathLst>
                <a:path w="2008" h="2036" extrusionOk="0">
                  <a:moveTo>
                    <a:pt x="1004" y="1"/>
                  </a:moveTo>
                  <a:cubicBezTo>
                    <a:pt x="430" y="1"/>
                    <a:pt x="0" y="459"/>
                    <a:pt x="0" y="1033"/>
                  </a:cubicBezTo>
                  <a:cubicBezTo>
                    <a:pt x="0" y="1577"/>
                    <a:pt x="430"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1"/>
            <p:cNvSpPr/>
            <p:nvPr/>
          </p:nvSpPr>
          <p:spPr>
            <a:xfrm>
              <a:off x="1391950" y="1861300"/>
              <a:ext cx="50200" cy="50200"/>
            </a:xfrm>
            <a:custGeom>
              <a:avLst/>
              <a:gdLst/>
              <a:ahLst/>
              <a:cxnLst/>
              <a:rect l="l" t="t" r="r" b="b"/>
              <a:pathLst>
                <a:path w="2008" h="2008" extrusionOk="0">
                  <a:moveTo>
                    <a:pt x="1004" y="1"/>
                  </a:moveTo>
                  <a:cubicBezTo>
                    <a:pt x="430" y="1"/>
                    <a:pt x="0" y="460"/>
                    <a:pt x="0" y="1004"/>
                  </a:cubicBezTo>
                  <a:cubicBezTo>
                    <a:pt x="0" y="1549"/>
                    <a:pt x="430" y="2008"/>
                    <a:pt x="1004" y="2008"/>
                  </a:cubicBezTo>
                  <a:cubicBezTo>
                    <a:pt x="1548" y="2008"/>
                    <a:pt x="2007" y="1549"/>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1"/>
            <p:cNvSpPr/>
            <p:nvPr/>
          </p:nvSpPr>
          <p:spPr>
            <a:xfrm>
              <a:off x="1391950" y="178892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48" y="2007"/>
                    <a:pt x="2007" y="1577"/>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1"/>
            <p:cNvSpPr/>
            <p:nvPr/>
          </p:nvSpPr>
          <p:spPr>
            <a:xfrm>
              <a:off x="1391950" y="1716550"/>
              <a:ext cx="50200" cy="50900"/>
            </a:xfrm>
            <a:custGeom>
              <a:avLst/>
              <a:gdLst/>
              <a:ahLst/>
              <a:cxnLst/>
              <a:rect l="l" t="t" r="r" b="b"/>
              <a:pathLst>
                <a:path w="2008" h="2036" extrusionOk="0">
                  <a:moveTo>
                    <a:pt x="1004" y="0"/>
                  </a:moveTo>
                  <a:cubicBezTo>
                    <a:pt x="430" y="0"/>
                    <a:pt x="0" y="459"/>
                    <a:pt x="0" y="1032"/>
                  </a:cubicBezTo>
                  <a:cubicBezTo>
                    <a:pt x="0" y="1577"/>
                    <a:pt x="430" y="2036"/>
                    <a:pt x="1004" y="2036"/>
                  </a:cubicBezTo>
                  <a:cubicBezTo>
                    <a:pt x="1548" y="2036"/>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1"/>
            <p:cNvSpPr/>
            <p:nvPr/>
          </p:nvSpPr>
          <p:spPr>
            <a:xfrm>
              <a:off x="1391950" y="1644875"/>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1"/>
            <p:cNvSpPr/>
            <p:nvPr/>
          </p:nvSpPr>
          <p:spPr>
            <a:xfrm>
              <a:off x="1391950" y="1572500"/>
              <a:ext cx="50200" cy="50175"/>
            </a:xfrm>
            <a:custGeom>
              <a:avLst/>
              <a:gdLst/>
              <a:ahLst/>
              <a:cxnLst/>
              <a:rect l="l" t="t" r="r" b="b"/>
              <a:pathLst>
                <a:path w="2008" h="2007" extrusionOk="0">
                  <a:moveTo>
                    <a:pt x="1004" y="0"/>
                  </a:moveTo>
                  <a:cubicBezTo>
                    <a:pt x="430" y="0"/>
                    <a:pt x="0" y="459"/>
                    <a:pt x="0" y="1004"/>
                  </a:cubicBezTo>
                  <a:cubicBezTo>
                    <a:pt x="0" y="1577"/>
                    <a:pt x="430" y="2007"/>
                    <a:pt x="1004" y="2007"/>
                  </a:cubicBezTo>
                  <a:cubicBezTo>
                    <a:pt x="1548" y="2007"/>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1"/>
            <p:cNvSpPr/>
            <p:nvPr/>
          </p:nvSpPr>
          <p:spPr>
            <a:xfrm>
              <a:off x="1391950" y="1500100"/>
              <a:ext cx="50200" cy="50925"/>
            </a:xfrm>
            <a:custGeom>
              <a:avLst/>
              <a:gdLst/>
              <a:ahLst/>
              <a:cxnLst/>
              <a:rect l="l" t="t" r="r" b="b"/>
              <a:pathLst>
                <a:path w="2008" h="2037" extrusionOk="0">
                  <a:moveTo>
                    <a:pt x="1004" y="1"/>
                  </a:moveTo>
                  <a:cubicBezTo>
                    <a:pt x="430" y="1"/>
                    <a:pt x="0" y="460"/>
                    <a:pt x="0" y="1033"/>
                  </a:cubicBezTo>
                  <a:cubicBezTo>
                    <a:pt x="0" y="1578"/>
                    <a:pt x="430"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1"/>
            <p:cNvSpPr/>
            <p:nvPr/>
          </p:nvSpPr>
          <p:spPr>
            <a:xfrm>
              <a:off x="1391950" y="128367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1"/>
            <p:cNvSpPr/>
            <p:nvPr/>
          </p:nvSpPr>
          <p:spPr>
            <a:xfrm>
              <a:off x="1319575" y="2727050"/>
              <a:ext cx="50175" cy="50175"/>
            </a:xfrm>
            <a:custGeom>
              <a:avLst/>
              <a:gdLst/>
              <a:ahLst/>
              <a:cxnLst/>
              <a:rect l="l" t="t" r="r" b="b"/>
              <a:pathLst>
                <a:path w="2007" h="2007" extrusionOk="0">
                  <a:moveTo>
                    <a:pt x="1003" y="0"/>
                  </a:moveTo>
                  <a:cubicBezTo>
                    <a:pt x="459" y="0"/>
                    <a:pt x="0" y="459"/>
                    <a:pt x="0" y="1004"/>
                  </a:cubicBezTo>
                  <a:cubicBezTo>
                    <a:pt x="0" y="1577"/>
                    <a:pt x="459" y="2007"/>
                    <a:pt x="1003" y="2007"/>
                  </a:cubicBezTo>
                  <a:cubicBezTo>
                    <a:pt x="1577" y="2007"/>
                    <a:pt x="2007" y="1577"/>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1"/>
            <p:cNvSpPr/>
            <p:nvPr/>
          </p:nvSpPr>
          <p:spPr>
            <a:xfrm>
              <a:off x="1319575" y="265465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77" y="2036"/>
                    <a:pt x="2007" y="1578"/>
                    <a:pt x="2007" y="1033"/>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1"/>
            <p:cNvSpPr/>
            <p:nvPr/>
          </p:nvSpPr>
          <p:spPr>
            <a:xfrm>
              <a:off x="1319575" y="258300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77" y="2007"/>
                    <a:pt x="2007" y="1548"/>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1"/>
            <p:cNvSpPr/>
            <p:nvPr/>
          </p:nvSpPr>
          <p:spPr>
            <a:xfrm>
              <a:off x="1319575" y="2510600"/>
              <a:ext cx="50175" cy="50200"/>
            </a:xfrm>
            <a:custGeom>
              <a:avLst/>
              <a:gdLst/>
              <a:ahLst/>
              <a:cxnLst/>
              <a:rect l="l" t="t" r="r" b="b"/>
              <a:pathLst>
                <a:path w="2007" h="2008" extrusionOk="0">
                  <a:moveTo>
                    <a:pt x="1003" y="1"/>
                  </a:moveTo>
                  <a:cubicBezTo>
                    <a:pt x="459" y="1"/>
                    <a:pt x="0" y="460"/>
                    <a:pt x="0" y="1004"/>
                  </a:cubicBezTo>
                  <a:cubicBezTo>
                    <a:pt x="0" y="1578"/>
                    <a:pt x="459" y="2008"/>
                    <a:pt x="1003" y="2008"/>
                  </a:cubicBezTo>
                  <a:cubicBezTo>
                    <a:pt x="1577" y="2008"/>
                    <a:pt x="2007" y="1578"/>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1"/>
            <p:cNvSpPr/>
            <p:nvPr/>
          </p:nvSpPr>
          <p:spPr>
            <a:xfrm>
              <a:off x="1319575" y="2438225"/>
              <a:ext cx="50175" cy="50900"/>
            </a:xfrm>
            <a:custGeom>
              <a:avLst/>
              <a:gdLst/>
              <a:ahLst/>
              <a:cxnLst/>
              <a:rect l="l" t="t" r="r" b="b"/>
              <a:pathLst>
                <a:path w="2007" h="2036" extrusionOk="0">
                  <a:moveTo>
                    <a:pt x="1003" y="1"/>
                  </a:moveTo>
                  <a:cubicBezTo>
                    <a:pt x="459" y="1"/>
                    <a:pt x="0" y="459"/>
                    <a:pt x="0" y="1033"/>
                  </a:cubicBezTo>
                  <a:cubicBezTo>
                    <a:pt x="0" y="1577"/>
                    <a:pt x="459" y="2036"/>
                    <a:pt x="1003" y="2036"/>
                  </a:cubicBezTo>
                  <a:cubicBezTo>
                    <a:pt x="1577" y="2036"/>
                    <a:pt x="2007" y="1577"/>
                    <a:pt x="2007" y="1033"/>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1"/>
            <p:cNvSpPr/>
            <p:nvPr/>
          </p:nvSpPr>
          <p:spPr>
            <a:xfrm>
              <a:off x="1319575" y="236655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77" y="2008"/>
                    <a:pt x="2007" y="1549"/>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1"/>
            <p:cNvSpPr/>
            <p:nvPr/>
          </p:nvSpPr>
          <p:spPr>
            <a:xfrm>
              <a:off x="1319575" y="229417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77" y="2007"/>
                    <a:pt x="2007" y="1549"/>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1"/>
            <p:cNvSpPr/>
            <p:nvPr/>
          </p:nvSpPr>
          <p:spPr>
            <a:xfrm>
              <a:off x="1319575" y="2221800"/>
              <a:ext cx="50175" cy="50900"/>
            </a:xfrm>
            <a:custGeom>
              <a:avLst/>
              <a:gdLst/>
              <a:ahLst/>
              <a:cxnLst/>
              <a:rect l="l" t="t" r="r" b="b"/>
              <a:pathLst>
                <a:path w="2007" h="2036" extrusionOk="0">
                  <a:moveTo>
                    <a:pt x="1003" y="0"/>
                  </a:moveTo>
                  <a:cubicBezTo>
                    <a:pt x="459" y="0"/>
                    <a:pt x="0" y="459"/>
                    <a:pt x="0" y="1004"/>
                  </a:cubicBezTo>
                  <a:cubicBezTo>
                    <a:pt x="0" y="1577"/>
                    <a:pt x="459" y="2036"/>
                    <a:pt x="1003" y="2036"/>
                  </a:cubicBezTo>
                  <a:cubicBezTo>
                    <a:pt x="1577" y="2036"/>
                    <a:pt x="2007" y="1577"/>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1"/>
            <p:cNvSpPr/>
            <p:nvPr/>
          </p:nvSpPr>
          <p:spPr>
            <a:xfrm>
              <a:off x="1319575" y="21494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77" y="2036"/>
                    <a:pt x="2007" y="1578"/>
                    <a:pt x="2007" y="1033"/>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1"/>
            <p:cNvSpPr/>
            <p:nvPr/>
          </p:nvSpPr>
          <p:spPr>
            <a:xfrm>
              <a:off x="1319575" y="207775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77" y="2007"/>
                    <a:pt x="2007" y="1548"/>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1"/>
            <p:cNvSpPr/>
            <p:nvPr/>
          </p:nvSpPr>
          <p:spPr>
            <a:xfrm>
              <a:off x="1319575" y="2005350"/>
              <a:ext cx="50175" cy="50925"/>
            </a:xfrm>
            <a:custGeom>
              <a:avLst/>
              <a:gdLst/>
              <a:ahLst/>
              <a:cxnLst/>
              <a:rect l="l" t="t" r="r" b="b"/>
              <a:pathLst>
                <a:path w="2007" h="2037" extrusionOk="0">
                  <a:moveTo>
                    <a:pt x="1003" y="1"/>
                  </a:moveTo>
                  <a:cubicBezTo>
                    <a:pt x="459" y="1"/>
                    <a:pt x="0" y="460"/>
                    <a:pt x="0" y="1004"/>
                  </a:cubicBezTo>
                  <a:cubicBezTo>
                    <a:pt x="0" y="1578"/>
                    <a:pt x="459" y="2036"/>
                    <a:pt x="1003" y="2036"/>
                  </a:cubicBezTo>
                  <a:cubicBezTo>
                    <a:pt x="1577" y="2036"/>
                    <a:pt x="2007" y="1578"/>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1"/>
            <p:cNvSpPr/>
            <p:nvPr/>
          </p:nvSpPr>
          <p:spPr>
            <a:xfrm>
              <a:off x="1319575" y="1932975"/>
              <a:ext cx="50175" cy="50900"/>
            </a:xfrm>
            <a:custGeom>
              <a:avLst/>
              <a:gdLst/>
              <a:ahLst/>
              <a:cxnLst/>
              <a:rect l="l" t="t" r="r" b="b"/>
              <a:pathLst>
                <a:path w="2007" h="2036" extrusionOk="0">
                  <a:moveTo>
                    <a:pt x="1003" y="1"/>
                  </a:moveTo>
                  <a:cubicBezTo>
                    <a:pt x="459" y="1"/>
                    <a:pt x="0" y="459"/>
                    <a:pt x="0" y="1033"/>
                  </a:cubicBezTo>
                  <a:cubicBezTo>
                    <a:pt x="0" y="1577"/>
                    <a:pt x="459" y="2036"/>
                    <a:pt x="1003" y="2036"/>
                  </a:cubicBezTo>
                  <a:cubicBezTo>
                    <a:pt x="1577" y="2036"/>
                    <a:pt x="2007" y="1577"/>
                    <a:pt x="2007" y="1033"/>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1"/>
            <p:cNvSpPr/>
            <p:nvPr/>
          </p:nvSpPr>
          <p:spPr>
            <a:xfrm>
              <a:off x="1319575" y="186130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77" y="2008"/>
                    <a:pt x="2007" y="1549"/>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1"/>
            <p:cNvSpPr/>
            <p:nvPr/>
          </p:nvSpPr>
          <p:spPr>
            <a:xfrm>
              <a:off x="1319575" y="178892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77" y="2007"/>
                    <a:pt x="2007" y="1577"/>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1"/>
            <p:cNvSpPr/>
            <p:nvPr/>
          </p:nvSpPr>
          <p:spPr>
            <a:xfrm>
              <a:off x="1319575" y="1716550"/>
              <a:ext cx="50175" cy="50900"/>
            </a:xfrm>
            <a:custGeom>
              <a:avLst/>
              <a:gdLst/>
              <a:ahLst/>
              <a:cxnLst/>
              <a:rect l="l" t="t" r="r" b="b"/>
              <a:pathLst>
                <a:path w="2007" h="2036" extrusionOk="0">
                  <a:moveTo>
                    <a:pt x="1003" y="0"/>
                  </a:moveTo>
                  <a:cubicBezTo>
                    <a:pt x="459" y="0"/>
                    <a:pt x="0" y="459"/>
                    <a:pt x="0" y="1032"/>
                  </a:cubicBezTo>
                  <a:cubicBezTo>
                    <a:pt x="0" y="1577"/>
                    <a:pt x="459" y="2036"/>
                    <a:pt x="1003" y="2036"/>
                  </a:cubicBezTo>
                  <a:cubicBezTo>
                    <a:pt x="1577" y="2036"/>
                    <a:pt x="2007" y="1577"/>
                    <a:pt x="2007" y="1032"/>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1"/>
            <p:cNvSpPr/>
            <p:nvPr/>
          </p:nvSpPr>
          <p:spPr>
            <a:xfrm>
              <a:off x="1319575" y="1644875"/>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77" y="2007"/>
                    <a:pt x="2007" y="1549"/>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1"/>
            <p:cNvSpPr/>
            <p:nvPr/>
          </p:nvSpPr>
          <p:spPr>
            <a:xfrm>
              <a:off x="1319575" y="1572500"/>
              <a:ext cx="50175" cy="50175"/>
            </a:xfrm>
            <a:custGeom>
              <a:avLst/>
              <a:gdLst/>
              <a:ahLst/>
              <a:cxnLst/>
              <a:rect l="l" t="t" r="r" b="b"/>
              <a:pathLst>
                <a:path w="2007" h="2007" extrusionOk="0">
                  <a:moveTo>
                    <a:pt x="1003" y="0"/>
                  </a:moveTo>
                  <a:cubicBezTo>
                    <a:pt x="459" y="0"/>
                    <a:pt x="0" y="459"/>
                    <a:pt x="0" y="1004"/>
                  </a:cubicBezTo>
                  <a:cubicBezTo>
                    <a:pt x="0" y="1577"/>
                    <a:pt x="459" y="2007"/>
                    <a:pt x="1003" y="2007"/>
                  </a:cubicBezTo>
                  <a:cubicBezTo>
                    <a:pt x="1577" y="2007"/>
                    <a:pt x="2007" y="1577"/>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1"/>
            <p:cNvSpPr/>
            <p:nvPr/>
          </p:nvSpPr>
          <p:spPr>
            <a:xfrm>
              <a:off x="1319575" y="1356050"/>
              <a:ext cx="50175" cy="50200"/>
            </a:xfrm>
            <a:custGeom>
              <a:avLst/>
              <a:gdLst/>
              <a:ahLst/>
              <a:cxnLst/>
              <a:rect l="l" t="t" r="r" b="b"/>
              <a:pathLst>
                <a:path w="2007" h="2008" extrusionOk="0">
                  <a:moveTo>
                    <a:pt x="1003" y="1"/>
                  </a:moveTo>
                  <a:cubicBezTo>
                    <a:pt x="459" y="1"/>
                    <a:pt x="0" y="460"/>
                    <a:pt x="0" y="1004"/>
                  </a:cubicBezTo>
                  <a:cubicBezTo>
                    <a:pt x="0" y="1578"/>
                    <a:pt x="459" y="2008"/>
                    <a:pt x="1003" y="2008"/>
                  </a:cubicBezTo>
                  <a:cubicBezTo>
                    <a:pt x="1577" y="2008"/>
                    <a:pt x="2007" y="1578"/>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1"/>
            <p:cNvSpPr/>
            <p:nvPr/>
          </p:nvSpPr>
          <p:spPr>
            <a:xfrm>
              <a:off x="1247175" y="2583000"/>
              <a:ext cx="50925" cy="50175"/>
            </a:xfrm>
            <a:custGeom>
              <a:avLst/>
              <a:gdLst/>
              <a:ahLst/>
              <a:cxnLst/>
              <a:rect l="l" t="t" r="r" b="b"/>
              <a:pathLst>
                <a:path w="2037"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1"/>
            <p:cNvSpPr/>
            <p:nvPr/>
          </p:nvSpPr>
          <p:spPr>
            <a:xfrm>
              <a:off x="1247175" y="2510600"/>
              <a:ext cx="50925" cy="50200"/>
            </a:xfrm>
            <a:custGeom>
              <a:avLst/>
              <a:gdLst/>
              <a:ahLst/>
              <a:cxnLst/>
              <a:rect l="l" t="t" r="r" b="b"/>
              <a:pathLst>
                <a:path w="2037" h="2008" extrusionOk="0">
                  <a:moveTo>
                    <a:pt x="1033" y="1"/>
                  </a:moveTo>
                  <a:cubicBezTo>
                    <a:pt x="459" y="1"/>
                    <a:pt x="1" y="460"/>
                    <a:pt x="1" y="1004"/>
                  </a:cubicBezTo>
                  <a:cubicBezTo>
                    <a:pt x="1" y="1578"/>
                    <a:pt x="459" y="2008"/>
                    <a:pt x="1033" y="2008"/>
                  </a:cubicBezTo>
                  <a:cubicBezTo>
                    <a:pt x="1577" y="2008"/>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1"/>
            <p:cNvSpPr/>
            <p:nvPr/>
          </p:nvSpPr>
          <p:spPr>
            <a:xfrm>
              <a:off x="1247175" y="2438225"/>
              <a:ext cx="50925" cy="50900"/>
            </a:xfrm>
            <a:custGeom>
              <a:avLst/>
              <a:gdLst/>
              <a:ahLst/>
              <a:cxnLst/>
              <a:rect l="l" t="t" r="r" b="b"/>
              <a:pathLst>
                <a:path w="2037"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1"/>
            <p:cNvSpPr/>
            <p:nvPr/>
          </p:nvSpPr>
          <p:spPr>
            <a:xfrm>
              <a:off x="1247175" y="2366550"/>
              <a:ext cx="50925" cy="50200"/>
            </a:xfrm>
            <a:custGeom>
              <a:avLst/>
              <a:gdLst/>
              <a:ahLst/>
              <a:cxnLst/>
              <a:rect l="l" t="t" r="r" b="b"/>
              <a:pathLst>
                <a:path w="2037" h="2008" extrusionOk="0">
                  <a:moveTo>
                    <a:pt x="1033" y="1"/>
                  </a:moveTo>
                  <a:cubicBezTo>
                    <a:pt x="459" y="1"/>
                    <a:pt x="1" y="431"/>
                    <a:pt x="1" y="1004"/>
                  </a:cubicBezTo>
                  <a:cubicBezTo>
                    <a:pt x="1" y="1549"/>
                    <a:pt x="459" y="2008"/>
                    <a:pt x="1004" y="2008"/>
                  </a:cubicBezTo>
                  <a:cubicBezTo>
                    <a:pt x="1577" y="2008"/>
                    <a:pt x="2036" y="1549"/>
                    <a:pt x="2036" y="1004"/>
                  </a:cubicBezTo>
                  <a:cubicBezTo>
                    <a:pt x="2036" y="431"/>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1"/>
            <p:cNvSpPr/>
            <p:nvPr/>
          </p:nvSpPr>
          <p:spPr>
            <a:xfrm>
              <a:off x="1247175" y="2294175"/>
              <a:ext cx="50925" cy="50200"/>
            </a:xfrm>
            <a:custGeom>
              <a:avLst/>
              <a:gdLst/>
              <a:ahLst/>
              <a:cxnLst/>
              <a:rect l="l" t="t" r="r" b="b"/>
              <a:pathLst>
                <a:path w="2037" h="2008" extrusionOk="0">
                  <a:moveTo>
                    <a:pt x="1033" y="1"/>
                  </a:moveTo>
                  <a:cubicBezTo>
                    <a:pt x="459" y="1"/>
                    <a:pt x="1" y="459"/>
                    <a:pt x="1" y="1004"/>
                  </a:cubicBezTo>
                  <a:cubicBezTo>
                    <a:pt x="1" y="1577"/>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1"/>
            <p:cNvSpPr/>
            <p:nvPr/>
          </p:nvSpPr>
          <p:spPr>
            <a:xfrm>
              <a:off x="1247175" y="2221800"/>
              <a:ext cx="50925" cy="50900"/>
            </a:xfrm>
            <a:custGeom>
              <a:avLst/>
              <a:gdLst/>
              <a:ahLst/>
              <a:cxnLst/>
              <a:rect l="l" t="t" r="r" b="b"/>
              <a:pathLst>
                <a:path w="2037"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1"/>
            <p:cNvSpPr/>
            <p:nvPr/>
          </p:nvSpPr>
          <p:spPr>
            <a:xfrm>
              <a:off x="1247175" y="2149400"/>
              <a:ext cx="50925" cy="50925"/>
            </a:xfrm>
            <a:custGeom>
              <a:avLst/>
              <a:gdLst/>
              <a:ahLst/>
              <a:cxnLst/>
              <a:rect l="l" t="t" r="r" b="b"/>
              <a:pathLst>
                <a:path w="2037"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1"/>
            <p:cNvSpPr/>
            <p:nvPr/>
          </p:nvSpPr>
          <p:spPr>
            <a:xfrm>
              <a:off x="1247175" y="2077750"/>
              <a:ext cx="50925" cy="50175"/>
            </a:xfrm>
            <a:custGeom>
              <a:avLst/>
              <a:gdLst/>
              <a:ahLst/>
              <a:cxnLst/>
              <a:rect l="l" t="t" r="r" b="b"/>
              <a:pathLst>
                <a:path w="2037"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1"/>
            <p:cNvSpPr/>
            <p:nvPr/>
          </p:nvSpPr>
          <p:spPr>
            <a:xfrm>
              <a:off x="1247175" y="2005350"/>
              <a:ext cx="50925" cy="50925"/>
            </a:xfrm>
            <a:custGeom>
              <a:avLst/>
              <a:gdLst/>
              <a:ahLst/>
              <a:cxnLst/>
              <a:rect l="l" t="t" r="r" b="b"/>
              <a:pathLst>
                <a:path w="2037" h="2037" extrusionOk="0">
                  <a:moveTo>
                    <a:pt x="1033" y="1"/>
                  </a:moveTo>
                  <a:cubicBezTo>
                    <a:pt x="459" y="1"/>
                    <a:pt x="1" y="460"/>
                    <a:pt x="1" y="1004"/>
                  </a:cubicBezTo>
                  <a:cubicBezTo>
                    <a:pt x="1" y="1578"/>
                    <a:pt x="459" y="2036"/>
                    <a:pt x="1033" y="2036"/>
                  </a:cubicBezTo>
                  <a:cubicBezTo>
                    <a:pt x="1577" y="2036"/>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1"/>
            <p:cNvSpPr/>
            <p:nvPr/>
          </p:nvSpPr>
          <p:spPr>
            <a:xfrm>
              <a:off x="1247175" y="1932975"/>
              <a:ext cx="50925" cy="50900"/>
            </a:xfrm>
            <a:custGeom>
              <a:avLst/>
              <a:gdLst/>
              <a:ahLst/>
              <a:cxnLst/>
              <a:rect l="l" t="t" r="r" b="b"/>
              <a:pathLst>
                <a:path w="2037"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1"/>
            <p:cNvSpPr/>
            <p:nvPr/>
          </p:nvSpPr>
          <p:spPr>
            <a:xfrm>
              <a:off x="1247175" y="1861300"/>
              <a:ext cx="50925" cy="50200"/>
            </a:xfrm>
            <a:custGeom>
              <a:avLst/>
              <a:gdLst/>
              <a:ahLst/>
              <a:cxnLst/>
              <a:rect l="l" t="t" r="r" b="b"/>
              <a:pathLst>
                <a:path w="2037"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1"/>
            <p:cNvSpPr/>
            <p:nvPr/>
          </p:nvSpPr>
          <p:spPr>
            <a:xfrm>
              <a:off x="1247175" y="1788925"/>
              <a:ext cx="50925" cy="50200"/>
            </a:xfrm>
            <a:custGeom>
              <a:avLst/>
              <a:gdLst/>
              <a:ahLst/>
              <a:cxnLst/>
              <a:rect l="l" t="t" r="r" b="b"/>
              <a:pathLst>
                <a:path w="2037" h="2008" extrusionOk="0">
                  <a:moveTo>
                    <a:pt x="1033" y="1"/>
                  </a:moveTo>
                  <a:cubicBezTo>
                    <a:pt x="459" y="1"/>
                    <a:pt x="1" y="459"/>
                    <a:pt x="1" y="1004"/>
                  </a:cubicBezTo>
                  <a:cubicBezTo>
                    <a:pt x="1" y="1577"/>
                    <a:pt x="459" y="2007"/>
                    <a:pt x="1033" y="2007"/>
                  </a:cubicBezTo>
                  <a:cubicBezTo>
                    <a:pt x="1577" y="2007"/>
                    <a:pt x="2036" y="1577"/>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1"/>
            <p:cNvSpPr/>
            <p:nvPr/>
          </p:nvSpPr>
          <p:spPr>
            <a:xfrm>
              <a:off x="1247175" y="1716550"/>
              <a:ext cx="50925" cy="50900"/>
            </a:xfrm>
            <a:custGeom>
              <a:avLst/>
              <a:gdLst/>
              <a:ahLst/>
              <a:cxnLst/>
              <a:rect l="l" t="t" r="r" b="b"/>
              <a:pathLst>
                <a:path w="2037"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1"/>
            <p:cNvSpPr/>
            <p:nvPr/>
          </p:nvSpPr>
          <p:spPr>
            <a:xfrm>
              <a:off x="1247175" y="1644875"/>
              <a:ext cx="50925" cy="50200"/>
            </a:xfrm>
            <a:custGeom>
              <a:avLst/>
              <a:gdLst/>
              <a:ahLst/>
              <a:cxnLst/>
              <a:rect l="l" t="t" r="r" b="b"/>
              <a:pathLst>
                <a:path w="2037"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1"/>
            <p:cNvSpPr/>
            <p:nvPr/>
          </p:nvSpPr>
          <p:spPr>
            <a:xfrm>
              <a:off x="1247175" y="1428450"/>
              <a:ext cx="50925" cy="50175"/>
            </a:xfrm>
            <a:custGeom>
              <a:avLst/>
              <a:gdLst/>
              <a:ahLst/>
              <a:cxnLst/>
              <a:rect l="l" t="t" r="r" b="b"/>
              <a:pathLst>
                <a:path w="2037"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1"/>
            <p:cNvSpPr/>
            <p:nvPr/>
          </p:nvSpPr>
          <p:spPr>
            <a:xfrm>
              <a:off x="1175525" y="2438225"/>
              <a:ext cx="50175" cy="50900"/>
            </a:xfrm>
            <a:custGeom>
              <a:avLst/>
              <a:gdLst/>
              <a:ahLst/>
              <a:cxnLst/>
              <a:rect l="l" t="t" r="r" b="b"/>
              <a:pathLst>
                <a:path w="2007" h="2036" extrusionOk="0">
                  <a:moveTo>
                    <a:pt x="1003" y="1"/>
                  </a:moveTo>
                  <a:cubicBezTo>
                    <a:pt x="459" y="1"/>
                    <a:pt x="0" y="459"/>
                    <a:pt x="0" y="1033"/>
                  </a:cubicBezTo>
                  <a:cubicBezTo>
                    <a:pt x="0" y="1577"/>
                    <a:pt x="459" y="2036"/>
                    <a:pt x="1003" y="2036"/>
                  </a:cubicBezTo>
                  <a:cubicBezTo>
                    <a:pt x="1548" y="2036"/>
                    <a:pt x="2007" y="1577"/>
                    <a:pt x="2007" y="1033"/>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1"/>
            <p:cNvSpPr/>
            <p:nvPr/>
          </p:nvSpPr>
          <p:spPr>
            <a:xfrm>
              <a:off x="1175525" y="2366550"/>
              <a:ext cx="50175" cy="50200"/>
            </a:xfrm>
            <a:custGeom>
              <a:avLst/>
              <a:gdLst/>
              <a:ahLst/>
              <a:cxnLst/>
              <a:rect l="l" t="t" r="r" b="b"/>
              <a:pathLst>
                <a:path w="2007" h="2008" extrusionOk="0">
                  <a:moveTo>
                    <a:pt x="1003" y="1"/>
                  </a:moveTo>
                  <a:cubicBezTo>
                    <a:pt x="430" y="1"/>
                    <a:pt x="0" y="431"/>
                    <a:pt x="0" y="1004"/>
                  </a:cubicBezTo>
                  <a:cubicBezTo>
                    <a:pt x="0" y="1549"/>
                    <a:pt x="430" y="2008"/>
                    <a:pt x="1003" y="2008"/>
                  </a:cubicBezTo>
                  <a:cubicBezTo>
                    <a:pt x="1548" y="2008"/>
                    <a:pt x="2007" y="1549"/>
                    <a:pt x="2007" y="1004"/>
                  </a:cubicBezTo>
                  <a:cubicBezTo>
                    <a:pt x="2007" y="431"/>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1"/>
            <p:cNvSpPr/>
            <p:nvPr/>
          </p:nvSpPr>
          <p:spPr>
            <a:xfrm>
              <a:off x="1175525" y="229417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1"/>
            <p:cNvSpPr/>
            <p:nvPr/>
          </p:nvSpPr>
          <p:spPr>
            <a:xfrm>
              <a:off x="1175525" y="2221800"/>
              <a:ext cx="50175" cy="50900"/>
            </a:xfrm>
            <a:custGeom>
              <a:avLst/>
              <a:gdLst/>
              <a:ahLst/>
              <a:cxnLst/>
              <a:rect l="l" t="t" r="r" b="b"/>
              <a:pathLst>
                <a:path w="2007" h="2036" extrusionOk="0">
                  <a:moveTo>
                    <a:pt x="1003" y="0"/>
                  </a:moveTo>
                  <a:cubicBezTo>
                    <a:pt x="430" y="0"/>
                    <a:pt x="0" y="459"/>
                    <a:pt x="0" y="1004"/>
                  </a:cubicBezTo>
                  <a:cubicBezTo>
                    <a:pt x="0" y="1577"/>
                    <a:pt x="430" y="2036"/>
                    <a:pt x="1003" y="2036"/>
                  </a:cubicBezTo>
                  <a:cubicBezTo>
                    <a:pt x="1548" y="2036"/>
                    <a:pt x="2007" y="1577"/>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1"/>
            <p:cNvSpPr/>
            <p:nvPr/>
          </p:nvSpPr>
          <p:spPr>
            <a:xfrm>
              <a:off x="1175525" y="21494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48" y="2036"/>
                    <a:pt x="2007" y="1578"/>
                    <a:pt x="2007" y="1033"/>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1"/>
            <p:cNvSpPr/>
            <p:nvPr/>
          </p:nvSpPr>
          <p:spPr>
            <a:xfrm>
              <a:off x="1175525" y="2077750"/>
              <a:ext cx="50175" cy="50175"/>
            </a:xfrm>
            <a:custGeom>
              <a:avLst/>
              <a:gdLst/>
              <a:ahLst/>
              <a:cxnLst/>
              <a:rect l="l" t="t" r="r" b="b"/>
              <a:pathLst>
                <a:path w="2007" h="2007" extrusionOk="0">
                  <a:moveTo>
                    <a:pt x="1003" y="0"/>
                  </a:moveTo>
                  <a:cubicBezTo>
                    <a:pt x="430" y="0"/>
                    <a:pt x="0" y="459"/>
                    <a:pt x="0" y="1004"/>
                  </a:cubicBezTo>
                  <a:cubicBezTo>
                    <a:pt x="0" y="1548"/>
                    <a:pt x="430" y="2007"/>
                    <a:pt x="1003" y="2007"/>
                  </a:cubicBezTo>
                  <a:cubicBezTo>
                    <a:pt x="1548" y="2007"/>
                    <a:pt x="2007" y="1548"/>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1"/>
            <p:cNvSpPr/>
            <p:nvPr/>
          </p:nvSpPr>
          <p:spPr>
            <a:xfrm>
              <a:off x="1175525" y="2005350"/>
              <a:ext cx="50175" cy="50925"/>
            </a:xfrm>
            <a:custGeom>
              <a:avLst/>
              <a:gdLst/>
              <a:ahLst/>
              <a:cxnLst/>
              <a:rect l="l" t="t" r="r" b="b"/>
              <a:pathLst>
                <a:path w="2007" h="2037" extrusionOk="0">
                  <a:moveTo>
                    <a:pt x="1003" y="1"/>
                  </a:moveTo>
                  <a:cubicBezTo>
                    <a:pt x="459" y="1"/>
                    <a:pt x="0" y="460"/>
                    <a:pt x="0" y="1004"/>
                  </a:cubicBezTo>
                  <a:cubicBezTo>
                    <a:pt x="0" y="1578"/>
                    <a:pt x="459" y="2036"/>
                    <a:pt x="1003" y="2036"/>
                  </a:cubicBezTo>
                  <a:cubicBezTo>
                    <a:pt x="1548" y="2036"/>
                    <a:pt x="2007" y="1578"/>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1"/>
            <p:cNvSpPr/>
            <p:nvPr/>
          </p:nvSpPr>
          <p:spPr>
            <a:xfrm>
              <a:off x="1175525" y="1932975"/>
              <a:ext cx="50175" cy="50900"/>
            </a:xfrm>
            <a:custGeom>
              <a:avLst/>
              <a:gdLst/>
              <a:ahLst/>
              <a:cxnLst/>
              <a:rect l="l" t="t" r="r" b="b"/>
              <a:pathLst>
                <a:path w="2007" h="2036" extrusionOk="0">
                  <a:moveTo>
                    <a:pt x="1003" y="1"/>
                  </a:moveTo>
                  <a:cubicBezTo>
                    <a:pt x="430" y="1"/>
                    <a:pt x="0" y="459"/>
                    <a:pt x="0" y="1033"/>
                  </a:cubicBezTo>
                  <a:cubicBezTo>
                    <a:pt x="0" y="1577"/>
                    <a:pt x="430" y="2036"/>
                    <a:pt x="1003" y="2036"/>
                  </a:cubicBezTo>
                  <a:cubicBezTo>
                    <a:pt x="1548" y="2036"/>
                    <a:pt x="2007" y="1577"/>
                    <a:pt x="2007" y="1033"/>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1"/>
            <p:cNvSpPr/>
            <p:nvPr/>
          </p:nvSpPr>
          <p:spPr>
            <a:xfrm>
              <a:off x="1175525" y="1861300"/>
              <a:ext cx="50175" cy="50200"/>
            </a:xfrm>
            <a:custGeom>
              <a:avLst/>
              <a:gdLst/>
              <a:ahLst/>
              <a:cxnLst/>
              <a:rect l="l" t="t" r="r" b="b"/>
              <a:pathLst>
                <a:path w="2007" h="2008" extrusionOk="0">
                  <a:moveTo>
                    <a:pt x="1003" y="1"/>
                  </a:moveTo>
                  <a:cubicBezTo>
                    <a:pt x="430" y="1"/>
                    <a:pt x="0" y="460"/>
                    <a:pt x="0" y="1004"/>
                  </a:cubicBezTo>
                  <a:cubicBezTo>
                    <a:pt x="0" y="1549"/>
                    <a:pt x="430" y="2008"/>
                    <a:pt x="1003" y="2008"/>
                  </a:cubicBezTo>
                  <a:cubicBezTo>
                    <a:pt x="1548" y="2008"/>
                    <a:pt x="2007" y="1549"/>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1"/>
            <p:cNvSpPr/>
            <p:nvPr/>
          </p:nvSpPr>
          <p:spPr>
            <a:xfrm>
              <a:off x="1175525" y="178892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48" y="2007"/>
                    <a:pt x="2007" y="1577"/>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1"/>
            <p:cNvSpPr/>
            <p:nvPr/>
          </p:nvSpPr>
          <p:spPr>
            <a:xfrm>
              <a:off x="1175525" y="1716550"/>
              <a:ext cx="50175" cy="50900"/>
            </a:xfrm>
            <a:custGeom>
              <a:avLst/>
              <a:gdLst/>
              <a:ahLst/>
              <a:cxnLst/>
              <a:rect l="l" t="t" r="r" b="b"/>
              <a:pathLst>
                <a:path w="2007" h="2036" extrusionOk="0">
                  <a:moveTo>
                    <a:pt x="1003" y="0"/>
                  </a:moveTo>
                  <a:cubicBezTo>
                    <a:pt x="430" y="0"/>
                    <a:pt x="0" y="459"/>
                    <a:pt x="0" y="1032"/>
                  </a:cubicBezTo>
                  <a:cubicBezTo>
                    <a:pt x="0" y="1577"/>
                    <a:pt x="430" y="2036"/>
                    <a:pt x="1003" y="2036"/>
                  </a:cubicBezTo>
                  <a:cubicBezTo>
                    <a:pt x="1548" y="2036"/>
                    <a:pt x="2007" y="1577"/>
                    <a:pt x="2007" y="1032"/>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1"/>
            <p:cNvSpPr/>
            <p:nvPr/>
          </p:nvSpPr>
          <p:spPr>
            <a:xfrm>
              <a:off x="1175525" y="1644875"/>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1"/>
            <p:cNvSpPr/>
            <p:nvPr/>
          </p:nvSpPr>
          <p:spPr>
            <a:xfrm>
              <a:off x="1175525" y="1500100"/>
              <a:ext cx="50175" cy="50925"/>
            </a:xfrm>
            <a:custGeom>
              <a:avLst/>
              <a:gdLst/>
              <a:ahLst/>
              <a:cxnLst/>
              <a:rect l="l" t="t" r="r" b="b"/>
              <a:pathLst>
                <a:path w="2007" h="2037" extrusionOk="0">
                  <a:moveTo>
                    <a:pt x="1003" y="1"/>
                  </a:moveTo>
                  <a:cubicBezTo>
                    <a:pt x="430" y="1"/>
                    <a:pt x="0" y="460"/>
                    <a:pt x="0" y="1033"/>
                  </a:cubicBezTo>
                  <a:cubicBezTo>
                    <a:pt x="0" y="1578"/>
                    <a:pt x="430" y="2036"/>
                    <a:pt x="1003" y="2036"/>
                  </a:cubicBezTo>
                  <a:cubicBezTo>
                    <a:pt x="1548" y="2036"/>
                    <a:pt x="2007" y="1578"/>
                    <a:pt x="2007" y="1033"/>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1"/>
            <p:cNvSpPr/>
            <p:nvPr/>
          </p:nvSpPr>
          <p:spPr>
            <a:xfrm>
              <a:off x="1175525" y="142845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48" y="2007"/>
                    <a:pt x="2007" y="1548"/>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1"/>
            <p:cNvSpPr/>
            <p:nvPr/>
          </p:nvSpPr>
          <p:spPr>
            <a:xfrm>
              <a:off x="1175525" y="1356050"/>
              <a:ext cx="50175" cy="50925"/>
            </a:xfrm>
            <a:custGeom>
              <a:avLst/>
              <a:gdLst/>
              <a:ahLst/>
              <a:cxnLst/>
              <a:rect l="l" t="t" r="r" b="b"/>
              <a:pathLst>
                <a:path w="2007" h="2037" extrusionOk="0">
                  <a:moveTo>
                    <a:pt x="1003" y="1"/>
                  </a:moveTo>
                  <a:cubicBezTo>
                    <a:pt x="430" y="1"/>
                    <a:pt x="0" y="460"/>
                    <a:pt x="0" y="1004"/>
                  </a:cubicBezTo>
                  <a:cubicBezTo>
                    <a:pt x="0" y="1578"/>
                    <a:pt x="430" y="2036"/>
                    <a:pt x="1003" y="2036"/>
                  </a:cubicBezTo>
                  <a:cubicBezTo>
                    <a:pt x="1548" y="2036"/>
                    <a:pt x="2007" y="1578"/>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1"/>
            <p:cNvSpPr/>
            <p:nvPr/>
          </p:nvSpPr>
          <p:spPr>
            <a:xfrm>
              <a:off x="1103125" y="21494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77"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1"/>
            <p:cNvSpPr/>
            <p:nvPr/>
          </p:nvSpPr>
          <p:spPr>
            <a:xfrm>
              <a:off x="1103125" y="20777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1"/>
            <p:cNvSpPr/>
            <p:nvPr/>
          </p:nvSpPr>
          <p:spPr>
            <a:xfrm>
              <a:off x="1103125" y="2005350"/>
              <a:ext cx="50200" cy="50925"/>
            </a:xfrm>
            <a:custGeom>
              <a:avLst/>
              <a:gdLst/>
              <a:ahLst/>
              <a:cxnLst/>
              <a:rect l="l" t="t" r="r" b="b"/>
              <a:pathLst>
                <a:path w="2008" h="2037" extrusionOk="0">
                  <a:moveTo>
                    <a:pt x="1004" y="1"/>
                  </a:moveTo>
                  <a:cubicBezTo>
                    <a:pt x="459" y="1"/>
                    <a:pt x="1" y="460"/>
                    <a:pt x="1" y="1004"/>
                  </a:cubicBezTo>
                  <a:cubicBezTo>
                    <a:pt x="1" y="1578"/>
                    <a:pt x="459" y="2036"/>
                    <a:pt x="1004" y="2036"/>
                  </a:cubicBezTo>
                  <a:cubicBezTo>
                    <a:pt x="1577" y="2036"/>
                    <a:pt x="2007" y="1578"/>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1"/>
            <p:cNvSpPr/>
            <p:nvPr/>
          </p:nvSpPr>
          <p:spPr>
            <a:xfrm>
              <a:off x="1103125" y="1932975"/>
              <a:ext cx="50200" cy="50900"/>
            </a:xfrm>
            <a:custGeom>
              <a:avLst/>
              <a:gdLst/>
              <a:ahLst/>
              <a:cxnLst/>
              <a:rect l="l" t="t" r="r" b="b"/>
              <a:pathLst>
                <a:path w="2008" h="2036" extrusionOk="0">
                  <a:moveTo>
                    <a:pt x="1004" y="1"/>
                  </a:moveTo>
                  <a:cubicBezTo>
                    <a:pt x="459" y="1"/>
                    <a:pt x="1" y="459"/>
                    <a:pt x="1" y="1033"/>
                  </a:cubicBezTo>
                  <a:cubicBezTo>
                    <a:pt x="1" y="1577"/>
                    <a:pt x="459" y="2036"/>
                    <a:pt x="1004" y="2036"/>
                  </a:cubicBezTo>
                  <a:cubicBezTo>
                    <a:pt x="1577"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1"/>
            <p:cNvSpPr/>
            <p:nvPr/>
          </p:nvSpPr>
          <p:spPr>
            <a:xfrm>
              <a:off x="1103125" y="18613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77"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1"/>
            <p:cNvSpPr/>
            <p:nvPr/>
          </p:nvSpPr>
          <p:spPr>
            <a:xfrm>
              <a:off x="1103125" y="178892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77" y="2007"/>
                    <a:pt x="2007" y="1577"/>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1"/>
            <p:cNvSpPr/>
            <p:nvPr/>
          </p:nvSpPr>
          <p:spPr>
            <a:xfrm>
              <a:off x="1103125" y="1716550"/>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77"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1"/>
            <p:cNvSpPr/>
            <p:nvPr/>
          </p:nvSpPr>
          <p:spPr>
            <a:xfrm>
              <a:off x="1103125" y="164487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1"/>
            <p:cNvSpPr/>
            <p:nvPr/>
          </p:nvSpPr>
          <p:spPr>
            <a:xfrm>
              <a:off x="1103125" y="14284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1"/>
            <p:cNvSpPr/>
            <p:nvPr/>
          </p:nvSpPr>
          <p:spPr>
            <a:xfrm>
              <a:off x="1030750" y="2077750"/>
              <a:ext cx="50900" cy="50175"/>
            </a:xfrm>
            <a:custGeom>
              <a:avLst/>
              <a:gdLst/>
              <a:ahLst/>
              <a:cxnLst/>
              <a:rect l="l" t="t" r="r" b="b"/>
              <a:pathLst>
                <a:path w="2036" h="2007" extrusionOk="0">
                  <a:moveTo>
                    <a:pt x="1004" y="0"/>
                  </a:moveTo>
                  <a:cubicBezTo>
                    <a:pt x="459" y="0"/>
                    <a:pt x="0" y="459"/>
                    <a:pt x="0" y="1004"/>
                  </a:cubicBezTo>
                  <a:cubicBezTo>
                    <a:pt x="0"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1"/>
            <p:cNvSpPr/>
            <p:nvPr/>
          </p:nvSpPr>
          <p:spPr>
            <a:xfrm>
              <a:off x="1030750" y="2005350"/>
              <a:ext cx="50900" cy="50925"/>
            </a:xfrm>
            <a:custGeom>
              <a:avLst/>
              <a:gdLst/>
              <a:ahLst/>
              <a:cxnLst/>
              <a:rect l="l" t="t" r="r" b="b"/>
              <a:pathLst>
                <a:path w="2036" h="2037" extrusionOk="0">
                  <a:moveTo>
                    <a:pt x="1032" y="1"/>
                  </a:moveTo>
                  <a:cubicBezTo>
                    <a:pt x="459" y="1"/>
                    <a:pt x="0" y="460"/>
                    <a:pt x="0" y="1004"/>
                  </a:cubicBezTo>
                  <a:cubicBezTo>
                    <a:pt x="0" y="1578"/>
                    <a:pt x="459" y="2036"/>
                    <a:pt x="1032" y="2036"/>
                  </a:cubicBezTo>
                  <a:cubicBezTo>
                    <a:pt x="1577" y="2036"/>
                    <a:pt x="2036" y="1578"/>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1"/>
            <p:cNvSpPr/>
            <p:nvPr/>
          </p:nvSpPr>
          <p:spPr>
            <a:xfrm>
              <a:off x="1030750" y="1932975"/>
              <a:ext cx="50900" cy="50900"/>
            </a:xfrm>
            <a:custGeom>
              <a:avLst/>
              <a:gdLst/>
              <a:ahLst/>
              <a:cxnLst/>
              <a:rect l="l" t="t" r="r" b="b"/>
              <a:pathLst>
                <a:path w="2036" h="2036" extrusionOk="0">
                  <a:moveTo>
                    <a:pt x="1004" y="1"/>
                  </a:moveTo>
                  <a:cubicBezTo>
                    <a:pt x="459" y="1"/>
                    <a:pt x="0" y="459"/>
                    <a:pt x="0" y="1033"/>
                  </a:cubicBezTo>
                  <a:cubicBezTo>
                    <a:pt x="0"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1"/>
            <p:cNvSpPr/>
            <p:nvPr/>
          </p:nvSpPr>
          <p:spPr>
            <a:xfrm>
              <a:off x="1030750" y="1861300"/>
              <a:ext cx="50900" cy="50200"/>
            </a:xfrm>
            <a:custGeom>
              <a:avLst/>
              <a:gdLst/>
              <a:ahLst/>
              <a:cxnLst/>
              <a:rect l="l" t="t" r="r" b="b"/>
              <a:pathLst>
                <a:path w="2036" h="2008" extrusionOk="0">
                  <a:moveTo>
                    <a:pt x="1004" y="1"/>
                  </a:moveTo>
                  <a:cubicBezTo>
                    <a:pt x="459" y="1"/>
                    <a:pt x="0" y="460"/>
                    <a:pt x="0" y="1004"/>
                  </a:cubicBezTo>
                  <a:cubicBezTo>
                    <a:pt x="0" y="1549"/>
                    <a:pt x="459" y="2008"/>
                    <a:pt x="1004" y="2008"/>
                  </a:cubicBezTo>
                  <a:cubicBezTo>
                    <a:pt x="1577" y="2008"/>
                    <a:pt x="2036" y="1549"/>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1"/>
            <p:cNvSpPr/>
            <p:nvPr/>
          </p:nvSpPr>
          <p:spPr>
            <a:xfrm>
              <a:off x="1030750" y="178892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1"/>
            <p:cNvSpPr/>
            <p:nvPr/>
          </p:nvSpPr>
          <p:spPr>
            <a:xfrm>
              <a:off x="1030750" y="1716550"/>
              <a:ext cx="50900" cy="50900"/>
            </a:xfrm>
            <a:custGeom>
              <a:avLst/>
              <a:gdLst/>
              <a:ahLst/>
              <a:cxnLst/>
              <a:rect l="l" t="t" r="r" b="b"/>
              <a:pathLst>
                <a:path w="2036" h="2036" extrusionOk="0">
                  <a:moveTo>
                    <a:pt x="1004" y="0"/>
                  </a:moveTo>
                  <a:cubicBezTo>
                    <a:pt x="459" y="0"/>
                    <a:pt x="0" y="459"/>
                    <a:pt x="0" y="1032"/>
                  </a:cubicBezTo>
                  <a:cubicBezTo>
                    <a:pt x="0" y="1577"/>
                    <a:pt x="459" y="2036"/>
                    <a:pt x="1004" y="2036"/>
                  </a:cubicBezTo>
                  <a:cubicBezTo>
                    <a:pt x="1577" y="2036"/>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1"/>
            <p:cNvSpPr/>
            <p:nvPr/>
          </p:nvSpPr>
          <p:spPr>
            <a:xfrm>
              <a:off x="1030750"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1"/>
            <p:cNvSpPr/>
            <p:nvPr/>
          </p:nvSpPr>
          <p:spPr>
            <a:xfrm>
              <a:off x="959075" y="2005350"/>
              <a:ext cx="50200" cy="50925"/>
            </a:xfrm>
            <a:custGeom>
              <a:avLst/>
              <a:gdLst/>
              <a:ahLst/>
              <a:cxnLst/>
              <a:rect l="l" t="t" r="r" b="b"/>
              <a:pathLst>
                <a:path w="2008" h="2037" extrusionOk="0">
                  <a:moveTo>
                    <a:pt x="1004" y="1"/>
                  </a:moveTo>
                  <a:cubicBezTo>
                    <a:pt x="459" y="1"/>
                    <a:pt x="1" y="460"/>
                    <a:pt x="1" y="1004"/>
                  </a:cubicBezTo>
                  <a:cubicBezTo>
                    <a:pt x="1" y="1578"/>
                    <a:pt x="459" y="2036"/>
                    <a:pt x="1004" y="2036"/>
                  </a:cubicBezTo>
                  <a:cubicBezTo>
                    <a:pt x="1549" y="2036"/>
                    <a:pt x="2007" y="1578"/>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1"/>
            <p:cNvSpPr/>
            <p:nvPr/>
          </p:nvSpPr>
          <p:spPr>
            <a:xfrm>
              <a:off x="959075" y="1932975"/>
              <a:ext cx="50200" cy="50900"/>
            </a:xfrm>
            <a:custGeom>
              <a:avLst/>
              <a:gdLst/>
              <a:ahLst/>
              <a:cxnLst/>
              <a:rect l="l" t="t" r="r" b="b"/>
              <a:pathLst>
                <a:path w="2008" h="2036"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1"/>
            <p:cNvSpPr/>
            <p:nvPr/>
          </p:nvSpPr>
          <p:spPr>
            <a:xfrm>
              <a:off x="959075" y="18613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1"/>
            <p:cNvSpPr/>
            <p:nvPr/>
          </p:nvSpPr>
          <p:spPr>
            <a:xfrm>
              <a:off x="959075" y="178892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1"/>
            <p:cNvSpPr/>
            <p:nvPr/>
          </p:nvSpPr>
          <p:spPr>
            <a:xfrm>
              <a:off x="959075" y="1716550"/>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49" y="2036"/>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1"/>
            <p:cNvSpPr/>
            <p:nvPr/>
          </p:nvSpPr>
          <p:spPr>
            <a:xfrm>
              <a:off x="959075" y="164487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1"/>
            <p:cNvSpPr/>
            <p:nvPr/>
          </p:nvSpPr>
          <p:spPr>
            <a:xfrm>
              <a:off x="886700" y="1861300"/>
              <a:ext cx="50200" cy="50200"/>
            </a:xfrm>
            <a:custGeom>
              <a:avLst/>
              <a:gdLst/>
              <a:ahLst/>
              <a:cxnLst/>
              <a:rect l="l" t="t" r="r" b="b"/>
              <a:pathLst>
                <a:path w="2008" h="2008" extrusionOk="0">
                  <a:moveTo>
                    <a:pt x="1004" y="1"/>
                  </a:moveTo>
                  <a:cubicBezTo>
                    <a:pt x="459" y="1"/>
                    <a:pt x="0" y="460"/>
                    <a:pt x="0" y="1004"/>
                  </a:cubicBezTo>
                  <a:cubicBezTo>
                    <a:pt x="0" y="1549"/>
                    <a:pt x="459" y="2008"/>
                    <a:pt x="1004" y="2008"/>
                  </a:cubicBezTo>
                  <a:cubicBezTo>
                    <a:pt x="1577"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1"/>
            <p:cNvSpPr/>
            <p:nvPr/>
          </p:nvSpPr>
          <p:spPr>
            <a:xfrm>
              <a:off x="886700" y="178892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48" y="2007"/>
                    <a:pt x="2007" y="1577"/>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1"/>
            <p:cNvSpPr/>
            <p:nvPr/>
          </p:nvSpPr>
          <p:spPr>
            <a:xfrm>
              <a:off x="886700" y="1716550"/>
              <a:ext cx="50200" cy="50900"/>
            </a:xfrm>
            <a:custGeom>
              <a:avLst/>
              <a:gdLst/>
              <a:ahLst/>
              <a:cxnLst/>
              <a:rect l="l" t="t" r="r" b="b"/>
              <a:pathLst>
                <a:path w="2008" h="2036" extrusionOk="0">
                  <a:moveTo>
                    <a:pt x="1004" y="0"/>
                  </a:moveTo>
                  <a:cubicBezTo>
                    <a:pt x="459" y="0"/>
                    <a:pt x="0" y="459"/>
                    <a:pt x="0" y="1032"/>
                  </a:cubicBezTo>
                  <a:cubicBezTo>
                    <a:pt x="0" y="1577"/>
                    <a:pt x="459" y="2036"/>
                    <a:pt x="1004" y="2036"/>
                  </a:cubicBezTo>
                  <a:cubicBezTo>
                    <a:pt x="1577"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1"/>
            <p:cNvSpPr/>
            <p:nvPr/>
          </p:nvSpPr>
          <p:spPr>
            <a:xfrm>
              <a:off x="886700" y="1644875"/>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1"/>
            <p:cNvSpPr/>
            <p:nvPr/>
          </p:nvSpPr>
          <p:spPr>
            <a:xfrm>
              <a:off x="814325" y="1861300"/>
              <a:ext cx="50900" cy="50200"/>
            </a:xfrm>
            <a:custGeom>
              <a:avLst/>
              <a:gdLst/>
              <a:ahLst/>
              <a:cxnLst/>
              <a:rect l="l" t="t" r="r" b="b"/>
              <a:pathLst>
                <a:path w="2036" h="2008" extrusionOk="0">
                  <a:moveTo>
                    <a:pt x="1003" y="1"/>
                  </a:moveTo>
                  <a:cubicBezTo>
                    <a:pt x="459" y="1"/>
                    <a:pt x="0" y="460"/>
                    <a:pt x="0" y="1004"/>
                  </a:cubicBezTo>
                  <a:cubicBezTo>
                    <a:pt x="0" y="1549"/>
                    <a:pt x="459" y="2008"/>
                    <a:pt x="1003" y="2008"/>
                  </a:cubicBezTo>
                  <a:cubicBezTo>
                    <a:pt x="1577" y="2008"/>
                    <a:pt x="2035" y="1549"/>
                    <a:pt x="2035" y="1004"/>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1"/>
            <p:cNvSpPr/>
            <p:nvPr/>
          </p:nvSpPr>
          <p:spPr>
            <a:xfrm>
              <a:off x="814325" y="1788925"/>
              <a:ext cx="50900" cy="50200"/>
            </a:xfrm>
            <a:custGeom>
              <a:avLst/>
              <a:gdLst/>
              <a:ahLst/>
              <a:cxnLst/>
              <a:rect l="l" t="t" r="r" b="b"/>
              <a:pathLst>
                <a:path w="2036" h="2008" extrusionOk="0">
                  <a:moveTo>
                    <a:pt x="1003" y="1"/>
                  </a:moveTo>
                  <a:cubicBezTo>
                    <a:pt x="459" y="1"/>
                    <a:pt x="0" y="459"/>
                    <a:pt x="0" y="1004"/>
                  </a:cubicBezTo>
                  <a:cubicBezTo>
                    <a:pt x="0" y="1577"/>
                    <a:pt x="459" y="2007"/>
                    <a:pt x="1003" y="2007"/>
                  </a:cubicBezTo>
                  <a:cubicBezTo>
                    <a:pt x="1577" y="2007"/>
                    <a:pt x="2035" y="1577"/>
                    <a:pt x="2035" y="1004"/>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1"/>
            <p:cNvSpPr/>
            <p:nvPr/>
          </p:nvSpPr>
          <p:spPr>
            <a:xfrm>
              <a:off x="814325" y="1716550"/>
              <a:ext cx="50900" cy="50900"/>
            </a:xfrm>
            <a:custGeom>
              <a:avLst/>
              <a:gdLst/>
              <a:ahLst/>
              <a:cxnLst/>
              <a:rect l="l" t="t" r="r" b="b"/>
              <a:pathLst>
                <a:path w="2036" h="2036" extrusionOk="0">
                  <a:moveTo>
                    <a:pt x="1003" y="0"/>
                  </a:moveTo>
                  <a:cubicBezTo>
                    <a:pt x="459" y="0"/>
                    <a:pt x="0" y="459"/>
                    <a:pt x="0" y="1032"/>
                  </a:cubicBezTo>
                  <a:cubicBezTo>
                    <a:pt x="0" y="1577"/>
                    <a:pt x="459" y="2036"/>
                    <a:pt x="1003" y="2036"/>
                  </a:cubicBezTo>
                  <a:cubicBezTo>
                    <a:pt x="1577" y="2036"/>
                    <a:pt x="2035" y="1577"/>
                    <a:pt x="2035" y="1032"/>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1"/>
            <p:cNvSpPr/>
            <p:nvPr/>
          </p:nvSpPr>
          <p:spPr>
            <a:xfrm>
              <a:off x="814325" y="1644875"/>
              <a:ext cx="50900" cy="50200"/>
            </a:xfrm>
            <a:custGeom>
              <a:avLst/>
              <a:gdLst/>
              <a:ahLst/>
              <a:cxnLst/>
              <a:rect l="l" t="t" r="r" b="b"/>
              <a:pathLst>
                <a:path w="2036" h="2008" extrusionOk="0">
                  <a:moveTo>
                    <a:pt x="1003" y="1"/>
                  </a:moveTo>
                  <a:cubicBezTo>
                    <a:pt x="459" y="1"/>
                    <a:pt x="0" y="459"/>
                    <a:pt x="0" y="1004"/>
                  </a:cubicBezTo>
                  <a:cubicBezTo>
                    <a:pt x="0" y="1549"/>
                    <a:pt x="459" y="2007"/>
                    <a:pt x="1003" y="2007"/>
                  </a:cubicBezTo>
                  <a:cubicBezTo>
                    <a:pt x="1577" y="2007"/>
                    <a:pt x="2035" y="1549"/>
                    <a:pt x="2035" y="1004"/>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1"/>
            <p:cNvSpPr/>
            <p:nvPr/>
          </p:nvSpPr>
          <p:spPr>
            <a:xfrm>
              <a:off x="741925" y="1861300"/>
              <a:ext cx="50925" cy="50200"/>
            </a:xfrm>
            <a:custGeom>
              <a:avLst/>
              <a:gdLst/>
              <a:ahLst/>
              <a:cxnLst/>
              <a:rect l="l" t="t" r="r" b="b"/>
              <a:pathLst>
                <a:path w="2037"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1"/>
            <p:cNvSpPr/>
            <p:nvPr/>
          </p:nvSpPr>
          <p:spPr>
            <a:xfrm>
              <a:off x="741925" y="1788925"/>
              <a:ext cx="50925" cy="50200"/>
            </a:xfrm>
            <a:custGeom>
              <a:avLst/>
              <a:gdLst/>
              <a:ahLst/>
              <a:cxnLst/>
              <a:rect l="l" t="t" r="r" b="b"/>
              <a:pathLst>
                <a:path w="2037" h="2008" extrusionOk="0">
                  <a:moveTo>
                    <a:pt x="1033" y="1"/>
                  </a:moveTo>
                  <a:cubicBezTo>
                    <a:pt x="459" y="1"/>
                    <a:pt x="1" y="459"/>
                    <a:pt x="1" y="1004"/>
                  </a:cubicBezTo>
                  <a:cubicBezTo>
                    <a:pt x="1" y="1577"/>
                    <a:pt x="459" y="2007"/>
                    <a:pt x="1033" y="2007"/>
                  </a:cubicBezTo>
                  <a:cubicBezTo>
                    <a:pt x="1577" y="2007"/>
                    <a:pt x="2036" y="1577"/>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1"/>
            <p:cNvSpPr/>
            <p:nvPr/>
          </p:nvSpPr>
          <p:spPr>
            <a:xfrm>
              <a:off x="741925" y="1716550"/>
              <a:ext cx="50925" cy="50900"/>
            </a:xfrm>
            <a:custGeom>
              <a:avLst/>
              <a:gdLst/>
              <a:ahLst/>
              <a:cxnLst/>
              <a:rect l="l" t="t" r="r" b="b"/>
              <a:pathLst>
                <a:path w="2037"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1"/>
            <p:cNvSpPr/>
            <p:nvPr/>
          </p:nvSpPr>
          <p:spPr>
            <a:xfrm>
              <a:off x="741925" y="1644875"/>
              <a:ext cx="50925" cy="50200"/>
            </a:xfrm>
            <a:custGeom>
              <a:avLst/>
              <a:gdLst/>
              <a:ahLst/>
              <a:cxnLst/>
              <a:rect l="l" t="t" r="r" b="b"/>
              <a:pathLst>
                <a:path w="2037"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1"/>
            <p:cNvSpPr/>
            <p:nvPr/>
          </p:nvSpPr>
          <p:spPr>
            <a:xfrm>
              <a:off x="670275" y="186130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48" y="2008"/>
                    <a:pt x="2007" y="1549"/>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1"/>
            <p:cNvSpPr/>
            <p:nvPr/>
          </p:nvSpPr>
          <p:spPr>
            <a:xfrm>
              <a:off x="670275" y="178892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48" y="2007"/>
                    <a:pt x="2007" y="1577"/>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1"/>
            <p:cNvSpPr/>
            <p:nvPr/>
          </p:nvSpPr>
          <p:spPr>
            <a:xfrm>
              <a:off x="670275" y="1716550"/>
              <a:ext cx="50175" cy="50900"/>
            </a:xfrm>
            <a:custGeom>
              <a:avLst/>
              <a:gdLst/>
              <a:ahLst/>
              <a:cxnLst/>
              <a:rect l="l" t="t" r="r" b="b"/>
              <a:pathLst>
                <a:path w="2007" h="2036" extrusionOk="0">
                  <a:moveTo>
                    <a:pt x="1003" y="0"/>
                  </a:moveTo>
                  <a:cubicBezTo>
                    <a:pt x="459" y="0"/>
                    <a:pt x="0" y="459"/>
                    <a:pt x="0" y="1032"/>
                  </a:cubicBezTo>
                  <a:cubicBezTo>
                    <a:pt x="0" y="1577"/>
                    <a:pt x="459" y="2036"/>
                    <a:pt x="1003" y="2036"/>
                  </a:cubicBezTo>
                  <a:cubicBezTo>
                    <a:pt x="1548" y="2036"/>
                    <a:pt x="2007" y="1577"/>
                    <a:pt x="2007" y="1032"/>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1"/>
            <p:cNvSpPr/>
            <p:nvPr/>
          </p:nvSpPr>
          <p:spPr>
            <a:xfrm>
              <a:off x="670275" y="1644875"/>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1"/>
            <p:cNvSpPr/>
            <p:nvPr/>
          </p:nvSpPr>
          <p:spPr>
            <a:xfrm>
              <a:off x="597875" y="18613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77"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1"/>
            <p:cNvSpPr/>
            <p:nvPr/>
          </p:nvSpPr>
          <p:spPr>
            <a:xfrm>
              <a:off x="597875" y="1788925"/>
              <a:ext cx="50925" cy="50200"/>
            </a:xfrm>
            <a:custGeom>
              <a:avLst/>
              <a:gdLst/>
              <a:ahLst/>
              <a:cxnLst/>
              <a:rect l="l" t="t" r="r" b="b"/>
              <a:pathLst>
                <a:path w="2037" h="2008" extrusionOk="0">
                  <a:moveTo>
                    <a:pt x="1004" y="1"/>
                  </a:moveTo>
                  <a:cubicBezTo>
                    <a:pt x="459" y="1"/>
                    <a:pt x="1" y="459"/>
                    <a:pt x="1" y="1004"/>
                  </a:cubicBezTo>
                  <a:cubicBezTo>
                    <a:pt x="1"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1"/>
            <p:cNvSpPr/>
            <p:nvPr/>
          </p:nvSpPr>
          <p:spPr>
            <a:xfrm>
              <a:off x="597875" y="1716550"/>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77"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1"/>
            <p:cNvSpPr/>
            <p:nvPr/>
          </p:nvSpPr>
          <p:spPr>
            <a:xfrm>
              <a:off x="597875" y="1644875"/>
              <a:ext cx="50925" cy="50200"/>
            </a:xfrm>
            <a:custGeom>
              <a:avLst/>
              <a:gdLst/>
              <a:ahLst/>
              <a:cxnLst/>
              <a:rect l="l" t="t" r="r" b="b"/>
              <a:pathLst>
                <a:path w="2037"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1"/>
            <p:cNvSpPr/>
            <p:nvPr/>
          </p:nvSpPr>
          <p:spPr>
            <a:xfrm>
              <a:off x="525500" y="193297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1"/>
            <p:cNvSpPr/>
            <p:nvPr/>
          </p:nvSpPr>
          <p:spPr>
            <a:xfrm>
              <a:off x="525500" y="186130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6" y="1549"/>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1"/>
            <p:cNvSpPr/>
            <p:nvPr/>
          </p:nvSpPr>
          <p:spPr>
            <a:xfrm>
              <a:off x="525500" y="178892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1"/>
            <p:cNvSpPr/>
            <p:nvPr/>
          </p:nvSpPr>
          <p:spPr>
            <a:xfrm>
              <a:off x="525500" y="1716550"/>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1"/>
            <p:cNvSpPr/>
            <p:nvPr/>
          </p:nvSpPr>
          <p:spPr>
            <a:xfrm>
              <a:off x="525500"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1"/>
            <p:cNvSpPr/>
            <p:nvPr/>
          </p:nvSpPr>
          <p:spPr>
            <a:xfrm>
              <a:off x="453825" y="2005350"/>
              <a:ext cx="50200" cy="50925"/>
            </a:xfrm>
            <a:custGeom>
              <a:avLst/>
              <a:gdLst/>
              <a:ahLst/>
              <a:cxnLst/>
              <a:rect l="l" t="t" r="r" b="b"/>
              <a:pathLst>
                <a:path w="2008" h="2037" extrusionOk="0">
                  <a:moveTo>
                    <a:pt x="1004" y="1"/>
                  </a:moveTo>
                  <a:cubicBezTo>
                    <a:pt x="459" y="1"/>
                    <a:pt x="1" y="460"/>
                    <a:pt x="1" y="1004"/>
                  </a:cubicBezTo>
                  <a:cubicBezTo>
                    <a:pt x="1" y="1578"/>
                    <a:pt x="459" y="2036"/>
                    <a:pt x="1004" y="2036"/>
                  </a:cubicBezTo>
                  <a:cubicBezTo>
                    <a:pt x="1549" y="2036"/>
                    <a:pt x="2007" y="1578"/>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1"/>
            <p:cNvSpPr/>
            <p:nvPr/>
          </p:nvSpPr>
          <p:spPr>
            <a:xfrm>
              <a:off x="453825" y="1932975"/>
              <a:ext cx="50200" cy="50900"/>
            </a:xfrm>
            <a:custGeom>
              <a:avLst/>
              <a:gdLst/>
              <a:ahLst/>
              <a:cxnLst/>
              <a:rect l="l" t="t" r="r" b="b"/>
              <a:pathLst>
                <a:path w="2008" h="2036" extrusionOk="0">
                  <a:moveTo>
                    <a:pt x="1004" y="1"/>
                  </a:moveTo>
                  <a:cubicBezTo>
                    <a:pt x="431" y="1"/>
                    <a:pt x="1" y="459"/>
                    <a:pt x="1" y="1033"/>
                  </a:cubicBezTo>
                  <a:cubicBezTo>
                    <a:pt x="1" y="1577"/>
                    <a:pt x="431"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1"/>
            <p:cNvSpPr/>
            <p:nvPr/>
          </p:nvSpPr>
          <p:spPr>
            <a:xfrm>
              <a:off x="453825" y="1861300"/>
              <a:ext cx="50200" cy="50200"/>
            </a:xfrm>
            <a:custGeom>
              <a:avLst/>
              <a:gdLst/>
              <a:ahLst/>
              <a:cxnLst/>
              <a:rect l="l" t="t" r="r" b="b"/>
              <a:pathLst>
                <a:path w="2008" h="2008" extrusionOk="0">
                  <a:moveTo>
                    <a:pt x="1004" y="1"/>
                  </a:moveTo>
                  <a:cubicBezTo>
                    <a:pt x="431" y="1"/>
                    <a:pt x="1" y="460"/>
                    <a:pt x="1" y="1004"/>
                  </a:cubicBezTo>
                  <a:cubicBezTo>
                    <a:pt x="1" y="1549"/>
                    <a:pt x="431"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1"/>
            <p:cNvSpPr/>
            <p:nvPr/>
          </p:nvSpPr>
          <p:spPr>
            <a:xfrm>
              <a:off x="453825" y="178892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1"/>
            <p:cNvSpPr/>
            <p:nvPr/>
          </p:nvSpPr>
          <p:spPr>
            <a:xfrm>
              <a:off x="453825" y="1716550"/>
              <a:ext cx="50200" cy="50900"/>
            </a:xfrm>
            <a:custGeom>
              <a:avLst/>
              <a:gdLst/>
              <a:ahLst/>
              <a:cxnLst/>
              <a:rect l="l" t="t" r="r" b="b"/>
              <a:pathLst>
                <a:path w="2008" h="2036" extrusionOk="0">
                  <a:moveTo>
                    <a:pt x="1004" y="0"/>
                  </a:moveTo>
                  <a:cubicBezTo>
                    <a:pt x="431" y="0"/>
                    <a:pt x="1" y="459"/>
                    <a:pt x="1" y="1032"/>
                  </a:cubicBezTo>
                  <a:cubicBezTo>
                    <a:pt x="1" y="1577"/>
                    <a:pt x="431" y="2036"/>
                    <a:pt x="1004" y="2036"/>
                  </a:cubicBezTo>
                  <a:cubicBezTo>
                    <a:pt x="1549" y="2036"/>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1"/>
            <p:cNvSpPr/>
            <p:nvPr/>
          </p:nvSpPr>
          <p:spPr>
            <a:xfrm>
              <a:off x="453825" y="164487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1"/>
            <p:cNvSpPr/>
            <p:nvPr/>
          </p:nvSpPr>
          <p:spPr>
            <a:xfrm>
              <a:off x="381450" y="2005350"/>
              <a:ext cx="50900" cy="50925"/>
            </a:xfrm>
            <a:custGeom>
              <a:avLst/>
              <a:gdLst/>
              <a:ahLst/>
              <a:cxnLst/>
              <a:rect l="l" t="t" r="r" b="b"/>
              <a:pathLst>
                <a:path w="2036" h="2037" extrusionOk="0">
                  <a:moveTo>
                    <a:pt x="1004" y="1"/>
                  </a:moveTo>
                  <a:cubicBezTo>
                    <a:pt x="459" y="1"/>
                    <a:pt x="0" y="460"/>
                    <a:pt x="0" y="1004"/>
                  </a:cubicBezTo>
                  <a:cubicBezTo>
                    <a:pt x="0" y="1578"/>
                    <a:pt x="459" y="2036"/>
                    <a:pt x="1004" y="2036"/>
                  </a:cubicBezTo>
                  <a:cubicBezTo>
                    <a:pt x="1577" y="2036"/>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1"/>
            <p:cNvSpPr/>
            <p:nvPr/>
          </p:nvSpPr>
          <p:spPr>
            <a:xfrm>
              <a:off x="381450" y="1861300"/>
              <a:ext cx="50200" cy="50200"/>
            </a:xfrm>
            <a:custGeom>
              <a:avLst/>
              <a:gdLst/>
              <a:ahLst/>
              <a:cxnLst/>
              <a:rect l="l" t="t" r="r" b="b"/>
              <a:pathLst>
                <a:path w="2008" h="2008" extrusionOk="0">
                  <a:moveTo>
                    <a:pt x="1004" y="1"/>
                  </a:moveTo>
                  <a:cubicBezTo>
                    <a:pt x="459" y="1"/>
                    <a:pt x="0" y="460"/>
                    <a:pt x="0" y="1004"/>
                  </a:cubicBezTo>
                  <a:cubicBezTo>
                    <a:pt x="0" y="1549"/>
                    <a:pt x="459" y="2008"/>
                    <a:pt x="1004" y="2008"/>
                  </a:cubicBezTo>
                  <a:cubicBezTo>
                    <a:pt x="1577"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1"/>
            <p:cNvSpPr/>
            <p:nvPr/>
          </p:nvSpPr>
          <p:spPr>
            <a:xfrm>
              <a:off x="381450" y="1788925"/>
              <a:ext cx="50900" cy="50200"/>
            </a:xfrm>
            <a:custGeom>
              <a:avLst/>
              <a:gdLst/>
              <a:ahLst/>
              <a:cxnLst/>
              <a:rect l="l" t="t" r="r" b="b"/>
              <a:pathLst>
                <a:path w="2036" h="2008" extrusionOk="0">
                  <a:moveTo>
                    <a:pt x="1004" y="1"/>
                  </a:moveTo>
                  <a:cubicBezTo>
                    <a:pt x="459" y="1"/>
                    <a:pt x="0" y="459"/>
                    <a:pt x="0" y="1004"/>
                  </a:cubicBezTo>
                  <a:cubicBezTo>
                    <a:pt x="0"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1"/>
            <p:cNvSpPr/>
            <p:nvPr/>
          </p:nvSpPr>
          <p:spPr>
            <a:xfrm>
              <a:off x="381450" y="1716550"/>
              <a:ext cx="50200" cy="50900"/>
            </a:xfrm>
            <a:custGeom>
              <a:avLst/>
              <a:gdLst/>
              <a:ahLst/>
              <a:cxnLst/>
              <a:rect l="l" t="t" r="r" b="b"/>
              <a:pathLst>
                <a:path w="2008" h="2036" extrusionOk="0">
                  <a:moveTo>
                    <a:pt x="1004" y="0"/>
                  </a:moveTo>
                  <a:cubicBezTo>
                    <a:pt x="459" y="0"/>
                    <a:pt x="0" y="459"/>
                    <a:pt x="0" y="1032"/>
                  </a:cubicBezTo>
                  <a:cubicBezTo>
                    <a:pt x="0" y="1577"/>
                    <a:pt x="459" y="2036"/>
                    <a:pt x="1004" y="2036"/>
                  </a:cubicBezTo>
                  <a:cubicBezTo>
                    <a:pt x="1577" y="2036"/>
                    <a:pt x="2007" y="1577"/>
                    <a:pt x="2007" y="1032"/>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1"/>
            <p:cNvSpPr/>
            <p:nvPr/>
          </p:nvSpPr>
          <p:spPr>
            <a:xfrm>
              <a:off x="4350350" y="265465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49" y="2036"/>
                    <a:pt x="2007" y="1578"/>
                    <a:pt x="2007" y="1033"/>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1"/>
            <p:cNvSpPr/>
            <p:nvPr/>
          </p:nvSpPr>
          <p:spPr>
            <a:xfrm>
              <a:off x="4350350" y="2727050"/>
              <a:ext cx="50200" cy="50175"/>
            </a:xfrm>
            <a:custGeom>
              <a:avLst/>
              <a:gdLst/>
              <a:ahLst/>
              <a:cxnLst/>
              <a:rect l="l" t="t" r="r" b="b"/>
              <a:pathLst>
                <a:path w="2008" h="2007" extrusionOk="0">
                  <a:moveTo>
                    <a:pt x="1004" y="0"/>
                  </a:moveTo>
                  <a:cubicBezTo>
                    <a:pt x="459" y="0"/>
                    <a:pt x="1" y="459"/>
                    <a:pt x="1" y="1004"/>
                  </a:cubicBezTo>
                  <a:cubicBezTo>
                    <a:pt x="1" y="1577"/>
                    <a:pt x="459" y="2007"/>
                    <a:pt x="1004" y="2007"/>
                  </a:cubicBezTo>
                  <a:cubicBezTo>
                    <a:pt x="1549" y="2007"/>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1"/>
            <p:cNvSpPr/>
            <p:nvPr/>
          </p:nvSpPr>
          <p:spPr>
            <a:xfrm>
              <a:off x="4422025" y="2727050"/>
              <a:ext cx="50900" cy="50175"/>
            </a:xfrm>
            <a:custGeom>
              <a:avLst/>
              <a:gdLst/>
              <a:ahLst/>
              <a:cxnLst/>
              <a:rect l="l" t="t" r="r" b="b"/>
              <a:pathLst>
                <a:path w="2036" h="2007" extrusionOk="0">
                  <a:moveTo>
                    <a:pt x="1032" y="0"/>
                  </a:moveTo>
                  <a:cubicBezTo>
                    <a:pt x="459" y="0"/>
                    <a:pt x="0" y="459"/>
                    <a:pt x="0" y="1004"/>
                  </a:cubicBezTo>
                  <a:cubicBezTo>
                    <a:pt x="0" y="1577"/>
                    <a:pt x="459" y="2007"/>
                    <a:pt x="1032" y="2007"/>
                  </a:cubicBezTo>
                  <a:cubicBezTo>
                    <a:pt x="1577" y="2007"/>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1"/>
            <p:cNvSpPr/>
            <p:nvPr/>
          </p:nvSpPr>
          <p:spPr>
            <a:xfrm>
              <a:off x="4422025" y="287110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1"/>
            <p:cNvSpPr/>
            <p:nvPr/>
          </p:nvSpPr>
          <p:spPr>
            <a:xfrm>
              <a:off x="4494400" y="2799425"/>
              <a:ext cx="50925" cy="50200"/>
            </a:xfrm>
            <a:custGeom>
              <a:avLst/>
              <a:gdLst/>
              <a:ahLst/>
              <a:cxnLst/>
              <a:rect l="l" t="t" r="r" b="b"/>
              <a:pathLst>
                <a:path w="2037"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1"/>
            <p:cNvSpPr/>
            <p:nvPr/>
          </p:nvSpPr>
          <p:spPr>
            <a:xfrm>
              <a:off x="4422025" y="279942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1"/>
            <p:cNvSpPr/>
            <p:nvPr/>
          </p:nvSpPr>
          <p:spPr>
            <a:xfrm>
              <a:off x="4999650" y="1572500"/>
              <a:ext cx="50200" cy="50175"/>
            </a:xfrm>
            <a:custGeom>
              <a:avLst/>
              <a:gdLst/>
              <a:ahLst/>
              <a:cxnLst/>
              <a:rect l="l" t="t" r="r" b="b"/>
              <a:pathLst>
                <a:path w="2008" h="2007" extrusionOk="0">
                  <a:moveTo>
                    <a:pt x="1004" y="0"/>
                  </a:moveTo>
                  <a:cubicBezTo>
                    <a:pt x="459" y="0"/>
                    <a:pt x="1" y="459"/>
                    <a:pt x="1" y="1004"/>
                  </a:cubicBezTo>
                  <a:cubicBezTo>
                    <a:pt x="1" y="1577"/>
                    <a:pt x="459" y="2007"/>
                    <a:pt x="1004" y="2007"/>
                  </a:cubicBezTo>
                  <a:cubicBezTo>
                    <a:pt x="1549" y="2007"/>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1"/>
            <p:cNvSpPr/>
            <p:nvPr/>
          </p:nvSpPr>
          <p:spPr>
            <a:xfrm>
              <a:off x="4999650" y="164487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1"/>
            <p:cNvSpPr/>
            <p:nvPr/>
          </p:nvSpPr>
          <p:spPr>
            <a:xfrm>
              <a:off x="4999650" y="1716550"/>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49" y="2036"/>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1"/>
            <p:cNvSpPr/>
            <p:nvPr/>
          </p:nvSpPr>
          <p:spPr>
            <a:xfrm>
              <a:off x="4999650" y="178892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1"/>
            <p:cNvSpPr/>
            <p:nvPr/>
          </p:nvSpPr>
          <p:spPr>
            <a:xfrm>
              <a:off x="4999650" y="18613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1"/>
            <p:cNvSpPr/>
            <p:nvPr/>
          </p:nvSpPr>
          <p:spPr>
            <a:xfrm>
              <a:off x="4999650" y="1932975"/>
              <a:ext cx="50200" cy="50900"/>
            </a:xfrm>
            <a:custGeom>
              <a:avLst/>
              <a:gdLst/>
              <a:ahLst/>
              <a:cxnLst/>
              <a:rect l="l" t="t" r="r" b="b"/>
              <a:pathLst>
                <a:path w="2008" h="2036"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1"/>
            <p:cNvSpPr/>
            <p:nvPr/>
          </p:nvSpPr>
          <p:spPr>
            <a:xfrm>
              <a:off x="4999650" y="2005350"/>
              <a:ext cx="50200" cy="50925"/>
            </a:xfrm>
            <a:custGeom>
              <a:avLst/>
              <a:gdLst/>
              <a:ahLst/>
              <a:cxnLst/>
              <a:rect l="l" t="t" r="r" b="b"/>
              <a:pathLst>
                <a:path w="2008" h="2037" extrusionOk="0">
                  <a:moveTo>
                    <a:pt x="1004" y="1"/>
                  </a:moveTo>
                  <a:cubicBezTo>
                    <a:pt x="459" y="1"/>
                    <a:pt x="1" y="460"/>
                    <a:pt x="1" y="1004"/>
                  </a:cubicBezTo>
                  <a:cubicBezTo>
                    <a:pt x="1" y="1578"/>
                    <a:pt x="459" y="2036"/>
                    <a:pt x="1004" y="2036"/>
                  </a:cubicBezTo>
                  <a:cubicBezTo>
                    <a:pt x="1549" y="2036"/>
                    <a:pt x="2007" y="1578"/>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1"/>
            <p:cNvSpPr/>
            <p:nvPr/>
          </p:nvSpPr>
          <p:spPr>
            <a:xfrm>
              <a:off x="4999650" y="20777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1"/>
            <p:cNvSpPr/>
            <p:nvPr/>
          </p:nvSpPr>
          <p:spPr>
            <a:xfrm>
              <a:off x="4999650" y="21494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49" y="2036"/>
                    <a:pt x="2007" y="1578"/>
                    <a:pt x="2007" y="1033"/>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1"/>
            <p:cNvSpPr/>
            <p:nvPr/>
          </p:nvSpPr>
          <p:spPr>
            <a:xfrm>
              <a:off x="4999650" y="2221800"/>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1"/>
            <p:cNvSpPr/>
            <p:nvPr/>
          </p:nvSpPr>
          <p:spPr>
            <a:xfrm>
              <a:off x="4999650" y="229417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1"/>
            <p:cNvSpPr/>
            <p:nvPr/>
          </p:nvSpPr>
          <p:spPr>
            <a:xfrm>
              <a:off x="4999650" y="236655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1"/>
            <p:cNvSpPr/>
            <p:nvPr/>
          </p:nvSpPr>
          <p:spPr>
            <a:xfrm>
              <a:off x="4999650" y="2438225"/>
              <a:ext cx="50200" cy="50900"/>
            </a:xfrm>
            <a:custGeom>
              <a:avLst/>
              <a:gdLst/>
              <a:ahLst/>
              <a:cxnLst/>
              <a:rect l="l" t="t" r="r" b="b"/>
              <a:pathLst>
                <a:path w="2008" h="2036"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1"/>
            <p:cNvSpPr/>
            <p:nvPr/>
          </p:nvSpPr>
          <p:spPr>
            <a:xfrm>
              <a:off x="4999650" y="2510600"/>
              <a:ext cx="50200" cy="50200"/>
            </a:xfrm>
            <a:custGeom>
              <a:avLst/>
              <a:gdLst/>
              <a:ahLst/>
              <a:cxnLst/>
              <a:rect l="l" t="t" r="r" b="b"/>
              <a:pathLst>
                <a:path w="2008" h="2008" extrusionOk="0">
                  <a:moveTo>
                    <a:pt x="1004" y="1"/>
                  </a:moveTo>
                  <a:cubicBezTo>
                    <a:pt x="459" y="1"/>
                    <a:pt x="1" y="460"/>
                    <a:pt x="1" y="1004"/>
                  </a:cubicBezTo>
                  <a:cubicBezTo>
                    <a:pt x="1" y="1578"/>
                    <a:pt x="459" y="2008"/>
                    <a:pt x="1004" y="2008"/>
                  </a:cubicBezTo>
                  <a:cubicBezTo>
                    <a:pt x="1549" y="2008"/>
                    <a:pt x="2007" y="1578"/>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1"/>
            <p:cNvSpPr/>
            <p:nvPr/>
          </p:nvSpPr>
          <p:spPr>
            <a:xfrm>
              <a:off x="4638450" y="1572500"/>
              <a:ext cx="50925" cy="50175"/>
            </a:xfrm>
            <a:custGeom>
              <a:avLst/>
              <a:gdLst/>
              <a:ahLst/>
              <a:cxnLst/>
              <a:rect l="l" t="t" r="r" b="b"/>
              <a:pathLst>
                <a:path w="2037"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1"/>
            <p:cNvSpPr/>
            <p:nvPr/>
          </p:nvSpPr>
          <p:spPr>
            <a:xfrm>
              <a:off x="4638450" y="1644875"/>
              <a:ext cx="50925" cy="50200"/>
            </a:xfrm>
            <a:custGeom>
              <a:avLst/>
              <a:gdLst/>
              <a:ahLst/>
              <a:cxnLst/>
              <a:rect l="l" t="t" r="r" b="b"/>
              <a:pathLst>
                <a:path w="2037"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1"/>
            <p:cNvSpPr/>
            <p:nvPr/>
          </p:nvSpPr>
          <p:spPr>
            <a:xfrm>
              <a:off x="4638450" y="1716550"/>
              <a:ext cx="50925" cy="50900"/>
            </a:xfrm>
            <a:custGeom>
              <a:avLst/>
              <a:gdLst/>
              <a:ahLst/>
              <a:cxnLst/>
              <a:rect l="l" t="t" r="r" b="b"/>
              <a:pathLst>
                <a:path w="2037"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1"/>
            <p:cNvSpPr/>
            <p:nvPr/>
          </p:nvSpPr>
          <p:spPr>
            <a:xfrm>
              <a:off x="4638450" y="1788925"/>
              <a:ext cx="50925" cy="50200"/>
            </a:xfrm>
            <a:custGeom>
              <a:avLst/>
              <a:gdLst/>
              <a:ahLst/>
              <a:cxnLst/>
              <a:rect l="l" t="t" r="r" b="b"/>
              <a:pathLst>
                <a:path w="2037" h="2008" extrusionOk="0">
                  <a:moveTo>
                    <a:pt x="1033" y="1"/>
                  </a:moveTo>
                  <a:cubicBezTo>
                    <a:pt x="459" y="1"/>
                    <a:pt x="1" y="459"/>
                    <a:pt x="1" y="1004"/>
                  </a:cubicBezTo>
                  <a:cubicBezTo>
                    <a:pt x="1" y="1577"/>
                    <a:pt x="459" y="2007"/>
                    <a:pt x="1033" y="2007"/>
                  </a:cubicBezTo>
                  <a:cubicBezTo>
                    <a:pt x="1577" y="2007"/>
                    <a:pt x="2036" y="1577"/>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1"/>
            <p:cNvSpPr/>
            <p:nvPr/>
          </p:nvSpPr>
          <p:spPr>
            <a:xfrm>
              <a:off x="4638450" y="1861300"/>
              <a:ext cx="50925" cy="50200"/>
            </a:xfrm>
            <a:custGeom>
              <a:avLst/>
              <a:gdLst/>
              <a:ahLst/>
              <a:cxnLst/>
              <a:rect l="l" t="t" r="r" b="b"/>
              <a:pathLst>
                <a:path w="2037"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1"/>
            <p:cNvSpPr/>
            <p:nvPr/>
          </p:nvSpPr>
          <p:spPr>
            <a:xfrm>
              <a:off x="4638450" y="1932975"/>
              <a:ext cx="50925" cy="50900"/>
            </a:xfrm>
            <a:custGeom>
              <a:avLst/>
              <a:gdLst/>
              <a:ahLst/>
              <a:cxnLst/>
              <a:rect l="l" t="t" r="r" b="b"/>
              <a:pathLst>
                <a:path w="2037"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1"/>
            <p:cNvSpPr/>
            <p:nvPr/>
          </p:nvSpPr>
          <p:spPr>
            <a:xfrm>
              <a:off x="4638450" y="2005350"/>
              <a:ext cx="50925" cy="50925"/>
            </a:xfrm>
            <a:custGeom>
              <a:avLst/>
              <a:gdLst/>
              <a:ahLst/>
              <a:cxnLst/>
              <a:rect l="l" t="t" r="r" b="b"/>
              <a:pathLst>
                <a:path w="2037" h="2037" extrusionOk="0">
                  <a:moveTo>
                    <a:pt x="1033" y="1"/>
                  </a:moveTo>
                  <a:cubicBezTo>
                    <a:pt x="459" y="1"/>
                    <a:pt x="1" y="460"/>
                    <a:pt x="1" y="1004"/>
                  </a:cubicBezTo>
                  <a:cubicBezTo>
                    <a:pt x="1" y="1578"/>
                    <a:pt x="459" y="2036"/>
                    <a:pt x="1033" y="2036"/>
                  </a:cubicBezTo>
                  <a:cubicBezTo>
                    <a:pt x="1577" y="2036"/>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1"/>
            <p:cNvSpPr/>
            <p:nvPr/>
          </p:nvSpPr>
          <p:spPr>
            <a:xfrm>
              <a:off x="4638450" y="2077750"/>
              <a:ext cx="50925" cy="50175"/>
            </a:xfrm>
            <a:custGeom>
              <a:avLst/>
              <a:gdLst/>
              <a:ahLst/>
              <a:cxnLst/>
              <a:rect l="l" t="t" r="r" b="b"/>
              <a:pathLst>
                <a:path w="2037"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1"/>
            <p:cNvSpPr/>
            <p:nvPr/>
          </p:nvSpPr>
          <p:spPr>
            <a:xfrm>
              <a:off x="4638450" y="2149400"/>
              <a:ext cx="50925" cy="50925"/>
            </a:xfrm>
            <a:custGeom>
              <a:avLst/>
              <a:gdLst/>
              <a:ahLst/>
              <a:cxnLst/>
              <a:rect l="l" t="t" r="r" b="b"/>
              <a:pathLst>
                <a:path w="2037"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1"/>
            <p:cNvSpPr/>
            <p:nvPr/>
          </p:nvSpPr>
          <p:spPr>
            <a:xfrm>
              <a:off x="4638450" y="2221800"/>
              <a:ext cx="50925" cy="50900"/>
            </a:xfrm>
            <a:custGeom>
              <a:avLst/>
              <a:gdLst/>
              <a:ahLst/>
              <a:cxnLst/>
              <a:rect l="l" t="t" r="r" b="b"/>
              <a:pathLst>
                <a:path w="2037"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1"/>
            <p:cNvSpPr/>
            <p:nvPr/>
          </p:nvSpPr>
          <p:spPr>
            <a:xfrm>
              <a:off x="4638450" y="2294175"/>
              <a:ext cx="50925" cy="50200"/>
            </a:xfrm>
            <a:custGeom>
              <a:avLst/>
              <a:gdLst/>
              <a:ahLst/>
              <a:cxnLst/>
              <a:rect l="l" t="t" r="r" b="b"/>
              <a:pathLst>
                <a:path w="2037" h="2008" extrusionOk="0">
                  <a:moveTo>
                    <a:pt x="1033" y="1"/>
                  </a:moveTo>
                  <a:cubicBezTo>
                    <a:pt x="459" y="1"/>
                    <a:pt x="1" y="459"/>
                    <a:pt x="1" y="1004"/>
                  </a:cubicBezTo>
                  <a:cubicBezTo>
                    <a:pt x="1" y="1577"/>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1"/>
            <p:cNvSpPr/>
            <p:nvPr/>
          </p:nvSpPr>
          <p:spPr>
            <a:xfrm>
              <a:off x="4638450" y="2366550"/>
              <a:ext cx="50925" cy="50200"/>
            </a:xfrm>
            <a:custGeom>
              <a:avLst/>
              <a:gdLst/>
              <a:ahLst/>
              <a:cxnLst/>
              <a:rect l="l" t="t" r="r" b="b"/>
              <a:pathLst>
                <a:path w="2037"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1"/>
            <p:cNvSpPr/>
            <p:nvPr/>
          </p:nvSpPr>
          <p:spPr>
            <a:xfrm>
              <a:off x="4277975" y="229417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1"/>
            <p:cNvSpPr/>
            <p:nvPr/>
          </p:nvSpPr>
          <p:spPr>
            <a:xfrm>
              <a:off x="4277975" y="2510600"/>
              <a:ext cx="50200" cy="50200"/>
            </a:xfrm>
            <a:custGeom>
              <a:avLst/>
              <a:gdLst/>
              <a:ahLst/>
              <a:cxnLst/>
              <a:rect l="l" t="t" r="r" b="b"/>
              <a:pathLst>
                <a:path w="2008" h="2008" extrusionOk="0">
                  <a:moveTo>
                    <a:pt x="1004" y="1"/>
                  </a:moveTo>
                  <a:cubicBezTo>
                    <a:pt x="459" y="1"/>
                    <a:pt x="0" y="460"/>
                    <a:pt x="0" y="1004"/>
                  </a:cubicBezTo>
                  <a:cubicBezTo>
                    <a:pt x="0" y="1578"/>
                    <a:pt x="459" y="2008"/>
                    <a:pt x="1004" y="2008"/>
                  </a:cubicBezTo>
                  <a:cubicBezTo>
                    <a:pt x="1577" y="2008"/>
                    <a:pt x="2007" y="1578"/>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1"/>
            <p:cNvSpPr/>
            <p:nvPr/>
          </p:nvSpPr>
          <p:spPr>
            <a:xfrm>
              <a:off x="4277975" y="243822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77" y="2036"/>
                    <a:pt x="2007" y="1577"/>
                    <a:pt x="2007" y="1033"/>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1"/>
            <p:cNvSpPr/>
            <p:nvPr/>
          </p:nvSpPr>
          <p:spPr>
            <a:xfrm>
              <a:off x="4277975" y="2366550"/>
              <a:ext cx="50200" cy="50200"/>
            </a:xfrm>
            <a:custGeom>
              <a:avLst/>
              <a:gdLst/>
              <a:ahLst/>
              <a:cxnLst/>
              <a:rect l="l" t="t" r="r" b="b"/>
              <a:pathLst>
                <a:path w="2008" h="2008" extrusionOk="0">
                  <a:moveTo>
                    <a:pt x="1004" y="1"/>
                  </a:moveTo>
                  <a:cubicBezTo>
                    <a:pt x="459" y="1"/>
                    <a:pt x="0" y="460"/>
                    <a:pt x="0" y="1004"/>
                  </a:cubicBezTo>
                  <a:cubicBezTo>
                    <a:pt x="0" y="1549"/>
                    <a:pt x="459" y="2008"/>
                    <a:pt x="1004" y="2008"/>
                  </a:cubicBezTo>
                  <a:cubicBezTo>
                    <a:pt x="1577" y="2008"/>
                    <a:pt x="2007" y="1549"/>
                    <a:pt x="2007" y="1004"/>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1"/>
            <p:cNvSpPr/>
            <p:nvPr/>
          </p:nvSpPr>
          <p:spPr>
            <a:xfrm>
              <a:off x="4350350" y="229417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1"/>
            <p:cNvSpPr/>
            <p:nvPr/>
          </p:nvSpPr>
          <p:spPr>
            <a:xfrm>
              <a:off x="4350350" y="236655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1"/>
            <p:cNvSpPr/>
            <p:nvPr/>
          </p:nvSpPr>
          <p:spPr>
            <a:xfrm>
              <a:off x="4422025"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1"/>
            <p:cNvSpPr/>
            <p:nvPr/>
          </p:nvSpPr>
          <p:spPr>
            <a:xfrm>
              <a:off x="4422025" y="1716550"/>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1"/>
            <p:cNvSpPr/>
            <p:nvPr/>
          </p:nvSpPr>
          <p:spPr>
            <a:xfrm>
              <a:off x="4422025" y="178892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1"/>
            <p:cNvSpPr/>
            <p:nvPr/>
          </p:nvSpPr>
          <p:spPr>
            <a:xfrm>
              <a:off x="4422025" y="186130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6" y="1549"/>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1"/>
            <p:cNvSpPr/>
            <p:nvPr/>
          </p:nvSpPr>
          <p:spPr>
            <a:xfrm>
              <a:off x="4422025" y="193297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1"/>
            <p:cNvSpPr/>
            <p:nvPr/>
          </p:nvSpPr>
          <p:spPr>
            <a:xfrm>
              <a:off x="4422025" y="2005350"/>
              <a:ext cx="50900" cy="50925"/>
            </a:xfrm>
            <a:custGeom>
              <a:avLst/>
              <a:gdLst/>
              <a:ahLst/>
              <a:cxnLst/>
              <a:rect l="l" t="t" r="r" b="b"/>
              <a:pathLst>
                <a:path w="2036" h="2037" extrusionOk="0">
                  <a:moveTo>
                    <a:pt x="1032" y="1"/>
                  </a:moveTo>
                  <a:cubicBezTo>
                    <a:pt x="459" y="1"/>
                    <a:pt x="0" y="460"/>
                    <a:pt x="0" y="1004"/>
                  </a:cubicBezTo>
                  <a:cubicBezTo>
                    <a:pt x="0" y="1578"/>
                    <a:pt x="459" y="2036"/>
                    <a:pt x="1032" y="2036"/>
                  </a:cubicBezTo>
                  <a:cubicBezTo>
                    <a:pt x="1577" y="2036"/>
                    <a:pt x="2036" y="1578"/>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1"/>
            <p:cNvSpPr/>
            <p:nvPr/>
          </p:nvSpPr>
          <p:spPr>
            <a:xfrm>
              <a:off x="4422025" y="20777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1"/>
            <p:cNvSpPr/>
            <p:nvPr/>
          </p:nvSpPr>
          <p:spPr>
            <a:xfrm>
              <a:off x="4422025" y="21494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1"/>
            <p:cNvSpPr/>
            <p:nvPr/>
          </p:nvSpPr>
          <p:spPr>
            <a:xfrm>
              <a:off x="4422025" y="2221800"/>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1"/>
            <p:cNvSpPr/>
            <p:nvPr/>
          </p:nvSpPr>
          <p:spPr>
            <a:xfrm>
              <a:off x="4422025" y="229417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1"/>
            <p:cNvSpPr/>
            <p:nvPr/>
          </p:nvSpPr>
          <p:spPr>
            <a:xfrm>
              <a:off x="4422025" y="236655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6" y="1549"/>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1"/>
            <p:cNvSpPr/>
            <p:nvPr/>
          </p:nvSpPr>
          <p:spPr>
            <a:xfrm>
              <a:off x="4422025" y="243822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1"/>
            <p:cNvSpPr/>
            <p:nvPr/>
          </p:nvSpPr>
          <p:spPr>
            <a:xfrm>
              <a:off x="4494400" y="1644875"/>
              <a:ext cx="50925" cy="50200"/>
            </a:xfrm>
            <a:custGeom>
              <a:avLst/>
              <a:gdLst/>
              <a:ahLst/>
              <a:cxnLst/>
              <a:rect l="l" t="t" r="r" b="b"/>
              <a:pathLst>
                <a:path w="2037"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1"/>
            <p:cNvSpPr/>
            <p:nvPr/>
          </p:nvSpPr>
          <p:spPr>
            <a:xfrm>
              <a:off x="4494400" y="1716550"/>
              <a:ext cx="50925" cy="50900"/>
            </a:xfrm>
            <a:custGeom>
              <a:avLst/>
              <a:gdLst/>
              <a:ahLst/>
              <a:cxnLst/>
              <a:rect l="l" t="t" r="r" b="b"/>
              <a:pathLst>
                <a:path w="2037" h="2036" extrusionOk="0">
                  <a:moveTo>
                    <a:pt x="1033" y="0"/>
                  </a:moveTo>
                  <a:cubicBezTo>
                    <a:pt x="459" y="0"/>
                    <a:pt x="1" y="459"/>
                    <a:pt x="1" y="1004"/>
                  </a:cubicBezTo>
                  <a:cubicBezTo>
                    <a:pt x="1" y="1577"/>
                    <a:pt x="459" y="2036"/>
                    <a:pt x="1004" y="2036"/>
                  </a:cubicBezTo>
                  <a:cubicBezTo>
                    <a:pt x="1549" y="2036"/>
                    <a:pt x="2007"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1"/>
            <p:cNvSpPr/>
            <p:nvPr/>
          </p:nvSpPr>
          <p:spPr>
            <a:xfrm>
              <a:off x="4494400" y="1788925"/>
              <a:ext cx="50925" cy="50200"/>
            </a:xfrm>
            <a:custGeom>
              <a:avLst/>
              <a:gdLst/>
              <a:ahLst/>
              <a:cxnLst/>
              <a:rect l="l" t="t" r="r" b="b"/>
              <a:pathLst>
                <a:path w="2037" h="2008" extrusionOk="0">
                  <a:moveTo>
                    <a:pt x="1004" y="1"/>
                  </a:moveTo>
                  <a:cubicBezTo>
                    <a:pt x="459" y="1"/>
                    <a:pt x="1" y="459"/>
                    <a:pt x="1" y="1004"/>
                  </a:cubicBezTo>
                  <a:cubicBezTo>
                    <a:pt x="1"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1"/>
            <p:cNvSpPr/>
            <p:nvPr/>
          </p:nvSpPr>
          <p:spPr>
            <a:xfrm>
              <a:off x="4494400" y="1861275"/>
              <a:ext cx="50925" cy="50225"/>
            </a:xfrm>
            <a:custGeom>
              <a:avLst/>
              <a:gdLst/>
              <a:ahLst/>
              <a:cxnLst/>
              <a:rect l="l" t="t" r="r" b="b"/>
              <a:pathLst>
                <a:path w="2037" h="2009" extrusionOk="0">
                  <a:moveTo>
                    <a:pt x="982" y="1"/>
                  </a:moveTo>
                  <a:cubicBezTo>
                    <a:pt x="433" y="1"/>
                    <a:pt x="1" y="449"/>
                    <a:pt x="1" y="1005"/>
                  </a:cubicBezTo>
                  <a:cubicBezTo>
                    <a:pt x="1" y="1550"/>
                    <a:pt x="459" y="2009"/>
                    <a:pt x="1004" y="2009"/>
                  </a:cubicBezTo>
                  <a:cubicBezTo>
                    <a:pt x="1577" y="2009"/>
                    <a:pt x="2007" y="1550"/>
                    <a:pt x="2036" y="1005"/>
                  </a:cubicBezTo>
                  <a:cubicBezTo>
                    <a:pt x="2036" y="461"/>
                    <a:pt x="1577" y="2"/>
                    <a:pt x="1033" y="2"/>
                  </a:cubicBezTo>
                  <a:cubicBezTo>
                    <a:pt x="1016" y="1"/>
                    <a:pt x="999" y="1"/>
                    <a:pt x="98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1"/>
            <p:cNvSpPr/>
            <p:nvPr/>
          </p:nvSpPr>
          <p:spPr>
            <a:xfrm>
              <a:off x="4494400" y="1932975"/>
              <a:ext cx="50925" cy="50900"/>
            </a:xfrm>
            <a:custGeom>
              <a:avLst/>
              <a:gdLst/>
              <a:ahLst/>
              <a:cxnLst/>
              <a:rect l="l" t="t" r="r" b="b"/>
              <a:pathLst>
                <a:path w="2037" h="2036" extrusionOk="0">
                  <a:moveTo>
                    <a:pt x="1004" y="1"/>
                  </a:moveTo>
                  <a:cubicBezTo>
                    <a:pt x="459" y="1"/>
                    <a:pt x="1" y="459"/>
                    <a:pt x="1" y="1004"/>
                  </a:cubicBezTo>
                  <a:cubicBezTo>
                    <a:pt x="1" y="1577"/>
                    <a:pt x="459" y="2036"/>
                    <a:pt x="1004" y="2036"/>
                  </a:cubicBezTo>
                  <a:cubicBezTo>
                    <a:pt x="1549" y="2036"/>
                    <a:pt x="2007" y="1577"/>
                    <a:pt x="2007"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1"/>
            <p:cNvSpPr/>
            <p:nvPr/>
          </p:nvSpPr>
          <p:spPr>
            <a:xfrm>
              <a:off x="4494400" y="2005350"/>
              <a:ext cx="50925" cy="50925"/>
            </a:xfrm>
            <a:custGeom>
              <a:avLst/>
              <a:gdLst/>
              <a:ahLst/>
              <a:cxnLst/>
              <a:rect l="l" t="t" r="r" b="b"/>
              <a:pathLst>
                <a:path w="2037" h="2037" extrusionOk="0">
                  <a:moveTo>
                    <a:pt x="1004" y="1"/>
                  </a:moveTo>
                  <a:cubicBezTo>
                    <a:pt x="459" y="1"/>
                    <a:pt x="1" y="460"/>
                    <a:pt x="1" y="1004"/>
                  </a:cubicBezTo>
                  <a:cubicBezTo>
                    <a:pt x="1" y="1578"/>
                    <a:pt x="459" y="2036"/>
                    <a:pt x="1004" y="2036"/>
                  </a:cubicBezTo>
                  <a:cubicBezTo>
                    <a:pt x="1577" y="2036"/>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1"/>
            <p:cNvSpPr/>
            <p:nvPr/>
          </p:nvSpPr>
          <p:spPr>
            <a:xfrm>
              <a:off x="4494400" y="2077700"/>
              <a:ext cx="50925" cy="50225"/>
            </a:xfrm>
            <a:custGeom>
              <a:avLst/>
              <a:gdLst/>
              <a:ahLst/>
              <a:cxnLst/>
              <a:rect l="l" t="t" r="r" b="b"/>
              <a:pathLst>
                <a:path w="2037" h="2009" extrusionOk="0">
                  <a:moveTo>
                    <a:pt x="982" y="1"/>
                  </a:moveTo>
                  <a:cubicBezTo>
                    <a:pt x="433" y="1"/>
                    <a:pt x="1" y="449"/>
                    <a:pt x="1" y="1006"/>
                  </a:cubicBezTo>
                  <a:cubicBezTo>
                    <a:pt x="1" y="1550"/>
                    <a:pt x="459" y="2009"/>
                    <a:pt x="1004" y="2009"/>
                  </a:cubicBezTo>
                  <a:cubicBezTo>
                    <a:pt x="1549" y="2009"/>
                    <a:pt x="2007" y="1579"/>
                    <a:pt x="2036" y="1006"/>
                  </a:cubicBezTo>
                  <a:cubicBezTo>
                    <a:pt x="2036" y="461"/>
                    <a:pt x="1577" y="2"/>
                    <a:pt x="1033" y="2"/>
                  </a:cubicBezTo>
                  <a:cubicBezTo>
                    <a:pt x="1016" y="1"/>
                    <a:pt x="999" y="1"/>
                    <a:pt x="98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1"/>
            <p:cNvSpPr/>
            <p:nvPr/>
          </p:nvSpPr>
          <p:spPr>
            <a:xfrm>
              <a:off x="4494400" y="2149400"/>
              <a:ext cx="50925" cy="50925"/>
            </a:xfrm>
            <a:custGeom>
              <a:avLst/>
              <a:gdLst/>
              <a:ahLst/>
              <a:cxnLst/>
              <a:rect l="l" t="t" r="r" b="b"/>
              <a:pathLst>
                <a:path w="2037" h="2037" extrusionOk="0">
                  <a:moveTo>
                    <a:pt x="1004" y="1"/>
                  </a:moveTo>
                  <a:cubicBezTo>
                    <a:pt x="459" y="1"/>
                    <a:pt x="1" y="460"/>
                    <a:pt x="1" y="1033"/>
                  </a:cubicBezTo>
                  <a:cubicBezTo>
                    <a:pt x="1"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1"/>
            <p:cNvSpPr/>
            <p:nvPr/>
          </p:nvSpPr>
          <p:spPr>
            <a:xfrm>
              <a:off x="4494400" y="2221800"/>
              <a:ext cx="50925" cy="50225"/>
            </a:xfrm>
            <a:custGeom>
              <a:avLst/>
              <a:gdLst/>
              <a:ahLst/>
              <a:cxnLst/>
              <a:rect l="l" t="t" r="r" b="b"/>
              <a:pathLst>
                <a:path w="2037" h="2009" extrusionOk="0">
                  <a:moveTo>
                    <a:pt x="1033" y="0"/>
                  </a:moveTo>
                  <a:cubicBezTo>
                    <a:pt x="459" y="0"/>
                    <a:pt x="1" y="430"/>
                    <a:pt x="1" y="1004"/>
                  </a:cubicBezTo>
                  <a:cubicBezTo>
                    <a:pt x="1" y="1548"/>
                    <a:pt x="459" y="2007"/>
                    <a:pt x="1004" y="2007"/>
                  </a:cubicBezTo>
                  <a:cubicBezTo>
                    <a:pt x="1021" y="2008"/>
                    <a:pt x="1038" y="2008"/>
                    <a:pt x="1055" y="2008"/>
                  </a:cubicBezTo>
                  <a:cubicBezTo>
                    <a:pt x="1603" y="2008"/>
                    <a:pt x="2008" y="1560"/>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1"/>
            <p:cNvSpPr/>
            <p:nvPr/>
          </p:nvSpPr>
          <p:spPr>
            <a:xfrm>
              <a:off x="4494400" y="2294175"/>
              <a:ext cx="50925" cy="50200"/>
            </a:xfrm>
            <a:custGeom>
              <a:avLst/>
              <a:gdLst/>
              <a:ahLst/>
              <a:cxnLst/>
              <a:rect l="l" t="t" r="r" b="b"/>
              <a:pathLst>
                <a:path w="2037" h="2008" extrusionOk="0">
                  <a:moveTo>
                    <a:pt x="1004" y="1"/>
                  </a:moveTo>
                  <a:cubicBezTo>
                    <a:pt x="459" y="1"/>
                    <a:pt x="1" y="459"/>
                    <a:pt x="1" y="1004"/>
                  </a:cubicBezTo>
                  <a:cubicBezTo>
                    <a:pt x="1" y="1577"/>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4490825" y="2366200"/>
              <a:ext cx="57350" cy="50500"/>
            </a:xfrm>
            <a:custGeom>
              <a:avLst/>
              <a:gdLst/>
              <a:ahLst/>
              <a:cxnLst/>
              <a:rect l="l" t="t" r="r" b="b"/>
              <a:pathLst>
                <a:path w="2294" h="2020" extrusionOk="0">
                  <a:moveTo>
                    <a:pt x="1164" y="0"/>
                  </a:moveTo>
                  <a:cubicBezTo>
                    <a:pt x="763" y="0"/>
                    <a:pt x="382" y="226"/>
                    <a:pt x="230" y="617"/>
                  </a:cubicBezTo>
                  <a:cubicBezTo>
                    <a:pt x="0" y="1133"/>
                    <a:pt x="258" y="1735"/>
                    <a:pt x="774" y="1936"/>
                  </a:cubicBezTo>
                  <a:cubicBezTo>
                    <a:pt x="903" y="1993"/>
                    <a:pt x="1036" y="2020"/>
                    <a:pt x="1166" y="2020"/>
                  </a:cubicBezTo>
                  <a:cubicBezTo>
                    <a:pt x="1556" y="2020"/>
                    <a:pt x="1921" y="1778"/>
                    <a:pt x="2093" y="1391"/>
                  </a:cubicBezTo>
                  <a:cubicBezTo>
                    <a:pt x="2294" y="875"/>
                    <a:pt x="2064" y="302"/>
                    <a:pt x="1548" y="72"/>
                  </a:cubicBezTo>
                  <a:cubicBezTo>
                    <a:pt x="1423" y="23"/>
                    <a:pt x="1292" y="0"/>
                    <a:pt x="116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p:nvPr/>
          </p:nvSpPr>
          <p:spPr>
            <a:xfrm>
              <a:off x="4494400" y="2438225"/>
              <a:ext cx="50925" cy="50900"/>
            </a:xfrm>
            <a:custGeom>
              <a:avLst/>
              <a:gdLst/>
              <a:ahLst/>
              <a:cxnLst/>
              <a:rect l="l" t="t" r="r" b="b"/>
              <a:pathLst>
                <a:path w="2037" h="2036"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1"/>
            <p:cNvSpPr/>
            <p:nvPr/>
          </p:nvSpPr>
          <p:spPr>
            <a:xfrm>
              <a:off x="4566800" y="1644875"/>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1"/>
            <p:cNvSpPr/>
            <p:nvPr/>
          </p:nvSpPr>
          <p:spPr>
            <a:xfrm>
              <a:off x="4566800" y="1716550"/>
              <a:ext cx="50175" cy="50900"/>
            </a:xfrm>
            <a:custGeom>
              <a:avLst/>
              <a:gdLst/>
              <a:ahLst/>
              <a:cxnLst/>
              <a:rect l="l" t="t" r="r" b="b"/>
              <a:pathLst>
                <a:path w="2007" h="2036" extrusionOk="0">
                  <a:moveTo>
                    <a:pt x="1003" y="0"/>
                  </a:moveTo>
                  <a:cubicBezTo>
                    <a:pt x="459" y="0"/>
                    <a:pt x="0" y="459"/>
                    <a:pt x="0" y="1032"/>
                  </a:cubicBezTo>
                  <a:cubicBezTo>
                    <a:pt x="0" y="1577"/>
                    <a:pt x="459" y="2036"/>
                    <a:pt x="1003" y="2036"/>
                  </a:cubicBezTo>
                  <a:cubicBezTo>
                    <a:pt x="1548" y="2036"/>
                    <a:pt x="2007" y="1577"/>
                    <a:pt x="2007" y="1032"/>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1"/>
            <p:cNvSpPr/>
            <p:nvPr/>
          </p:nvSpPr>
          <p:spPr>
            <a:xfrm>
              <a:off x="4566800" y="178892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48" y="2007"/>
                    <a:pt x="2007" y="1577"/>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4566800" y="186130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48" y="2008"/>
                    <a:pt x="2007" y="1549"/>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1"/>
            <p:cNvSpPr/>
            <p:nvPr/>
          </p:nvSpPr>
          <p:spPr>
            <a:xfrm>
              <a:off x="4566800" y="1932975"/>
              <a:ext cx="50175" cy="50900"/>
            </a:xfrm>
            <a:custGeom>
              <a:avLst/>
              <a:gdLst/>
              <a:ahLst/>
              <a:cxnLst/>
              <a:rect l="l" t="t" r="r" b="b"/>
              <a:pathLst>
                <a:path w="2007" h="2036" extrusionOk="0">
                  <a:moveTo>
                    <a:pt x="1003" y="1"/>
                  </a:moveTo>
                  <a:cubicBezTo>
                    <a:pt x="459" y="1"/>
                    <a:pt x="0" y="459"/>
                    <a:pt x="0" y="1033"/>
                  </a:cubicBezTo>
                  <a:cubicBezTo>
                    <a:pt x="0" y="1577"/>
                    <a:pt x="459" y="2036"/>
                    <a:pt x="1003" y="2036"/>
                  </a:cubicBezTo>
                  <a:cubicBezTo>
                    <a:pt x="1548" y="2036"/>
                    <a:pt x="2007" y="1577"/>
                    <a:pt x="2007" y="1033"/>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1"/>
            <p:cNvSpPr/>
            <p:nvPr/>
          </p:nvSpPr>
          <p:spPr>
            <a:xfrm>
              <a:off x="4566800" y="2005350"/>
              <a:ext cx="50175" cy="50925"/>
            </a:xfrm>
            <a:custGeom>
              <a:avLst/>
              <a:gdLst/>
              <a:ahLst/>
              <a:cxnLst/>
              <a:rect l="l" t="t" r="r" b="b"/>
              <a:pathLst>
                <a:path w="2007" h="2037" extrusionOk="0">
                  <a:moveTo>
                    <a:pt x="1003" y="1"/>
                  </a:moveTo>
                  <a:cubicBezTo>
                    <a:pt x="459" y="1"/>
                    <a:pt x="0" y="460"/>
                    <a:pt x="0" y="1004"/>
                  </a:cubicBezTo>
                  <a:cubicBezTo>
                    <a:pt x="0" y="1578"/>
                    <a:pt x="459" y="2036"/>
                    <a:pt x="1003" y="2036"/>
                  </a:cubicBezTo>
                  <a:cubicBezTo>
                    <a:pt x="1548" y="2036"/>
                    <a:pt x="2007" y="1578"/>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1"/>
            <p:cNvSpPr/>
            <p:nvPr/>
          </p:nvSpPr>
          <p:spPr>
            <a:xfrm>
              <a:off x="4566800" y="207775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48" y="2007"/>
                    <a:pt x="2007" y="1548"/>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1"/>
            <p:cNvSpPr/>
            <p:nvPr/>
          </p:nvSpPr>
          <p:spPr>
            <a:xfrm>
              <a:off x="4566800" y="21494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48" y="2036"/>
                    <a:pt x="2007" y="1578"/>
                    <a:pt x="2007" y="1033"/>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1"/>
            <p:cNvSpPr/>
            <p:nvPr/>
          </p:nvSpPr>
          <p:spPr>
            <a:xfrm>
              <a:off x="4566800" y="2221800"/>
              <a:ext cx="50175" cy="50900"/>
            </a:xfrm>
            <a:custGeom>
              <a:avLst/>
              <a:gdLst/>
              <a:ahLst/>
              <a:cxnLst/>
              <a:rect l="l" t="t" r="r" b="b"/>
              <a:pathLst>
                <a:path w="2007" h="2036" extrusionOk="0">
                  <a:moveTo>
                    <a:pt x="1003" y="0"/>
                  </a:moveTo>
                  <a:cubicBezTo>
                    <a:pt x="459" y="0"/>
                    <a:pt x="0" y="459"/>
                    <a:pt x="0" y="1004"/>
                  </a:cubicBezTo>
                  <a:cubicBezTo>
                    <a:pt x="0" y="1577"/>
                    <a:pt x="459" y="2036"/>
                    <a:pt x="1003" y="2036"/>
                  </a:cubicBezTo>
                  <a:cubicBezTo>
                    <a:pt x="1548" y="2036"/>
                    <a:pt x="2007" y="1577"/>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1"/>
            <p:cNvSpPr/>
            <p:nvPr/>
          </p:nvSpPr>
          <p:spPr>
            <a:xfrm>
              <a:off x="4566800" y="229417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1"/>
            <p:cNvSpPr/>
            <p:nvPr/>
          </p:nvSpPr>
          <p:spPr>
            <a:xfrm>
              <a:off x="4566800" y="236655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48" y="2008"/>
                    <a:pt x="2007" y="1549"/>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1"/>
            <p:cNvSpPr/>
            <p:nvPr/>
          </p:nvSpPr>
          <p:spPr>
            <a:xfrm>
              <a:off x="4566800" y="2438225"/>
              <a:ext cx="50175" cy="50900"/>
            </a:xfrm>
            <a:custGeom>
              <a:avLst/>
              <a:gdLst/>
              <a:ahLst/>
              <a:cxnLst/>
              <a:rect l="l" t="t" r="r" b="b"/>
              <a:pathLst>
                <a:path w="2007" h="2036" extrusionOk="0">
                  <a:moveTo>
                    <a:pt x="1003" y="1"/>
                  </a:moveTo>
                  <a:cubicBezTo>
                    <a:pt x="459" y="1"/>
                    <a:pt x="0" y="459"/>
                    <a:pt x="0" y="1033"/>
                  </a:cubicBezTo>
                  <a:cubicBezTo>
                    <a:pt x="0" y="1577"/>
                    <a:pt x="459" y="2036"/>
                    <a:pt x="1003" y="2036"/>
                  </a:cubicBezTo>
                  <a:cubicBezTo>
                    <a:pt x="1548" y="2036"/>
                    <a:pt x="2007" y="1577"/>
                    <a:pt x="2007" y="1033"/>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1"/>
            <p:cNvSpPr/>
            <p:nvPr/>
          </p:nvSpPr>
          <p:spPr>
            <a:xfrm>
              <a:off x="4638450" y="2438225"/>
              <a:ext cx="50925" cy="50900"/>
            </a:xfrm>
            <a:custGeom>
              <a:avLst/>
              <a:gdLst/>
              <a:ahLst/>
              <a:cxnLst/>
              <a:rect l="l" t="t" r="r" b="b"/>
              <a:pathLst>
                <a:path w="2037"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1"/>
            <p:cNvSpPr/>
            <p:nvPr/>
          </p:nvSpPr>
          <p:spPr>
            <a:xfrm>
              <a:off x="4638450" y="2510600"/>
              <a:ext cx="50925" cy="50200"/>
            </a:xfrm>
            <a:custGeom>
              <a:avLst/>
              <a:gdLst/>
              <a:ahLst/>
              <a:cxnLst/>
              <a:rect l="l" t="t" r="r" b="b"/>
              <a:pathLst>
                <a:path w="2037" h="2008" extrusionOk="0">
                  <a:moveTo>
                    <a:pt x="1033" y="1"/>
                  </a:moveTo>
                  <a:cubicBezTo>
                    <a:pt x="459" y="1"/>
                    <a:pt x="1" y="460"/>
                    <a:pt x="1" y="1004"/>
                  </a:cubicBezTo>
                  <a:cubicBezTo>
                    <a:pt x="1" y="1578"/>
                    <a:pt x="459" y="2008"/>
                    <a:pt x="1033" y="2008"/>
                  </a:cubicBezTo>
                  <a:cubicBezTo>
                    <a:pt x="1577" y="2008"/>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1"/>
            <p:cNvSpPr/>
            <p:nvPr/>
          </p:nvSpPr>
          <p:spPr>
            <a:xfrm>
              <a:off x="4710850" y="1572500"/>
              <a:ext cx="50900" cy="50175"/>
            </a:xfrm>
            <a:custGeom>
              <a:avLst/>
              <a:gdLst/>
              <a:ahLst/>
              <a:cxnLst/>
              <a:rect l="l" t="t" r="r" b="b"/>
              <a:pathLst>
                <a:path w="2036" h="2007" extrusionOk="0">
                  <a:moveTo>
                    <a:pt x="1003" y="0"/>
                  </a:moveTo>
                  <a:cubicBezTo>
                    <a:pt x="459" y="0"/>
                    <a:pt x="0" y="459"/>
                    <a:pt x="0" y="1004"/>
                  </a:cubicBezTo>
                  <a:cubicBezTo>
                    <a:pt x="0" y="1577"/>
                    <a:pt x="459" y="2007"/>
                    <a:pt x="1003" y="2007"/>
                  </a:cubicBezTo>
                  <a:cubicBezTo>
                    <a:pt x="1577" y="2007"/>
                    <a:pt x="2035" y="1577"/>
                    <a:pt x="2035" y="1004"/>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1"/>
            <p:cNvSpPr/>
            <p:nvPr/>
          </p:nvSpPr>
          <p:spPr>
            <a:xfrm>
              <a:off x="4710850" y="1644875"/>
              <a:ext cx="50900" cy="50200"/>
            </a:xfrm>
            <a:custGeom>
              <a:avLst/>
              <a:gdLst/>
              <a:ahLst/>
              <a:cxnLst/>
              <a:rect l="l" t="t" r="r" b="b"/>
              <a:pathLst>
                <a:path w="2036" h="2008" extrusionOk="0">
                  <a:moveTo>
                    <a:pt x="1003" y="1"/>
                  </a:moveTo>
                  <a:cubicBezTo>
                    <a:pt x="459" y="1"/>
                    <a:pt x="0" y="459"/>
                    <a:pt x="0" y="1004"/>
                  </a:cubicBezTo>
                  <a:cubicBezTo>
                    <a:pt x="0" y="1549"/>
                    <a:pt x="459" y="2007"/>
                    <a:pt x="1003" y="2007"/>
                  </a:cubicBezTo>
                  <a:cubicBezTo>
                    <a:pt x="1577" y="2007"/>
                    <a:pt x="2035" y="1549"/>
                    <a:pt x="2035" y="1004"/>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1"/>
            <p:cNvSpPr/>
            <p:nvPr/>
          </p:nvSpPr>
          <p:spPr>
            <a:xfrm>
              <a:off x="4710850" y="1716550"/>
              <a:ext cx="50900" cy="50900"/>
            </a:xfrm>
            <a:custGeom>
              <a:avLst/>
              <a:gdLst/>
              <a:ahLst/>
              <a:cxnLst/>
              <a:rect l="l" t="t" r="r" b="b"/>
              <a:pathLst>
                <a:path w="2036" h="2036" extrusionOk="0">
                  <a:moveTo>
                    <a:pt x="1003" y="0"/>
                  </a:moveTo>
                  <a:cubicBezTo>
                    <a:pt x="459" y="0"/>
                    <a:pt x="0" y="459"/>
                    <a:pt x="0" y="1032"/>
                  </a:cubicBezTo>
                  <a:cubicBezTo>
                    <a:pt x="0" y="1577"/>
                    <a:pt x="459" y="2036"/>
                    <a:pt x="1003" y="2036"/>
                  </a:cubicBezTo>
                  <a:cubicBezTo>
                    <a:pt x="1577" y="2036"/>
                    <a:pt x="2035" y="1577"/>
                    <a:pt x="2035" y="1032"/>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1"/>
            <p:cNvSpPr/>
            <p:nvPr/>
          </p:nvSpPr>
          <p:spPr>
            <a:xfrm>
              <a:off x="4710850" y="1788925"/>
              <a:ext cx="50900" cy="50200"/>
            </a:xfrm>
            <a:custGeom>
              <a:avLst/>
              <a:gdLst/>
              <a:ahLst/>
              <a:cxnLst/>
              <a:rect l="l" t="t" r="r" b="b"/>
              <a:pathLst>
                <a:path w="2036" h="2008" extrusionOk="0">
                  <a:moveTo>
                    <a:pt x="1003" y="1"/>
                  </a:moveTo>
                  <a:cubicBezTo>
                    <a:pt x="459" y="1"/>
                    <a:pt x="0" y="459"/>
                    <a:pt x="0" y="1004"/>
                  </a:cubicBezTo>
                  <a:cubicBezTo>
                    <a:pt x="0" y="1577"/>
                    <a:pt x="459" y="2007"/>
                    <a:pt x="1003" y="2007"/>
                  </a:cubicBezTo>
                  <a:cubicBezTo>
                    <a:pt x="1577" y="2007"/>
                    <a:pt x="2035" y="1577"/>
                    <a:pt x="2035" y="1004"/>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1"/>
            <p:cNvSpPr/>
            <p:nvPr/>
          </p:nvSpPr>
          <p:spPr>
            <a:xfrm>
              <a:off x="4710850" y="1861300"/>
              <a:ext cx="50900" cy="50200"/>
            </a:xfrm>
            <a:custGeom>
              <a:avLst/>
              <a:gdLst/>
              <a:ahLst/>
              <a:cxnLst/>
              <a:rect l="l" t="t" r="r" b="b"/>
              <a:pathLst>
                <a:path w="2036" h="2008" extrusionOk="0">
                  <a:moveTo>
                    <a:pt x="1003" y="1"/>
                  </a:moveTo>
                  <a:cubicBezTo>
                    <a:pt x="459" y="1"/>
                    <a:pt x="0" y="460"/>
                    <a:pt x="0" y="1004"/>
                  </a:cubicBezTo>
                  <a:cubicBezTo>
                    <a:pt x="0" y="1549"/>
                    <a:pt x="459" y="2008"/>
                    <a:pt x="1003" y="2008"/>
                  </a:cubicBezTo>
                  <a:cubicBezTo>
                    <a:pt x="1577" y="2008"/>
                    <a:pt x="2035" y="1549"/>
                    <a:pt x="2035" y="1004"/>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1"/>
            <p:cNvSpPr/>
            <p:nvPr/>
          </p:nvSpPr>
          <p:spPr>
            <a:xfrm>
              <a:off x="4710850" y="1932975"/>
              <a:ext cx="50900" cy="50900"/>
            </a:xfrm>
            <a:custGeom>
              <a:avLst/>
              <a:gdLst/>
              <a:ahLst/>
              <a:cxnLst/>
              <a:rect l="l" t="t" r="r" b="b"/>
              <a:pathLst>
                <a:path w="2036" h="2036" extrusionOk="0">
                  <a:moveTo>
                    <a:pt x="1003" y="1"/>
                  </a:moveTo>
                  <a:cubicBezTo>
                    <a:pt x="459" y="1"/>
                    <a:pt x="0" y="459"/>
                    <a:pt x="0" y="1033"/>
                  </a:cubicBezTo>
                  <a:cubicBezTo>
                    <a:pt x="0" y="1577"/>
                    <a:pt x="459" y="2036"/>
                    <a:pt x="1003" y="2036"/>
                  </a:cubicBezTo>
                  <a:cubicBezTo>
                    <a:pt x="1577" y="2036"/>
                    <a:pt x="2035" y="1577"/>
                    <a:pt x="2035" y="1033"/>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1"/>
            <p:cNvSpPr/>
            <p:nvPr/>
          </p:nvSpPr>
          <p:spPr>
            <a:xfrm>
              <a:off x="4710850" y="2005350"/>
              <a:ext cx="50900" cy="50925"/>
            </a:xfrm>
            <a:custGeom>
              <a:avLst/>
              <a:gdLst/>
              <a:ahLst/>
              <a:cxnLst/>
              <a:rect l="l" t="t" r="r" b="b"/>
              <a:pathLst>
                <a:path w="2036" h="2037" extrusionOk="0">
                  <a:moveTo>
                    <a:pt x="1003" y="1"/>
                  </a:moveTo>
                  <a:cubicBezTo>
                    <a:pt x="459" y="1"/>
                    <a:pt x="0" y="460"/>
                    <a:pt x="0" y="1004"/>
                  </a:cubicBezTo>
                  <a:cubicBezTo>
                    <a:pt x="0" y="1578"/>
                    <a:pt x="459" y="2036"/>
                    <a:pt x="1003" y="2036"/>
                  </a:cubicBezTo>
                  <a:cubicBezTo>
                    <a:pt x="1577" y="2036"/>
                    <a:pt x="2035" y="1578"/>
                    <a:pt x="2035" y="1004"/>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1"/>
            <p:cNvSpPr/>
            <p:nvPr/>
          </p:nvSpPr>
          <p:spPr>
            <a:xfrm>
              <a:off x="4710850" y="2077750"/>
              <a:ext cx="50900" cy="50175"/>
            </a:xfrm>
            <a:custGeom>
              <a:avLst/>
              <a:gdLst/>
              <a:ahLst/>
              <a:cxnLst/>
              <a:rect l="l" t="t" r="r" b="b"/>
              <a:pathLst>
                <a:path w="2036" h="2007" extrusionOk="0">
                  <a:moveTo>
                    <a:pt x="1003" y="0"/>
                  </a:moveTo>
                  <a:cubicBezTo>
                    <a:pt x="459" y="0"/>
                    <a:pt x="0" y="459"/>
                    <a:pt x="0" y="1004"/>
                  </a:cubicBezTo>
                  <a:cubicBezTo>
                    <a:pt x="0" y="1548"/>
                    <a:pt x="459" y="2007"/>
                    <a:pt x="1003" y="2007"/>
                  </a:cubicBezTo>
                  <a:cubicBezTo>
                    <a:pt x="1577" y="2007"/>
                    <a:pt x="2035" y="1548"/>
                    <a:pt x="2035" y="1004"/>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1"/>
            <p:cNvSpPr/>
            <p:nvPr/>
          </p:nvSpPr>
          <p:spPr>
            <a:xfrm>
              <a:off x="4710850" y="2149400"/>
              <a:ext cx="50900" cy="50925"/>
            </a:xfrm>
            <a:custGeom>
              <a:avLst/>
              <a:gdLst/>
              <a:ahLst/>
              <a:cxnLst/>
              <a:rect l="l" t="t" r="r" b="b"/>
              <a:pathLst>
                <a:path w="2036" h="2037" extrusionOk="0">
                  <a:moveTo>
                    <a:pt x="1003" y="1"/>
                  </a:moveTo>
                  <a:cubicBezTo>
                    <a:pt x="459" y="1"/>
                    <a:pt x="0" y="460"/>
                    <a:pt x="0" y="1033"/>
                  </a:cubicBezTo>
                  <a:cubicBezTo>
                    <a:pt x="0" y="1578"/>
                    <a:pt x="459" y="2036"/>
                    <a:pt x="1003" y="2036"/>
                  </a:cubicBezTo>
                  <a:cubicBezTo>
                    <a:pt x="1577" y="2036"/>
                    <a:pt x="2035" y="1578"/>
                    <a:pt x="2035" y="1033"/>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1"/>
            <p:cNvSpPr/>
            <p:nvPr/>
          </p:nvSpPr>
          <p:spPr>
            <a:xfrm>
              <a:off x="4710850" y="2221800"/>
              <a:ext cx="50900" cy="50900"/>
            </a:xfrm>
            <a:custGeom>
              <a:avLst/>
              <a:gdLst/>
              <a:ahLst/>
              <a:cxnLst/>
              <a:rect l="l" t="t" r="r" b="b"/>
              <a:pathLst>
                <a:path w="2036" h="2036" extrusionOk="0">
                  <a:moveTo>
                    <a:pt x="1003" y="0"/>
                  </a:moveTo>
                  <a:cubicBezTo>
                    <a:pt x="459" y="0"/>
                    <a:pt x="0" y="459"/>
                    <a:pt x="0" y="1004"/>
                  </a:cubicBezTo>
                  <a:cubicBezTo>
                    <a:pt x="0" y="1577"/>
                    <a:pt x="459" y="2036"/>
                    <a:pt x="1003" y="2036"/>
                  </a:cubicBezTo>
                  <a:cubicBezTo>
                    <a:pt x="1577" y="2036"/>
                    <a:pt x="2035" y="1577"/>
                    <a:pt x="2035" y="1004"/>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1"/>
            <p:cNvSpPr/>
            <p:nvPr/>
          </p:nvSpPr>
          <p:spPr>
            <a:xfrm>
              <a:off x="4710850" y="2294175"/>
              <a:ext cx="50900" cy="50200"/>
            </a:xfrm>
            <a:custGeom>
              <a:avLst/>
              <a:gdLst/>
              <a:ahLst/>
              <a:cxnLst/>
              <a:rect l="l" t="t" r="r" b="b"/>
              <a:pathLst>
                <a:path w="2036" h="2008" extrusionOk="0">
                  <a:moveTo>
                    <a:pt x="1003" y="1"/>
                  </a:moveTo>
                  <a:cubicBezTo>
                    <a:pt x="459" y="1"/>
                    <a:pt x="0" y="459"/>
                    <a:pt x="0" y="1004"/>
                  </a:cubicBezTo>
                  <a:cubicBezTo>
                    <a:pt x="0" y="1577"/>
                    <a:pt x="459" y="2007"/>
                    <a:pt x="1003" y="2007"/>
                  </a:cubicBezTo>
                  <a:cubicBezTo>
                    <a:pt x="1577" y="2007"/>
                    <a:pt x="2035" y="1549"/>
                    <a:pt x="2035" y="1004"/>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1"/>
            <p:cNvSpPr/>
            <p:nvPr/>
          </p:nvSpPr>
          <p:spPr>
            <a:xfrm>
              <a:off x="4710850" y="2366550"/>
              <a:ext cx="50900" cy="50200"/>
            </a:xfrm>
            <a:custGeom>
              <a:avLst/>
              <a:gdLst/>
              <a:ahLst/>
              <a:cxnLst/>
              <a:rect l="l" t="t" r="r" b="b"/>
              <a:pathLst>
                <a:path w="2036" h="2008" extrusionOk="0">
                  <a:moveTo>
                    <a:pt x="1003" y="1"/>
                  </a:moveTo>
                  <a:cubicBezTo>
                    <a:pt x="459" y="1"/>
                    <a:pt x="0" y="460"/>
                    <a:pt x="0" y="1004"/>
                  </a:cubicBezTo>
                  <a:cubicBezTo>
                    <a:pt x="0" y="1549"/>
                    <a:pt x="459" y="2008"/>
                    <a:pt x="1003" y="2008"/>
                  </a:cubicBezTo>
                  <a:cubicBezTo>
                    <a:pt x="1577" y="2008"/>
                    <a:pt x="2035" y="1549"/>
                    <a:pt x="2035" y="1004"/>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1"/>
            <p:cNvSpPr/>
            <p:nvPr/>
          </p:nvSpPr>
          <p:spPr>
            <a:xfrm>
              <a:off x="4710850" y="2438225"/>
              <a:ext cx="50900" cy="50900"/>
            </a:xfrm>
            <a:custGeom>
              <a:avLst/>
              <a:gdLst/>
              <a:ahLst/>
              <a:cxnLst/>
              <a:rect l="l" t="t" r="r" b="b"/>
              <a:pathLst>
                <a:path w="2036" h="2036" extrusionOk="0">
                  <a:moveTo>
                    <a:pt x="1003" y="1"/>
                  </a:moveTo>
                  <a:cubicBezTo>
                    <a:pt x="459" y="1"/>
                    <a:pt x="0" y="459"/>
                    <a:pt x="0" y="1033"/>
                  </a:cubicBezTo>
                  <a:cubicBezTo>
                    <a:pt x="0" y="1577"/>
                    <a:pt x="459" y="2036"/>
                    <a:pt x="1003" y="2036"/>
                  </a:cubicBezTo>
                  <a:cubicBezTo>
                    <a:pt x="1577" y="2036"/>
                    <a:pt x="2035" y="1577"/>
                    <a:pt x="2035" y="1033"/>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1"/>
            <p:cNvSpPr/>
            <p:nvPr/>
          </p:nvSpPr>
          <p:spPr>
            <a:xfrm>
              <a:off x="4710850" y="2510600"/>
              <a:ext cx="50900" cy="50200"/>
            </a:xfrm>
            <a:custGeom>
              <a:avLst/>
              <a:gdLst/>
              <a:ahLst/>
              <a:cxnLst/>
              <a:rect l="l" t="t" r="r" b="b"/>
              <a:pathLst>
                <a:path w="2036" h="2008" extrusionOk="0">
                  <a:moveTo>
                    <a:pt x="1003" y="1"/>
                  </a:moveTo>
                  <a:cubicBezTo>
                    <a:pt x="459" y="1"/>
                    <a:pt x="0" y="460"/>
                    <a:pt x="0" y="1004"/>
                  </a:cubicBezTo>
                  <a:cubicBezTo>
                    <a:pt x="0" y="1578"/>
                    <a:pt x="459" y="2008"/>
                    <a:pt x="1003" y="2008"/>
                  </a:cubicBezTo>
                  <a:cubicBezTo>
                    <a:pt x="1577" y="2008"/>
                    <a:pt x="2035" y="1578"/>
                    <a:pt x="2035" y="1004"/>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1"/>
            <p:cNvSpPr/>
            <p:nvPr/>
          </p:nvSpPr>
          <p:spPr>
            <a:xfrm>
              <a:off x="4783225" y="1572500"/>
              <a:ext cx="50200" cy="50175"/>
            </a:xfrm>
            <a:custGeom>
              <a:avLst/>
              <a:gdLst/>
              <a:ahLst/>
              <a:cxnLst/>
              <a:rect l="l" t="t" r="r" b="b"/>
              <a:pathLst>
                <a:path w="2008" h="2007" extrusionOk="0">
                  <a:moveTo>
                    <a:pt x="1004" y="0"/>
                  </a:moveTo>
                  <a:cubicBezTo>
                    <a:pt x="459" y="0"/>
                    <a:pt x="0" y="459"/>
                    <a:pt x="0" y="1004"/>
                  </a:cubicBezTo>
                  <a:cubicBezTo>
                    <a:pt x="0" y="1577"/>
                    <a:pt x="459" y="2007"/>
                    <a:pt x="1004" y="2007"/>
                  </a:cubicBezTo>
                  <a:cubicBezTo>
                    <a:pt x="1548" y="2007"/>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1"/>
            <p:cNvSpPr/>
            <p:nvPr/>
          </p:nvSpPr>
          <p:spPr>
            <a:xfrm>
              <a:off x="4783225" y="1644875"/>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1"/>
            <p:cNvSpPr/>
            <p:nvPr/>
          </p:nvSpPr>
          <p:spPr>
            <a:xfrm>
              <a:off x="4783225" y="1716550"/>
              <a:ext cx="50200" cy="50900"/>
            </a:xfrm>
            <a:custGeom>
              <a:avLst/>
              <a:gdLst/>
              <a:ahLst/>
              <a:cxnLst/>
              <a:rect l="l" t="t" r="r" b="b"/>
              <a:pathLst>
                <a:path w="2008" h="2036" extrusionOk="0">
                  <a:moveTo>
                    <a:pt x="1004" y="0"/>
                  </a:moveTo>
                  <a:cubicBezTo>
                    <a:pt x="459" y="0"/>
                    <a:pt x="0" y="459"/>
                    <a:pt x="0" y="1032"/>
                  </a:cubicBezTo>
                  <a:cubicBezTo>
                    <a:pt x="0" y="1577"/>
                    <a:pt x="459" y="2036"/>
                    <a:pt x="1004" y="2036"/>
                  </a:cubicBezTo>
                  <a:cubicBezTo>
                    <a:pt x="1548" y="2036"/>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1"/>
            <p:cNvSpPr/>
            <p:nvPr/>
          </p:nvSpPr>
          <p:spPr>
            <a:xfrm>
              <a:off x="4783225" y="178892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48" y="2007"/>
                    <a:pt x="2007" y="1577"/>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1"/>
            <p:cNvSpPr/>
            <p:nvPr/>
          </p:nvSpPr>
          <p:spPr>
            <a:xfrm>
              <a:off x="4783225" y="1861300"/>
              <a:ext cx="50200" cy="50200"/>
            </a:xfrm>
            <a:custGeom>
              <a:avLst/>
              <a:gdLst/>
              <a:ahLst/>
              <a:cxnLst/>
              <a:rect l="l" t="t" r="r" b="b"/>
              <a:pathLst>
                <a:path w="2008" h="2008" extrusionOk="0">
                  <a:moveTo>
                    <a:pt x="1004" y="1"/>
                  </a:moveTo>
                  <a:cubicBezTo>
                    <a:pt x="459" y="1"/>
                    <a:pt x="0" y="460"/>
                    <a:pt x="0" y="1004"/>
                  </a:cubicBezTo>
                  <a:cubicBezTo>
                    <a:pt x="0" y="1549"/>
                    <a:pt x="459" y="2008"/>
                    <a:pt x="1004" y="2008"/>
                  </a:cubicBezTo>
                  <a:cubicBezTo>
                    <a:pt x="1548" y="2008"/>
                    <a:pt x="2007" y="1549"/>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1"/>
            <p:cNvSpPr/>
            <p:nvPr/>
          </p:nvSpPr>
          <p:spPr>
            <a:xfrm>
              <a:off x="4783225" y="193297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1"/>
            <p:cNvSpPr/>
            <p:nvPr/>
          </p:nvSpPr>
          <p:spPr>
            <a:xfrm>
              <a:off x="4783225" y="2005350"/>
              <a:ext cx="50200" cy="50925"/>
            </a:xfrm>
            <a:custGeom>
              <a:avLst/>
              <a:gdLst/>
              <a:ahLst/>
              <a:cxnLst/>
              <a:rect l="l" t="t" r="r" b="b"/>
              <a:pathLst>
                <a:path w="2008" h="2037" extrusionOk="0">
                  <a:moveTo>
                    <a:pt x="1004" y="1"/>
                  </a:moveTo>
                  <a:cubicBezTo>
                    <a:pt x="459" y="1"/>
                    <a:pt x="0" y="460"/>
                    <a:pt x="0" y="1004"/>
                  </a:cubicBezTo>
                  <a:cubicBezTo>
                    <a:pt x="0" y="1578"/>
                    <a:pt x="459" y="2036"/>
                    <a:pt x="1004" y="2036"/>
                  </a:cubicBezTo>
                  <a:cubicBezTo>
                    <a:pt x="1548" y="2036"/>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1"/>
            <p:cNvSpPr/>
            <p:nvPr/>
          </p:nvSpPr>
          <p:spPr>
            <a:xfrm>
              <a:off x="4783225" y="2077750"/>
              <a:ext cx="50200" cy="50175"/>
            </a:xfrm>
            <a:custGeom>
              <a:avLst/>
              <a:gdLst/>
              <a:ahLst/>
              <a:cxnLst/>
              <a:rect l="l" t="t" r="r" b="b"/>
              <a:pathLst>
                <a:path w="2008" h="2007"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1"/>
            <p:cNvSpPr/>
            <p:nvPr/>
          </p:nvSpPr>
          <p:spPr>
            <a:xfrm>
              <a:off x="4783225" y="214940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1"/>
            <p:cNvSpPr/>
            <p:nvPr/>
          </p:nvSpPr>
          <p:spPr>
            <a:xfrm>
              <a:off x="4783225" y="2221800"/>
              <a:ext cx="50200" cy="50900"/>
            </a:xfrm>
            <a:custGeom>
              <a:avLst/>
              <a:gdLst/>
              <a:ahLst/>
              <a:cxnLst/>
              <a:rect l="l" t="t" r="r" b="b"/>
              <a:pathLst>
                <a:path w="2008" h="2036" extrusionOk="0">
                  <a:moveTo>
                    <a:pt x="1004" y="0"/>
                  </a:moveTo>
                  <a:cubicBezTo>
                    <a:pt x="459" y="0"/>
                    <a:pt x="0" y="459"/>
                    <a:pt x="0" y="1004"/>
                  </a:cubicBezTo>
                  <a:cubicBezTo>
                    <a:pt x="0" y="1577"/>
                    <a:pt x="459" y="2036"/>
                    <a:pt x="1004" y="2036"/>
                  </a:cubicBezTo>
                  <a:cubicBezTo>
                    <a:pt x="1548"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1"/>
            <p:cNvSpPr/>
            <p:nvPr/>
          </p:nvSpPr>
          <p:spPr>
            <a:xfrm>
              <a:off x="4783225" y="229417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1"/>
            <p:cNvSpPr/>
            <p:nvPr/>
          </p:nvSpPr>
          <p:spPr>
            <a:xfrm>
              <a:off x="4783225" y="2366550"/>
              <a:ext cx="50200" cy="50200"/>
            </a:xfrm>
            <a:custGeom>
              <a:avLst/>
              <a:gdLst/>
              <a:ahLst/>
              <a:cxnLst/>
              <a:rect l="l" t="t" r="r" b="b"/>
              <a:pathLst>
                <a:path w="2008" h="2008" extrusionOk="0">
                  <a:moveTo>
                    <a:pt x="1004" y="1"/>
                  </a:moveTo>
                  <a:cubicBezTo>
                    <a:pt x="459" y="1"/>
                    <a:pt x="0" y="460"/>
                    <a:pt x="0" y="1004"/>
                  </a:cubicBezTo>
                  <a:cubicBezTo>
                    <a:pt x="0" y="1549"/>
                    <a:pt x="459" y="2008"/>
                    <a:pt x="1004" y="2008"/>
                  </a:cubicBezTo>
                  <a:cubicBezTo>
                    <a:pt x="1548" y="2008"/>
                    <a:pt x="2007" y="1549"/>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1"/>
            <p:cNvSpPr/>
            <p:nvPr/>
          </p:nvSpPr>
          <p:spPr>
            <a:xfrm>
              <a:off x="4783225" y="243822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1"/>
            <p:cNvSpPr/>
            <p:nvPr/>
          </p:nvSpPr>
          <p:spPr>
            <a:xfrm>
              <a:off x="4783225" y="2510600"/>
              <a:ext cx="50200" cy="50200"/>
            </a:xfrm>
            <a:custGeom>
              <a:avLst/>
              <a:gdLst/>
              <a:ahLst/>
              <a:cxnLst/>
              <a:rect l="l" t="t" r="r" b="b"/>
              <a:pathLst>
                <a:path w="2008" h="2008" extrusionOk="0">
                  <a:moveTo>
                    <a:pt x="1004" y="1"/>
                  </a:moveTo>
                  <a:cubicBezTo>
                    <a:pt x="459" y="1"/>
                    <a:pt x="0" y="460"/>
                    <a:pt x="0" y="1004"/>
                  </a:cubicBezTo>
                  <a:cubicBezTo>
                    <a:pt x="0" y="1578"/>
                    <a:pt x="459" y="2008"/>
                    <a:pt x="1004" y="2008"/>
                  </a:cubicBezTo>
                  <a:cubicBezTo>
                    <a:pt x="1548" y="2008"/>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1"/>
            <p:cNvSpPr/>
            <p:nvPr/>
          </p:nvSpPr>
          <p:spPr>
            <a:xfrm>
              <a:off x="4783225" y="2583000"/>
              <a:ext cx="50200" cy="50175"/>
            </a:xfrm>
            <a:custGeom>
              <a:avLst/>
              <a:gdLst/>
              <a:ahLst/>
              <a:cxnLst/>
              <a:rect l="l" t="t" r="r" b="b"/>
              <a:pathLst>
                <a:path w="2008" h="2007"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1"/>
            <p:cNvSpPr/>
            <p:nvPr/>
          </p:nvSpPr>
          <p:spPr>
            <a:xfrm>
              <a:off x="4854900"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5" y="1549"/>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1"/>
            <p:cNvSpPr/>
            <p:nvPr/>
          </p:nvSpPr>
          <p:spPr>
            <a:xfrm>
              <a:off x="4854900" y="1716550"/>
              <a:ext cx="50900" cy="50900"/>
            </a:xfrm>
            <a:custGeom>
              <a:avLst/>
              <a:gdLst/>
              <a:ahLst/>
              <a:cxnLst/>
              <a:rect l="l" t="t" r="r" b="b"/>
              <a:pathLst>
                <a:path w="2036" h="2036" extrusionOk="0">
                  <a:moveTo>
                    <a:pt x="1032" y="0"/>
                  </a:moveTo>
                  <a:cubicBezTo>
                    <a:pt x="459" y="0"/>
                    <a:pt x="29" y="459"/>
                    <a:pt x="0" y="1004"/>
                  </a:cubicBezTo>
                  <a:cubicBezTo>
                    <a:pt x="0" y="1577"/>
                    <a:pt x="459" y="2007"/>
                    <a:pt x="1003" y="2036"/>
                  </a:cubicBezTo>
                  <a:cubicBezTo>
                    <a:pt x="1577" y="2036"/>
                    <a:pt x="2035" y="1577"/>
                    <a:pt x="2035" y="1032"/>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1"/>
            <p:cNvSpPr/>
            <p:nvPr/>
          </p:nvSpPr>
          <p:spPr>
            <a:xfrm>
              <a:off x="4854900" y="178892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5" y="1577"/>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1"/>
            <p:cNvSpPr/>
            <p:nvPr/>
          </p:nvSpPr>
          <p:spPr>
            <a:xfrm>
              <a:off x="4854900" y="1860600"/>
              <a:ext cx="50900" cy="50900"/>
            </a:xfrm>
            <a:custGeom>
              <a:avLst/>
              <a:gdLst/>
              <a:ahLst/>
              <a:cxnLst/>
              <a:rect l="l" t="t" r="r" b="b"/>
              <a:pathLst>
                <a:path w="2036" h="2036" extrusionOk="0">
                  <a:moveTo>
                    <a:pt x="1032" y="0"/>
                  </a:moveTo>
                  <a:cubicBezTo>
                    <a:pt x="459" y="0"/>
                    <a:pt x="29" y="459"/>
                    <a:pt x="0" y="1004"/>
                  </a:cubicBezTo>
                  <a:cubicBezTo>
                    <a:pt x="0" y="1577"/>
                    <a:pt x="459" y="2036"/>
                    <a:pt x="1003" y="2036"/>
                  </a:cubicBezTo>
                  <a:cubicBezTo>
                    <a:pt x="1577" y="2036"/>
                    <a:pt x="2035" y="1577"/>
                    <a:pt x="2035" y="1032"/>
                  </a:cubicBezTo>
                  <a:cubicBezTo>
                    <a:pt x="2035" y="488"/>
                    <a:pt x="1577" y="29"/>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1"/>
            <p:cNvSpPr/>
            <p:nvPr/>
          </p:nvSpPr>
          <p:spPr>
            <a:xfrm>
              <a:off x="4854900" y="1932975"/>
              <a:ext cx="50900" cy="50900"/>
            </a:xfrm>
            <a:custGeom>
              <a:avLst/>
              <a:gdLst/>
              <a:ahLst/>
              <a:cxnLst/>
              <a:rect l="l" t="t" r="r" b="b"/>
              <a:pathLst>
                <a:path w="2036" h="2036" extrusionOk="0">
                  <a:moveTo>
                    <a:pt x="1032" y="1"/>
                  </a:moveTo>
                  <a:cubicBezTo>
                    <a:pt x="459" y="1"/>
                    <a:pt x="29" y="459"/>
                    <a:pt x="0" y="1004"/>
                  </a:cubicBezTo>
                  <a:cubicBezTo>
                    <a:pt x="0" y="1577"/>
                    <a:pt x="459" y="2007"/>
                    <a:pt x="1003" y="2036"/>
                  </a:cubicBezTo>
                  <a:cubicBezTo>
                    <a:pt x="1577" y="2036"/>
                    <a:pt x="2035" y="1577"/>
                    <a:pt x="2035" y="1033"/>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1"/>
            <p:cNvSpPr/>
            <p:nvPr/>
          </p:nvSpPr>
          <p:spPr>
            <a:xfrm>
              <a:off x="4854900" y="2005350"/>
              <a:ext cx="50900" cy="50925"/>
            </a:xfrm>
            <a:custGeom>
              <a:avLst/>
              <a:gdLst/>
              <a:ahLst/>
              <a:cxnLst/>
              <a:rect l="l" t="t" r="r" b="b"/>
              <a:pathLst>
                <a:path w="2036" h="2037" extrusionOk="0">
                  <a:moveTo>
                    <a:pt x="1032" y="1"/>
                  </a:moveTo>
                  <a:cubicBezTo>
                    <a:pt x="459" y="1"/>
                    <a:pt x="0" y="460"/>
                    <a:pt x="0" y="1004"/>
                  </a:cubicBezTo>
                  <a:cubicBezTo>
                    <a:pt x="0" y="1578"/>
                    <a:pt x="459" y="2036"/>
                    <a:pt x="1032" y="2036"/>
                  </a:cubicBezTo>
                  <a:cubicBezTo>
                    <a:pt x="1577" y="2036"/>
                    <a:pt x="2035" y="1578"/>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1"/>
            <p:cNvSpPr/>
            <p:nvPr/>
          </p:nvSpPr>
          <p:spPr>
            <a:xfrm>
              <a:off x="4854900" y="2077025"/>
              <a:ext cx="50900" cy="50900"/>
            </a:xfrm>
            <a:custGeom>
              <a:avLst/>
              <a:gdLst/>
              <a:ahLst/>
              <a:cxnLst/>
              <a:rect l="l" t="t" r="r" b="b"/>
              <a:pathLst>
                <a:path w="2036" h="2036" extrusionOk="0">
                  <a:moveTo>
                    <a:pt x="1032" y="1"/>
                  </a:moveTo>
                  <a:cubicBezTo>
                    <a:pt x="459" y="1"/>
                    <a:pt x="29" y="459"/>
                    <a:pt x="0" y="1004"/>
                  </a:cubicBezTo>
                  <a:cubicBezTo>
                    <a:pt x="0" y="1577"/>
                    <a:pt x="459" y="2036"/>
                    <a:pt x="1003" y="2036"/>
                  </a:cubicBezTo>
                  <a:cubicBezTo>
                    <a:pt x="1577" y="2036"/>
                    <a:pt x="2035" y="1577"/>
                    <a:pt x="2035" y="1033"/>
                  </a:cubicBezTo>
                  <a:cubicBezTo>
                    <a:pt x="2035" y="488"/>
                    <a:pt x="1577" y="29"/>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1"/>
            <p:cNvSpPr/>
            <p:nvPr/>
          </p:nvSpPr>
          <p:spPr>
            <a:xfrm>
              <a:off x="4854900" y="21494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5" y="1578"/>
                    <a:pt x="2035" y="1033"/>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1"/>
            <p:cNvSpPr/>
            <p:nvPr/>
          </p:nvSpPr>
          <p:spPr>
            <a:xfrm>
              <a:off x="4854900" y="2221800"/>
              <a:ext cx="50900" cy="50175"/>
            </a:xfrm>
            <a:custGeom>
              <a:avLst/>
              <a:gdLst/>
              <a:ahLst/>
              <a:cxnLst/>
              <a:rect l="l" t="t" r="r" b="b"/>
              <a:pathLst>
                <a:path w="2036" h="2007" extrusionOk="0">
                  <a:moveTo>
                    <a:pt x="1032" y="0"/>
                  </a:moveTo>
                  <a:cubicBezTo>
                    <a:pt x="459" y="0"/>
                    <a:pt x="29" y="430"/>
                    <a:pt x="0" y="1004"/>
                  </a:cubicBezTo>
                  <a:cubicBezTo>
                    <a:pt x="0" y="1548"/>
                    <a:pt x="459" y="2007"/>
                    <a:pt x="1003" y="2007"/>
                  </a:cubicBezTo>
                  <a:cubicBezTo>
                    <a:pt x="1577" y="2007"/>
                    <a:pt x="2035" y="1577"/>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1"/>
            <p:cNvSpPr/>
            <p:nvPr/>
          </p:nvSpPr>
          <p:spPr>
            <a:xfrm>
              <a:off x="4854900" y="229417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5" y="1549"/>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1"/>
            <p:cNvSpPr/>
            <p:nvPr/>
          </p:nvSpPr>
          <p:spPr>
            <a:xfrm>
              <a:off x="4851300" y="2366300"/>
              <a:ext cx="57375" cy="50725"/>
            </a:xfrm>
            <a:custGeom>
              <a:avLst/>
              <a:gdLst/>
              <a:ahLst/>
              <a:cxnLst/>
              <a:rect l="l" t="t" r="r" b="b"/>
              <a:pathLst>
                <a:path w="2295" h="2029" extrusionOk="0">
                  <a:moveTo>
                    <a:pt x="1184" y="0"/>
                  </a:moveTo>
                  <a:cubicBezTo>
                    <a:pt x="777" y="0"/>
                    <a:pt x="385" y="244"/>
                    <a:pt x="230" y="642"/>
                  </a:cubicBezTo>
                  <a:cubicBezTo>
                    <a:pt x="1" y="1158"/>
                    <a:pt x="259" y="1731"/>
                    <a:pt x="775" y="1960"/>
                  </a:cubicBezTo>
                  <a:cubicBezTo>
                    <a:pt x="894" y="2006"/>
                    <a:pt x="1016" y="2028"/>
                    <a:pt x="1136" y="2028"/>
                  </a:cubicBezTo>
                  <a:cubicBezTo>
                    <a:pt x="1537" y="2028"/>
                    <a:pt x="1917" y="1784"/>
                    <a:pt x="2093" y="1387"/>
                  </a:cubicBezTo>
                  <a:cubicBezTo>
                    <a:pt x="2294" y="871"/>
                    <a:pt x="2065" y="298"/>
                    <a:pt x="1549" y="68"/>
                  </a:cubicBezTo>
                  <a:cubicBezTo>
                    <a:pt x="1430" y="22"/>
                    <a:pt x="1306" y="0"/>
                    <a:pt x="118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1"/>
            <p:cNvSpPr/>
            <p:nvPr/>
          </p:nvSpPr>
          <p:spPr>
            <a:xfrm>
              <a:off x="4854900" y="243822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5" y="1577"/>
                    <a:pt x="2035" y="1033"/>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1"/>
            <p:cNvSpPr/>
            <p:nvPr/>
          </p:nvSpPr>
          <p:spPr>
            <a:xfrm>
              <a:off x="4854900" y="2510600"/>
              <a:ext cx="50900" cy="50200"/>
            </a:xfrm>
            <a:custGeom>
              <a:avLst/>
              <a:gdLst/>
              <a:ahLst/>
              <a:cxnLst/>
              <a:rect l="l" t="t" r="r" b="b"/>
              <a:pathLst>
                <a:path w="2036" h="2008" extrusionOk="0">
                  <a:moveTo>
                    <a:pt x="1032" y="1"/>
                  </a:moveTo>
                  <a:cubicBezTo>
                    <a:pt x="459" y="1"/>
                    <a:pt x="0" y="460"/>
                    <a:pt x="0" y="1004"/>
                  </a:cubicBezTo>
                  <a:cubicBezTo>
                    <a:pt x="0" y="1578"/>
                    <a:pt x="459" y="2008"/>
                    <a:pt x="1032" y="2008"/>
                  </a:cubicBezTo>
                  <a:cubicBezTo>
                    <a:pt x="1577" y="2008"/>
                    <a:pt x="2035" y="1578"/>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1"/>
            <p:cNvSpPr/>
            <p:nvPr/>
          </p:nvSpPr>
          <p:spPr>
            <a:xfrm>
              <a:off x="4854900" y="258300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5" y="1548"/>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1"/>
            <p:cNvSpPr/>
            <p:nvPr/>
          </p:nvSpPr>
          <p:spPr>
            <a:xfrm>
              <a:off x="4927275" y="1644875"/>
              <a:ext cx="50900" cy="50200"/>
            </a:xfrm>
            <a:custGeom>
              <a:avLst/>
              <a:gdLst/>
              <a:ahLst/>
              <a:cxnLst/>
              <a:rect l="l" t="t" r="r" b="b"/>
              <a:pathLst>
                <a:path w="2036" h="2008" extrusionOk="0">
                  <a:moveTo>
                    <a:pt x="1004" y="1"/>
                  </a:moveTo>
                  <a:cubicBezTo>
                    <a:pt x="459" y="1"/>
                    <a:pt x="0" y="459"/>
                    <a:pt x="0" y="1004"/>
                  </a:cubicBezTo>
                  <a:cubicBezTo>
                    <a:pt x="0"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1"/>
            <p:cNvSpPr/>
            <p:nvPr/>
          </p:nvSpPr>
          <p:spPr>
            <a:xfrm>
              <a:off x="4927275" y="1716550"/>
              <a:ext cx="50900" cy="50900"/>
            </a:xfrm>
            <a:custGeom>
              <a:avLst/>
              <a:gdLst/>
              <a:ahLst/>
              <a:cxnLst/>
              <a:rect l="l" t="t" r="r" b="b"/>
              <a:pathLst>
                <a:path w="2036" h="2036" extrusionOk="0">
                  <a:moveTo>
                    <a:pt x="1004" y="0"/>
                  </a:moveTo>
                  <a:cubicBezTo>
                    <a:pt x="459" y="0"/>
                    <a:pt x="0" y="459"/>
                    <a:pt x="0" y="1032"/>
                  </a:cubicBezTo>
                  <a:cubicBezTo>
                    <a:pt x="0" y="1577"/>
                    <a:pt x="459" y="2036"/>
                    <a:pt x="1004" y="2036"/>
                  </a:cubicBezTo>
                  <a:cubicBezTo>
                    <a:pt x="1577" y="2036"/>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1"/>
            <p:cNvSpPr/>
            <p:nvPr/>
          </p:nvSpPr>
          <p:spPr>
            <a:xfrm>
              <a:off x="4927275" y="1788925"/>
              <a:ext cx="50900" cy="50200"/>
            </a:xfrm>
            <a:custGeom>
              <a:avLst/>
              <a:gdLst/>
              <a:ahLst/>
              <a:cxnLst/>
              <a:rect l="l" t="t" r="r" b="b"/>
              <a:pathLst>
                <a:path w="2036" h="2008" extrusionOk="0">
                  <a:moveTo>
                    <a:pt x="1004" y="1"/>
                  </a:moveTo>
                  <a:cubicBezTo>
                    <a:pt x="459" y="1"/>
                    <a:pt x="0" y="459"/>
                    <a:pt x="0" y="1004"/>
                  </a:cubicBezTo>
                  <a:cubicBezTo>
                    <a:pt x="0"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1"/>
            <p:cNvSpPr/>
            <p:nvPr/>
          </p:nvSpPr>
          <p:spPr>
            <a:xfrm>
              <a:off x="4927275" y="1861300"/>
              <a:ext cx="50900" cy="50200"/>
            </a:xfrm>
            <a:custGeom>
              <a:avLst/>
              <a:gdLst/>
              <a:ahLst/>
              <a:cxnLst/>
              <a:rect l="l" t="t" r="r" b="b"/>
              <a:pathLst>
                <a:path w="2036" h="2008" extrusionOk="0">
                  <a:moveTo>
                    <a:pt x="1004" y="1"/>
                  </a:moveTo>
                  <a:cubicBezTo>
                    <a:pt x="459" y="1"/>
                    <a:pt x="0" y="460"/>
                    <a:pt x="0" y="1004"/>
                  </a:cubicBezTo>
                  <a:cubicBezTo>
                    <a:pt x="0" y="1549"/>
                    <a:pt x="459" y="2008"/>
                    <a:pt x="1004" y="2008"/>
                  </a:cubicBezTo>
                  <a:cubicBezTo>
                    <a:pt x="1577" y="2008"/>
                    <a:pt x="2036" y="1549"/>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1"/>
            <p:cNvSpPr/>
            <p:nvPr/>
          </p:nvSpPr>
          <p:spPr>
            <a:xfrm>
              <a:off x="4927275" y="1932975"/>
              <a:ext cx="50900" cy="50900"/>
            </a:xfrm>
            <a:custGeom>
              <a:avLst/>
              <a:gdLst/>
              <a:ahLst/>
              <a:cxnLst/>
              <a:rect l="l" t="t" r="r" b="b"/>
              <a:pathLst>
                <a:path w="2036" h="2036" extrusionOk="0">
                  <a:moveTo>
                    <a:pt x="1004" y="1"/>
                  </a:moveTo>
                  <a:cubicBezTo>
                    <a:pt x="459" y="1"/>
                    <a:pt x="0" y="459"/>
                    <a:pt x="0" y="1033"/>
                  </a:cubicBezTo>
                  <a:cubicBezTo>
                    <a:pt x="0"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1"/>
            <p:cNvSpPr/>
            <p:nvPr/>
          </p:nvSpPr>
          <p:spPr>
            <a:xfrm>
              <a:off x="4927275" y="2005350"/>
              <a:ext cx="50900" cy="50925"/>
            </a:xfrm>
            <a:custGeom>
              <a:avLst/>
              <a:gdLst/>
              <a:ahLst/>
              <a:cxnLst/>
              <a:rect l="l" t="t" r="r" b="b"/>
              <a:pathLst>
                <a:path w="2036" h="2037" extrusionOk="0">
                  <a:moveTo>
                    <a:pt x="1004" y="1"/>
                  </a:moveTo>
                  <a:cubicBezTo>
                    <a:pt x="459" y="1"/>
                    <a:pt x="0" y="460"/>
                    <a:pt x="0" y="1004"/>
                  </a:cubicBezTo>
                  <a:cubicBezTo>
                    <a:pt x="0" y="1578"/>
                    <a:pt x="459" y="2036"/>
                    <a:pt x="1004" y="2036"/>
                  </a:cubicBezTo>
                  <a:cubicBezTo>
                    <a:pt x="1577" y="2036"/>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1"/>
            <p:cNvSpPr/>
            <p:nvPr/>
          </p:nvSpPr>
          <p:spPr>
            <a:xfrm>
              <a:off x="4927275" y="2077750"/>
              <a:ext cx="50900" cy="50175"/>
            </a:xfrm>
            <a:custGeom>
              <a:avLst/>
              <a:gdLst/>
              <a:ahLst/>
              <a:cxnLst/>
              <a:rect l="l" t="t" r="r" b="b"/>
              <a:pathLst>
                <a:path w="2036" h="2007" extrusionOk="0">
                  <a:moveTo>
                    <a:pt x="1004" y="0"/>
                  </a:moveTo>
                  <a:cubicBezTo>
                    <a:pt x="459" y="0"/>
                    <a:pt x="0" y="459"/>
                    <a:pt x="0" y="1004"/>
                  </a:cubicBezTo>
                  <a:cubicBezTo>
                    <a:pt x="0"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1"/>
            <p:cNvSpPr/>
            <p:nvPr/>
          </p:nvSpPr>
          <p:spPr>
            <a:xfrm>
              <a:off x="4927275" y="2149400"/>
              <a:ext cx="50900" cy="50925"/>
            </a:xfrm>
            <a:custGeom>
              <a:avLst/>
              <a:gdLst/>
              <a:ahLst/>
              <a:cxnLst/>
              <a:rect l="l" t="t" r="r" b="b"/>
              <a:pathLst>
                <a:path w="2036" h="2037" extrusionOk="0">
                  <a:moveTo>
                    <a:pt x="1004" y="1"/>
                  </a:moveTo>
                  <a:cubicBezTo>
                    <a:pt x="459" y="1"/>
                    <a:pt x="0" y="460"/>
                    <a:pt x="0" y="1033"/>
                  </a:cubicBezTo>
                  <a:cubicBezTo>
                    <a:pt x="0"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1"/>
            <p:cNvSpPr/>
            <p:nvPr/>
          </p:nvSpPr>
          <p:spPr>
            <a:xfrm>
              <a:off x="4927275" y="2221800"/>
              <a:ext cx="50900" cy="50900"/>
            </a:xfrm>
            <a:custGeom>
              <a:avLst/>
              <a:gdLst/>
              <a:ahLst/>
              <a:cxnLst/>
              <a:rect l="l" t="t" r="r" b="b"/>
              <a:pathLst>
                <a:path w="2036" h="2036" extrusionOk="0">
                  <a:moveTo>
                    <a:pt x="1004" y="0"/>
                  </a:moveTo>
                  <a:cubicBezTo>
                    <a:pt x="459" y="0"/>
                    <a:pt x="0" y="459"/>
                    <a:pt x="0" y="1004"/>
                  </a:cubicBezTo>
                  <a:cubicBezTo>
                    <a:pt x="0"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1"/>
            <p:cNvSpPr/>
            <p:nvPr/>
          </p:nvSpPr>
          <p:spPr>
            <a:xfrm>
              <a:off x="4927275" y="2294175"/>
              <a:ext cx="50900" cy="50200"/>
            </a:xfrm>
            <a:custGeom>
              <a:avLst/>
              <a:gdLst/>
              <a:ahLst/>
              <a:cxnLst/>
              <a:rect l="l" t="t" r="r" b="b"/>
              <a:pathLst>
                <a:path w="2036" h="2008" extrusionOk="0">
                  <a:moveTo>
                    <a:pt x="1004" y="1"/>
                  </a:moveTo>
                  <a:cubicBezTo>
                    <a:pt x="459" y="1"/>
                    <a:pt x="0" y="459"/>
                    <a:pt x="0" y="1004"/>
                  </a:cubicBezTo>
                  <a:cubicBezTo>
                    <a:pt x="0" y="1577"/>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1"/>
            <p:cNvSpPr/>
            <p:nvPr/>
          </p:nvSpPr>
          <p:spPr>
            <a:xfrm>
              <a:off x="4927275" y="2366550"/>
              <a:ext cx="50900" cy="50200"/>
            </a:xfrm>
            <a:custGeom>
              <a:avLst/>
              <a:gdLst/>
              <a:ahLst/>
              <a:cxnLst/>
              <a:rect l="l" t="t" r="r" b="b"/>
              <a:pathLst>
                <a:path w="2036" h="2008" extrusionOk="0">
                  <a:moveTo>
                    <a:pt x="1004" y="1"/>
                  </a:moveTo>
                  <a:cubicBezTo>
                    <a:pt x="459" y="1"/>
                    <a:pt x="0" y="460"/>
                    <a:pt x="0" y="1004"/>
                  </a:cubicBezTo>
                  <a:cubicBezTo>
                    <a:pt x="0" y="1549"/>
                    <a:pt x="459" y="2008"/>
                    <a:pt x="1004" y="2008"/>
                  </a:cubicBezTo>
                  <a:cubicBezTo>
                    <a:pt x="1577" y="2008"/>
                    <a:pt x="2036" y="1549"/>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1"/>
            <p:cNvSpPr/>
            <p:nvPr/>
          </p:nvSpPr>
          <p:spPr>
            <a:xfrm>
              <a:off x="4927275" y="2438225"/>
              <a:ext cx="50900" cy="50900"/>
            </a:xfrm>
            <a:custGeom>
              <a:avLst/>
              <a:gdLst/>
              <a:ahLst/>
              <a:cxnLst/>
              <a:rect l="l" t="t" r="r" b="b"/>
              <a:pathLst>
                <a:path w="2036" h="2036" extrusionOk="0">
                  <a:moveTo>
                    <a:pt x="1004" y="1"/>
                  </a:moveTo>
                  <a:cubicBezTo>
                    <a:pt x="459" y="1"/>
                    <a:pt x="0" y="459"/>
                    <a:pt x="0" y="1033"/>
                  </a:cubicBezTo>
                  <a:cubicBezTo>
                    <a:pt x="0"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1"/>
            <p:cNvSpPr/>
            <p:nvPr/>
          </p:nvSpPr>
          <p:spPr>
            <a:xfrm>
              <a:off x="4927275" y="2510600"/>
              <a:ext cx="50900" cy="50200"/>
            </a:xfrm>
            <a:custGeom>
              <a:avLst/>
              <a:gdLst/>
              <a:ahLst/>
              <a:cxnLst/>
              <a:rect l="l" t="t" r="r" b="b"/>
              <a:pathLst>
                <a:path w="2036" h="2008" extrusionOk="0">
                  <a:moveTo>
                    <a:pt x="1004" y="1"/>
                  </a:moveTo>
                  <a:cubicBezTo>
                    <a:pt x="459" y="1"/>
                    <a:pt x="0" y="460"/>
                    <a:pt x="0" y="1004"/>
                  </a:cubicBezTo>
                  <a:cubicBezTo>
                    <a:pt x="0" y="1578"/>
                    <a:pt x="459" y="2008"/>
                    <a:pt x="1004" y="2008"/>
                  </a:cubicBezTo>
                  <a:cubicBezTo>
                    <a:pt x="1577" y="2008"/>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1"/>
            <p:cNvSpPr/>
            <p:nvPr/>
          </p:nvSpPr>
          <p:spPr>
            <a:xfrm>
              <a:off x="4927275" y="2583000"/>
              <a:ext cx="50900" cy="50175"/>
            </a:xfrm>
            <a:custGeom>
              <a:avLst/>
              <a:gdLst/>
              <a:ahLst/>
              <a:cxnLst/>
              <a:rect l="l" t="t" r="r" b="b"/>
              <a:pathLst>
                <a:path w="2036" h="2007" extrusionOk="0">
                  <a:moveTo>
                    <a:pt x="1004" y="0"/>
                  </a:moveTo>
                  <a:cubicBezTo>
                    <a:pt x="459" y="0"/>
                    <a:pt x="0" y="459"/>
                    <a:pt x="0" y="1004"/>
                  </a:cubicBezTo>
                  <a:cubicBezTo>
                    <a:pt x="0"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1"/>
            <p:cNvSpPr/>
            <p:nvPr/>
          </p:nvSpPr>
          <p:spPr>
            <a:xfrm>
              <a:off x="4999650" y="258300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1"/>
            <p:cNvSpPr/>
            <p:nvPr/>
          </p:nvSpPr>
          <p:spPr>
            <a:xfrm>
              <a:off x="4999650" y="265465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49" y="2036"/>
                    <a:pt x="2007" y="1578"/>
                    <a:pt x="2007" y="1033"/>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1"/>
            <p:cNvSpPr/>
            <p:nvPr/>
          </p:nvSpPr>
          <p:spPr>
            <a:xfrm>
              <a:off x="5071325" y="15001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1"/>
            <p:cNvSpPr/>
            <p:nvPr/>
          </p:nvSpPr>
          <p:spPr>
            <a:xfrm>
              <a:off x="5071325" y="1572500"/>
              <a:ext cx="50900" cy="50175"/>
            </a:xfrm>
            <a:custGeom>
              <a:avLst/>
              <a:gdLst/>
              <a:ahLst/>
              <a:cxnLst/>
              <a:rect l="l" t="t" r="r" b="b"/>
              <a:pathLst>
                <a:path w="2036" h="2007" extrusionOk="0">
                  <a:moveTo>
                    <a:pt x="1032" y="0"/>
                  </a:moveTo>
                  <a:cubicBezTo>
                    <a:pt x="459" y="0"/>
                    <a:pt x="0" y="459"/>
                    <a:pt x="0" y="1004"/>
                  </a:cubicBezTo>
                  <a:cubicBezTo>
                    <a:pt x="0" y="1577"/>
                    <a:pt x="459" y="2007"/>
                    <a:pt x="1032" y="2007"/>
                  </a:cubicBezTo>
                  <a:cubicBezTo>
                    <a:pt x="1577" y="2007"/>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1"/>
            <p:cNvSpPr/>
            <p:nvPr/>
          </p:nvSpPr>
          <p:spPr>
            <a:xfrm>
              <a:off x="5071325"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1"/>
            <p:cNvSpPr/>
            <p:nvPr/>
          </p:nvSpPr>
          <p:spPr>
            <a:xfrm>
              <a:off x="5071325" y="1716550"/>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5071325" y="178892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5071325" y="186130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6" y="1549"/>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5071325" y="193297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5071325" y="2005350"/>
              <a:ext cx="50900" cy="50925"/>
            </a:xfrm>
            <a:custGeom>
              <a:avLst/>
              <a:gdLst/>
              <a:ahLst/>
              <a:cxnLst/>
              <a:rect l="l" t="t" r="r" b="b"/>
              <a:pathLst>
                <a:path w="2036" h="2037" extrusionOk="0">
                  <a:moveTo>
                    <a:pt x="1032" y="1"/>
                  </a:moveTo>
                  <a:cubicBezTo>
                    <a:pt x="459" y="1"/>
                    <a:pt x="0" y="460"/>
                    <a:pt x="0" y="1004"/>
                  </a:cubicBezTo>
                  <a:cubicBezTo>
                    <a:pt x="0" y="1578"/>
                    <a:pt x="459" y="2036"/>
                    <a:pt x="1032" y="2036"/>
                  </a:cubicBezTo>
                  <a:cubicBezTo>
                    <a:pt x="1577" y="2036"/>
                    <a:pt x="2036" y="1578"/>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1"/>
            <p:cNvSpPr/>
            <p:nvPr/>
          </p:nvSpPr>
          <p:spPr>
            <a:xfrm>
              <a:off x="5071325" y="20777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1"/>
            <p:cNvSpPr/>
            <p:nvPr/>
          </p:nvSpPr>
          <p:spPr>
            <a:xfrm>
              <a:off x="5071325" y="21494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1"/>
            <p:cNvSpPr/>
            <p:nvPr/>
          </p:nvSpPr>
          <p:spPr>
            <a:xfrm>
              <a:off x="5071325" y="2221800"/>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1"/>
            <p:cNvSpPr/>
            <p:nvPr/>
          </p:nvSpPr>
          <p:spPr>
            <a:xfrm>
              <a:off x="5071325" y="229417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1"/>
            <p:cNvSpPr/>
            <p:nvPr/>
          </p:nvSpPr>
          <p:spPr>
            <a:xfrm>
              <a:off x="5071325" y="236655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6" y="1549"/>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1"/>
            <p:cNvSpPr/>
            <p:nvPr/>
          </p:nvSpPr>
          <p:spPr>
            <a:xfrm>
              <a:off x="5071325" y="243822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1"/>
            <p:cNvSpPr/>
            <p:nvPr/>
          </p:nvSpPr>
          <p:spPr>
            <a:xfrm>
              <a:off x="5071325" y="2510600"/>
              <a:ext cx="50900" cy="50200"/>
            </a:xfrm>
            <a:custGeom>
              <a:avLst/>
              <a:gdLst/>
              <a:ahLst/>
              <a:cxnLst/>
              <a:rect l="l" t="t" r="r" b="b"/>
              <a:pathLst>
                <a:path w="2036" h="2008" extrusionOk="0">
                  <a:moveTo>
                    <a:pt x="1032" y="1"/>
                  </a:moveTo>
                  <a:cubicBezTo>
                    <a:pt x="459" y="1"/>
                    <a:pt x="0" y="460"/>
                    <a:pt x="0" y="1004"/>
                  </a:cubicBezTo>
                  <a:cubicBezTo>
                    <a:pt x="0" y="1578"/>
                    <a:pt x="459" y="2008"/>
                    <a:pt x="1032" y="2008"/>
                  </a:cubicBezTo>
                  <a:cubicBezTo>
                    <a:pt x="1577" y="2008"/>
                    <a:pt x="2036" y="1578"/>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1"/>
            <p:cNvSpPr/>
            <p:nvPr/>
          </p:nvSpPr>
          <p:spPr>
            <a:xfrm>
              <a:off x="5071325" y="258300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1"/>
            <p:cNvSpPr/>
            <p:nvPr/>
          </p:nvSpPr>
          <p:spPr>
            <a:xfrm>
              <a:off x="5071325" y="2727050"/>
              <a:ext cx="50900" cy="50175"/>
            </a:xfrm>
            <a:custGeom>
              <a:avLst/>
              <a:gdLst/>
              <a:ahLst/>
              <a:cxnLst/>
              <a:rect l="l" t="t" r="r" b="b"/>
              <a:pathLst>
                <a:path w="2036" h="2007" extrusionOk="0">
                  <a:moveTo>
                    <a:pt x="1032" y="0"/>
                  </a:moveTo>
                  <a:cubicBezTo>
                    <a:pt x="459" y="0"/>
                    <a:pt x="0" y="459"/>
                    <a:pt x="0" y="1004"/>
                  </a:cubicBezTo>
                  <a:cubicBezTo>
                    <a:pt x="0" y="1577"/>
                    <a:pt x="459" y="2007"/>
                    <a:pt x="1032" y="2007"/>
                  </a:cubicBezTo>
                  <a:cubicBezTo>
                    <a:pt x="1577" y="2007"/>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1"/>
            <p:cNvSpPr/>
            <p:nvPr/>
          </p:nvSpPr>
          <p:spPr>
            <a:xfrm>
              <a:off x="5071325" y="265465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1"/>
            <p:cNvSpPr/>
            <p:nvPr/>
          </p:nvSpPr>
          <p:spPr>
            <a:xfrm>
              <a:off x="5143700" y="1428450"/>
              <a:ext cx="50925" cy="50175"/>
            </a:xfrm>
            <a:custGeom>
              <a:avLst/>
              <a:gdLst/>
              <a:ahLst/>
              <a:cxnLst/>
              <a:rect l="l" t="t" r="r" b="b"/>
              <a:pathLst>
                <a:path w="2037" h="2007"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1"/>
            <p:cNvSpPr/>
            <p:nvPr/>
          </p:nvSpPr>
          <p:spPr>
            <a:xfrm>
              <a:off x="5143700" y="1500100"/>
              <a:ext cx="50925" cy="50925"/>
            </a:xfrm>
            <a:custGeom>
              <a:avLst/>
              <a:gdLst/>
              <a:ahLst/>
              <a:cxnLst/>
              <a:rect l="l" t="t" r="r" b="b"/>
              <a:pathLst>
                <a:path w="2037" h="2037" extrusionOk="0">
                  <a:moveTo>
                    <a:pt x="1004" y="1"/>
                  </a:moveTo>
                  <a:cubicBezTo>
                    <a:pt x="459" y="1"/>
                    <a:pt x="1" y="460"/>
                    <a:pt x="1" y="1033"/>
                  </a:cubicBezTo>
                  <a:cubicBezTo>
                    <a:pt x="1"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1"/>
            <p:cNvSpPr/>
            <p:nvPr/>
          </p:nvSpPr>
          <p:spPr>
            <a:xfrm>
              <a:off x="5143700" y="1572500"/>
              <a:ext cx="50925" cy="50175"/>
            </a:xfrm>
            <a:custGeom>
              <a:avLst/>
              <a:gdLst/>
              <a:ahLst/>
              <a:cxnLst/>
              <a:rect l="l" t="t" r="r" b="b"/>
              <a:pathLst>
                <a:path w="2037" h="2007" extrusionOk="0">
                  <a:moveTo>
                    <a:pt x="1004" y="0"/>
                  </a:moveTo>
                  <a:cubicBezTo>
                    <a:pt x="459" y="0"/>
                    <a:pt x="1" y="459"/>
                    <a:pt x="1" y="1004"/>
                  </a:cubicBezTo>
                  <a:cubicBezTo>
                    <a:pt x="1" y="1577"/>
                    <a:pt x="459" y="2007"/>
                    <a:pt x="1004" y="2007"/>
                  </a:cubicBezTo>
                  <a:cubicBezTo>
                    <a:pt x="1577" y="2007"/>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1"/>
            <p:cNvSpPr/>
            <p:nvPr/>
          </p:nvSpPr>
          <p:spPr>
            <a:xfrm>
              <a:off x="5143700" y="1644875"/>
              <a:ext cx="50925" cy="50200"/>
            </a:xfrm>
            <a:custGeom>
              <a:avLst/>
              <a:gdLst/>
              <a:ahLst/>
              <a:cxnLst/>
              <a:rect l="l" t="t" r="r" b="b"/>
              <a:pathLst>
                <a:path w="2037"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1"/>
            <p:cNvSpPr/>
            <p:nvPr/>
          </p:nvSpPr>
          <p:spPr>
            <a:xfrm>
              <a:off x="5143700" y="1716550"/>
              <a:ext cx="50925" cy="50900"/>
            </a:xfrm>
            <a:custGeom>
              <a:avLst/>
              <a:gdLst/>
              <a:ahLst/>
              <a:cxnLst/>
              <a:rect l="l" t="t" r="r" b="b"/>
              <a:pathLst>
                <a:path w="2037" h="2036" extrusionOk="0">
                  <a:moveTo>
                    <a:pt x="1004" y="0"/>
                  </a:moveTo>
                  <a:cubicBezTo>
                    <a:pt x="459" y="0"/>
                    <a:pt x="1" y="459"/>
                    <a:pt x="1" y="1032"/>
                  </a:cubicBezTo>
                  <a:cubicBezTo>
                    <a:pt x="1" y="1577"/>
                    <a:pt x="459" y="2036"/>
                    <a:pt x="1004" y="2036"/>
                  </a:cubicBezTo>
                  <a:cubicBezTo>
                    <a:pt x="1577" y="2036"/>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1"/>
            <p:cNvSpPr/>
            <p:nvPr/>
          </p:nvSpPr>
          <p:spPr>
            <a:xfrm>
              <a:off x="5143700" y="1788925"/>
              <a:ext cx="50925" cy="50200"/>
            </a:xfrm>
            <a:custGeom>
              <a:avLst/>
              <a:gdLst/>
              <a:ahLst/>
              <a:cxnLst/>
              <a:rect l="l" t="t" r="r" b="b"/>
              <a:pathLst>
                <a:path w="2037" h="2008" extrusionOk="0">
                  <a:moveTo>
                    <a:pt x="1004" y="1"/>
                  </a:moveTo>
                  <a:cubicBezTo>
                    <a:pt x="459" y="1"/>
                    <a:pt x="1" y="459"/>
                    <a:pt x="1" y="1004"/>
                  </a:cubicBezTo>
                  <a:cubicBezTo>
                    <a:pt x="1"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1"/>
            <p:cNvSpPr/>
            <p:nvPr/>
          </p:nvSpPr>
          <p:spPr>
            <a:xfrm>
              <a:off x="5143700" y="1861300"/>
              <a:ext cx="50925" cy="50200"/>
            </a:xfrm>
            <a:custGeom>
              <a:avLst/>
              <a:gdLst/>
              <a:ahLst/>
              <a:cxnLst/>
              <a:rect l="l" t="t" r="r" b="b"/>
              <a:pathLst>
                <a:path w="2037" h="2008" extrusionOk="0">
                  <a:moveTo>
                    <a:pt x="1004" y="1"/>
                  </a:moveTo>
                  <a:cubicBezTo>
                    <a:pt x="459" y="1"/>
                    <a:pt x="1" y="460"/>
                    <a:pt x="1" y="1004"/>
                  </a:cubicBezTo>
                  <a:cubicBezTo>
                    <a:pt x="1" y="1549"/>
                    <a:pt x="459" y="2008"/>
                    <a:pt x="1004" y="2008"/>
                  </a:cubicBezTo>
                  <a:cubicBezTo>
                    <a:pt x="1577" y="2008"/>
                    <a:pt x="2036" y="1549"/>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1"/>
            <p:cNvSpPr/>
            <p:nvPr/>
          </p:nvSpPr>
          <p:spPr>
            <a:xfrm>
              <a:off x="5143700" y="1932975"/>
              <a:ext cx="50925" cy="50900"/>
            </a:xfrm>
            <a:custGeom>
              <a:avLst/>
              <a:gdLst/>
              <a:ahLst/>
              <a:cxnLst/>
              <a:rect l="l" t="t" r="r" b="b"/>
              <a:pathLst>
                <a:path w="2037" h="2036"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1"/>
            <p:cNvSpPr/>
            <p:nvPr/>
          </p:nvSpPr>
          <p:spPr>
            <a:xfrm>
              <a:off x="5143700" y="2005350"/>
              <a:ext cx="50925" cy="50925"/>
            </a:xfrm>
            <a:custGeom>
              <a:avLst/>
              <a:gdLst/>
              <a:ahLst/>
              <a:cxnLst/>
              <a:rect l="l" t="t" r="r" b="b"/>
              <a:pathLst>
                <a:path w="2037" h="2037" extrusionOk="0">
                  <a:moveTo>
                    <a:pt x="1004" y="1"/>
                  </a:moveTo>
                  <a:cubicBezTo>
                    <a:pt x="459" y="1"/>
                    <a:pt x="1" y="460"/>
                    <a:pt x="1" y="1004"/>
                  </a:cubicBezTo>
                  <a:cubicBezTo>
                    <a:pt x="1" y="1578"/>
                    <a:pt x="459" y="2036"/>
                    <a:pt x="1004" y="2036"/>
                  </a:cubicBezTo>
                  <a:cubicBezTo>
                    <a:pt x="1577" y="2036"/>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1"/>
            <p:cNvSpPr/>
            <p:nvPr/>
          </p:nvSpPr>
          <p:spPr>
            <a:xfrm>
              <a:off x="5143700" y="2077750"/>
              <a:ext cx="50925" cy="50175"/>
            </a:xfrm>
            <a:custGeom>
              <a:avLst/>
              <a:gdLst/>
              <a:ahLst/>
              <a:cxnLst/>
              <a:rect l="l" t="t" r="r" b="b"/>
              <a:pathLst>
                <a:path w="2037" h="2007"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1"/>
            <p:cNvSpPr/>
            <p:nvPr/>
          </p:nvSpPr>
          <p:spPr>
            <a:xfrm>
              <a:off x="5143700" y="2149400"/>
              <a:ext cx="50925" cy="50925"/>
            </a:xfrm>
            <a:custGeom>
              <a:avLst/>
              <a:gdLst/>
              <a:ahLst/>
              <a:cxnLst/>
              <a:rect l="l" t="t" r="r" b="b"/>
              <a:pathLst>
                <a:path w="2037" h="2037" extrusionOk="0">
                  <a:moveTo>
                    <a:pt x="1004" y="1"/>
                  </a:moveTo>
                  <a:cubicBezTo>
                    <a:pt x="459" y="1"/>
                    <a:pt x="1" y="460"/>
                    <a:pt x="1" y="1033"/>
                  </a:cubicBezTo>
                  <a:cubicBezTo>
                    <a:pt x="1"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1"/>
            <p:cNvSpPr/>
            <p:nvPr/>
          </p:nvSpPr>
          <p:spPr>
            <a:xfrm>
              <a:off x="5143700" y="2221800"/>
              <a:ext cx="50925" cy="50900"/>
            </a:xfrm>
            <a:custGeom>
              <a:avLst/>
              <a:gdLst/>
              <a:ahLst/>
              <a:cxnLst/>
              <a:rect l="l" t="t" r="r" b="b"/>
              <a:pathLst>
                <a:path w="2037" h="2036" extrusionOk="0">
                  <a:moveTo>
                    <a:pt x="1004" y="0"/>
                  </a:moveTo>
                  <a:cubicBezTo>
                    <a:pt x="459" y="0"/>
                    <a:pt x="1" y="459"/>
                    <a:pt x="1" y="1004"/>
                  </a:cubicBezTo>
                  <a:cubicBezTo>
                    <a:pt x="1"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1"/>
            <p:cNvSpPr/>
            <p:nvPr/>
          </p:nvSpPr>
          <p:spPr>
            <a:xfrm>
              <a:off x="5143700" y="2294175"/>
              <a:ext cx="50925" cy="50200"/>
            </a:xfrm>
            <a:custGeom>
              <a:avLst/>
              <a:gdLst/>
              <a:ahLst/>
              <a:cxnLst/>
              <a:rect l="l" t="t" r="r" b="b"/>
              <a:pathLst>
                <a:path w="2037" h="2008" extrusionOk="0">
                  <a:moveTo>
                    <a:pt x="1004" y="1"/>
                  </a:moveTo>
                  <a:cubicBezTo>
                    <a:pt x="459" y="1"/>
                    <a:pt x="1" y="459"/>
                    <a:pt x="1" y="1004"/>
                  </a:cubicBezTo>
                  <a:cubicBezTo>
                    <a:pt x="1" y="1577"/>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1"/>
            <p:cNvSpPr/>
            <p:nvPr/>
          </p:nvSpPr>
          <p:spPr>
            <a:xfrm>
              <a:off x="5143700" y="2366550"/>
              <a:ext cx="50925" cy="50200"/>
            </a:xfrm>
            <a:custGeom>
              <a:avLst/>
              <a:gdLst/>
              <a:ahLst/>
              <a:cxnLst/>
              <a:rect l="l" t="t" r="r" b="b"/>
              <a:pathLst>
                <a:path w="2037" h="2008" extrusionOk="0">
                  <a:moveTo>
                    <a:pt x="1004" y="1"/>
                  </a:moveTo>
                  <a:cubicBezTo>
                    <a:pt x="459" y="1"/>
                    <a:pt x="1" y="460"/>
                    <a:pt x="1" y="1004"/>
                  </a:cubicBezTo>
                  <a:cubicBezTo>
                    <a:pt x="1" y="1549"/>
                    <a:pt x="459" y="2008"/>
                    <a:pt x="1004" y="2008"/>
                  </a:cubicBezTo>
                  <a:cubicBezTo>
                    <a:pt x="1577" y="2008"/>
                    <a:pt x="2036" y="1549"/>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1"/>
            <p:cNvSpPr/>
            <p:nvPr/>
          </p:nvSpPr>
          <p:spPr>
            <a:xfrm>
              <a:off x="5143700" y="2438225"/>
              <a:ext cx="50925" cy="50900"/>
            </a:xfrm>
            <a:custGeom>
              <a:avLst/>
              <a:gdLst/>
              <a:ahLst/>
              <a:cxnLst/>
              <a:rect l="l" t="t" r="r" b="b"/>
              <a:pathLst>
                <a:path w="2037" h="2036"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1"/>
            <p:cNvSpPr/>
            <p:nvPr/>
          </p:nvSpPr>
          <p:spPr>
            <a:xfrm>
              <a:off x="5143700" y="2510600"/>
              <a:ext cx="50925" cy="50200"/>
            </a:xfrm>
            <a:custGeom>
              <a:avLst/>
              <a:gdLst/>
              <a:ahLst/>
              <a:cxnLst/>
              <a:rect l="l" t="t" r="r" b="b"/>
              <a:pathLst>
                <a:path w="2037" h="2008" extrusionOk="0">
                  <a:moveTo>
                    <a:pt x="1004" y="1"/>
                  </a:moveTo>
                  <a:cubicBezTo>
                    <a:pt x="459" y="1"/>
                    <a:pt x="1" y="460"/>
                    <a:pt x="1" y="1004"/>
                  </a:cubicBezTo>
                  <a:cubicBezTo>
                    <a:pt x="1" y="1578"/>
                    <a:pt x="459" y="2008"/>
                    <a:pt x="1004" y="2008"/>
                  </a:cubicBezTo>
                  <a:cubicBezTo>
                    <a:pt x="1577" y="2008"/>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1"/>
            <p:cNvSpPr/>
            <p:nvPr/>
          </p:nvSpPr>
          <p:spPr>
            <a:xfrm>
              <a:off x="5143700" y="2583000"/>
              <a:ext cx="50925" cy="50175"/>
            </a:xfrm>
            <a:custGeom>
              <a:avLst/>
              <a:gdLst/>
              <a:ahLst/>
              <a:cxnLst/>
              <a:rect l="l" t="t" r="r" b="b"/>
              <a:pathLst>
                <a:path w="2037" h="2007"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1"/>
            <p:cNvSpPr/>
            <p:nvPr/>
          </p:nvSpPr>
          <p:spPr>
            <a:xfrm>
              <a:off x="5143700" y="2654650"/>
              <a:ext cx="50925" cy="50925"/>
            </a:xfrm>
            <a:custGeom>
              <a:avLst/>
              <a:gdLst/>
              <a:ahLst/>
              <a:cxnLst/>
              <a:rect l="l" t="t" r="r" b="b"/>
              <a:pathLst>
                <a:path w="2037" h="2037" extrusionOk="0">
                  <a:moveTo>
                    <a:pt x="1004" y="1"/>
                  </a:moveTo>
                  <a:cubicBezTo>
                    <a:pt x="459" y="1"/>
                    <a:pt x="1" y="460"/>
                    <a:pt x="1" y="1033"/>
                  </a:cubicBezTo>
                  <a:cubicBezTo>
                    <a:pt x="1"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1"/>
            <p:cNvSpPr/>
            <p:nvPr/>
          </p:nvSpPr>
          <p:spPr>
            <a:xfrm>
              <a:off x="5216100" y="142845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77" y="2007"/>
                    <a:pt x="2007" y="1548"/>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1"/>
            <p:cNvSpPr/>
            <p:nvPr/>
          </p:nvSpPr>
          <p:spPr>
            <a:xfrm>
              <a:off x="5216100" y="15001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77" y="2036"/>
                    <a:pt x="2007" y="1578"/>
                    <a:pt x="2007" y="1033"/>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1"/>
            <p:cNvSpPr/>
            <p:nvPr/>
          </p:nvSpPr>
          <p:spPr>
            <a:xfrm>
              <a:off x="5216100" y="1572500"/>
              <a:ext cx="50175" cy="50175"/>
            </a:xfrm>
            <a:custGeom>
              <a:avLst/>
              <a:gdLst/>
              <a:ahLst/>
              <a:cxnLst/>
              <a:rect l="l" t="t" r="r" b="b"/>
              <a:pathLst>
                <a:path w="2007" h="2007" extrusionOk="0">
                  <a:moveTo>
                    <a:pt x="1003" y="0"/>
                  </a:moveTo>
                  <a:cubicBezTo>
                    <a:pt x="459" y="0"/>
                    <a:pt x="0" y="459"/>
                    <a:pt x="0" y="1004"/>
                  </a:cubicBezTo>
                  <a:cubicBezTo>
                    <a:pt x="0" y="1577"/>
                    <a:pt x="459" y="2007"/>
                    <a:pt x="1003" y="2007"/>
                  </a:cubicBezTo>
                  <a:cubicBezTo>
                    <a:pt x="1577" y="2007"/>
                    <a:pt x="2007" y="1577"/>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1"/>
            <p:cNvSpPr/>
            <p:nvPr/>
          </p:nvSpPr>
          <p:spPr>
            <a:xfrm>
              <a:off x="5216100" y="1644875"/>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77" y="2007"/>
                    <a:pt x="2007" y="1549"/>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1"/>
            <p:cNvSpPr/>
            <p:nvPr/>
          </p:nvSpPr>
          <p:spPr>
            <a:xfrm>
              <a:off x="5216100" y="1716550"/>
              <a:ext cx="50175" cy="50900"/>
            </a:xfrm>
            <a:custGeom>
              <a:avLst/>
              <a:gdLst/>
              <a:ahLst/>
              <a:cxnLst/>
              <a:rect l="l" t="t" r="r" b="b"/>
              <a:pathLst>
                <a:path w="2007" h="2036" extrusionOk="0">
                  <a:moveTo>
                    <a:pt x="1003" y="0"/>
                  </a:moveTo>
                  <a:cubicBezTo>
                    <a:pt x="459" y="0"/>
                    <a:pt x="0" y="459"/>
                    <a:pt x="0" y="1032"/>
                  </a:cubicBezTo>
                  <a:cubicBezTo>
                    <a:pt x="0" y="1577"/>
                    <a:pt x="459" y="2036"/>
                    <a:pt x="1003" y="2036"/>
                  </a:cubicBezTo>
                  <a:cubicBezTo>
                    <a:pt x="1577" y="2036"/>
                    <a:pt x="2007" y="1577"/>
                    <a:pt x="2007" y="1032"/>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1"/>
            <p:cNvSpPr/>
            <p:nvPr/>
          </p:nvSpPr>
          <p:spPr>
            <a:xfrm>
              <a:off x="5216100" y="178892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77" y="2007"/>
                    <a:pt x="2007" y="1577"/>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1"/>
            <p:cNvSpPr/>
            <p:nvPr/>
          </p:nvSpPr>
          <p:spPr>
            <a:xfrm>
              <a:off x="5216100" y="186130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77" y="2008"/>
                    <a:pt x="2007" y="1549"/>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1"/>
            <p:cNvSpPr/>
            <p:nvPr/>
          </p:nvSpPr>
          <p:spPr>
            <a:xfrm>
              <a:off x="5216100" y="1932975"/>
              <a:ext cx="50175" cy="50900"/>
            </a:xfrm>
            <a:custGeom>
              <a:avLst/>
              <a:gdLst/>
              <a:ahLst/>
              <a:cxnLst/>
              <a:rect l="l" t="t" r="r" b="b"/>
              <a:pathLst>
                <a:path w="2007" h="2036" extrusionOk="0">
                  <a:moveTo>
                    <a:pt x="1003" y="1"/>
                  </a:moveTo>
                  <a:cubicBezTo>
                    <a:pt x="459" y="1"/>
                    <a:pt x="0" y="459"/>
                    <a:pt x="0" y="1033"/>
                  </a:cubicBezTo>
                  <a:cubicBezTo>
                    <a:pt x="0" y="1577"/>
                    <a:pt x="459" y="2036"/>
                    <a:pt x="1003" y="2036"/>
                  </a:cubicBezTo>
                  <a:cubicBezTo>
                    <a:pt x="1577" y="2036"/>
                    <a:pt x="2007" y="1577"/>
                    <a:pt x="2007" y="1033"/>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1"/>
            <p:cNvSpPr/>
            <p:nvPr/>
          </p:nvSpPr>
          <p:spPr>
            <a:xfrm>
              <a:off x="5216100" y="2005350"/>
              <a:ext cx="50175" cy="50925"/>
            </a:xfrm>
            <a:custGeom>
              <a:avLst/>
              <a:gdLst/>
              <a:ahLst/>
              <a:cxnLst/>
              <a:rect l="l" t="t" r="r" b="b"/>
              <a:pathLst>
                <a:path w="2007" h="2037" extrusionOk="0">
                  <a:moveTo>
                    <a:pt x="1003" y="1"/>
                  </a:moveTo>
                  <a:cubicBezTo>
                    <a:pt x="459" y="1"/>
                    <a:pt x="0" y="460"/>
                    <a:pt x="0" y="1004"/>
                  </a:cubicBezTo>
                  <a:cubicBezTo>
                    <a:pt x="0" y="1578"/>
                    <a:pt x="459" y="2036"/>
                    <a:pt x="1003" y="2036"/>
                  </a:cubicBezTo>
                  <a:cubicBezTo>
                    <a:pt x="1577" y="2036"/>
                    <a:pt x="2007" y="1578"/>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1"/>
            <p:cNvSpPr/>
            <p:nvPr/>
          </p:nvSpPr>
          <p:spPr>
            <a:xfrm>
              <a:off x="5216100" y="207775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77" y="2007"/>
                    <a:pt x="2007" y="1548"/>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1"/>
            <p:cNvSpPr/>
            <p:nvPr/>
          </p:nvSpPr>
          <p:spPr>
            <a:xfrm>
              <a:off x="5216100" y="21494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77" y="2036"/>
                    <a:pt x="2007" y="1578"/>
                    <a:pt x="2007" y="1033"/>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1"/>
            <p:cNvSpPr/>
            <p:nvPr/>
          </p:nvSpPr>
          <p:spPr>
            <a:xfrm>
              <a:off x="5216100" y="2221800"/>
              <a:ext cx="50175" cy="50900"/>
            </a:xfrm>
            <a:custGeom>
              <a:avLst/>
              <a:gdLst/>
              <a:ahLst/>
              <a:cxnLst/>
              <a:rect l="l" t="t" r="r" b="b"/>
              <a:pathLst>
                <a:path w="2007" h="2036" extrusionOk="0">
                  <a:moveTo>
                    <a:pt x="1003" y="0"/>
                  </a:moveTo>
                  <a:cubicBezTo>
                    <a:pt x="459" y="0"/>
                    <a:pt x="0" y="459"/>
                    <a:pt x="0" y="1004"/>
                  </a:cubicBezTo>
                  <a:cubicBezTo>
                    <a:pt x="0" y="1577"/>
                    <a:pt x="459" y="2036"/>
                    <a:pt x="1003" y="2036"/>
                  </a:cubicBezTo>
                  <a:cubicBezTo>
                    <a:pt x="1577" y="2036"/>
                    <a:pt x="2007" y="1577"/>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1"/>
            <p:cNvSpPr/>
            <p:nvPr/>
          </p:nvSpPr>
          <p:spPr>
            <a:xfrm>
              <a:off x="5216100" y="229417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77" y="2007"/>
                    <a:pt x="2007" y="1549"/>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1"/>
            <p:cNvSpPr/>
            <p:nvPr/>
          </p:nvSpPr>
          <p:spPr>
            <a:xfrm>
              <a:off x="5216100" y="236655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77" y="2008"/>
                    <a:pt x="2007" y="1549"/>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1"/>
            <p:cNvSpPr/>
            <p:nvPr/>
          </p:nvSpPr>
          <p:spPr>
            <a:xfrm>
              <a:off x="5216100" y="2510600"/>
              <a:ext cx="50175" cy="50200"/>
            </a:xfrm>
            <a:custGeom>
              <a:avLst/>
              <a:gdLst/>
              <a:ahLst/>
              <a:cxnLst/>
              <a:rect l="l" t="t" r="r" b="b"/>
              <a:pathLst>
                <a:path w="2007" h="2008" extrusionOk="0">
                  <a:moveTo>
                    <a:pt x="1003" y="1"/>
                  </a:moveTo>
                  <a:cubicBezTo>
                    <a:pt x="459" y="1"/>
                    <a:pt x="0" y="460"/>
                    <a:pt x="0" y="1004"/>
                  </a:cubicBezTo>
                  <a:cubicBezTo>
                    <a:pt x="0" y="1578"/>
                    <a:pt x="459" y="2008"/>
                    <a:pt x="1003" y="2008"/>
                  </a:cubicBezTo>
                  <a:cubicBezTo>
                    <a:pt x="1577" y="2008"/>
                    <a:pt x="2007" y="1578"/>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1"/>
            <p:cNvSpPr/>
            <p:nvPr/>
          </p:nvSpPr>
          <p:spPr>
            <a:xfrm>
              <a:off x="5216100" y="2583000"/>
              <a:ext cx="50175" cy="50175"/>
            </a:xfrm>
            <a:custGeom>
              <a:avLst/>
              <a:gdLst/>
              <a:ahLst/>
              <a:cxnLst/>
              <a:rect l="l" t="t" r="r" b="b"/>
              <a:pathLst>
                <a:path w="2007" h="2007" extrusionOk="0">
                  <a:moveTo>
                    <a:pt x="1003" y="0"/>
                  </a:moveTo>
                  <a:cubicBezTo>
                    <a:pt x="459" y="0"/>
                    <a:pt x="0" y="459"/>
                    <a:pt x="0" y="1004"/>
                  </a:cubicBezTo>
                  <a:cubicBezTo>
                    <a:pt x="0" y="1548"/>
                    <a:pt x="459" y="2007"/>
                    <a:pt x="1003" y="2007"/>
                  </a:cubicBezTo>
                  <a:cubicBezTo>
                    <a:pt x="1577" y="2007"/>
                    <a:pt x="2007" y="1548"/>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1"/>
            <p:cNvSpPr/>
            <p:nvPr/>
          </p:nvSpPr>
          <p:spPr>
            <a:xfrm>
              <a:off x="5216100" y="265465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77" y="2036"/>
                    <a:pt x="2007" y="1578"/>
                    <a:pt x="2007" y="1033"/>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1"/>
            <p:cNvSpPr/>
            <p:nvPr/>
          </p:nvSpPr>
          <p:spPr>
            <a:xfrm>
              <a:off x="5287750" y="1428450"/>
              <a:ext cx="50925" cy="50175"/>
            </a:xfrm>
            <a:custGeom>
              <a:avLst/>
              <a:gdLst/>
              <a:ahLst/>
              <a:cxnLst/>
              <a:rect l="l" t="t" r="r" b="b"/>
              <a:pathLst>
                <a:path w="2037" h="2007" extrusionOk="0">
                  <a:moveTo>
                    <a:pt x="1033" y="0"/>
                  </a:moveTo>
                  <a:cubicBezTo>
                    <a:pt x="459" y="0"/>
                    <a:pt x="29"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1"/>
            <p:cNvSpPr/>
            <p:nvPr/>
          </p:nvSpPr>
          <p:spPr>
            <a:xfrm>
              <a:off x="5287750" y="1500100"/>
              <a:ext cx="50925" cy="50925"/>
            </a:xfrm>
            <a:custGeom>
              <a:avLst/>
              <a:gdLst/>
              <a:ahLst/>
              <a:cxnLst/>
              <a:rect l="l" t="t" r="r" b="b"/>
              <a:pathLst>
                <a:path w="2037"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1"/>
            <p:cNvSpPr/>
            <p:nvPr/>
          </p:nvSpPr>
          <p:spPr>
            <a:xfrm>
              <a:off x="5287750" y="1572500"/>
              <a:ext cx="50925" cy="50175"/>
            </a:xfrm>
            <a:custGeom>
              <a:avLst/>
              <a:gdLst/>
              <a:ahLst/>
              <a:cxnLst/>
              <a:rect l="l" t="t" r="r" b="b"/>
              <a:pathLst>
                <a:path w="2037"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1"/>
            <p:cNvSpPr/>
            <p:nvPr/>
          </p:nvSpPr>
          <p:spPr>
            <a:xfrm>
              <a:off x="5287750" y="1644875"/>
              <a:ext cx="50925" cy="50200"/>
            </a:xfrm>
            <a:custGeom>
              <a:avLst/>
              <a:gdLst/>
              <a:ahLst/>
              <a:cxnLst/>
              <a:rect l="l" t="t" r="r" b="b"/>
              <a:pathLst>
                <a:path w="2037" h="2008" extrusionOk="0">
                  <a:moveTo>
                    <a:pt x="1033" y="1"/>
                  </a:moveTo>
                  <a:cubicBezTo>
                    <a:pt x="459" y="1"/>
                    <a:pt x="29"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1"/>
            <p:cNvSpPr/>
            <p:nvPr/>
          </p:nvSpPr>
          <p:spPr>
            <a:xfrm>
              <a:off x="5287750" y="1716550"/>
              <a:ext cx="50925" cy="50900"/>
            </a:xfrm>
            <a:custGeom>
              <a:avLst/>
              <a:gdLst/>
              <a:ahLst/>
              <a:cxnLst/>
              <a:rect l="l" t="t" r="r" b="b"/>
              <a:pathLst>
                <a:path w="2037"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1"/>
            <p:cNvSpPr/>
            <p:nvPr/>
          </p:nvSpPr>
          <p:spPr>
            <a:xfrm>
              <a:off x="5287750" y="1788925"/>
              <a:ext cx="50925" cy="50200"/>
            </a:xfrm>
            <a:custGeom>
              <a:avLst/>
              <a:gdLst/>
              <a:ahLst/>
              <a:cxnLst/>
              <a:rect l="l" t="t" r="r" b="b"/>
              <a:pathLst>
                <a:path w="2037" h="2008" extrusionOk="0">
                  <a:moveTo>
                    <a:pt x="1033" y="1"/>
                  </a:moveTo>
                  <a:cubicBezTo>
                    <a:pt x="459" y="1"/>
                    <a:pt x="29" y="459"/>
                    <a:pt x="1" y="1004"/>
                  </a:cubicBezTo>
                  <a:cubicBezTo>
                    <a:pt x="1" y="1577"/>
                    <a:pt x="459" y="2007"/>
                    <a:pt x="1033" y="2007"/>
                  </a:cubicBezTo>
                  <a:cubicBezTo>
                    <a:pt x="1577" y="2007"/>
                    <a:pt x="2036" y="1577"/>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1"/>
            <p:cNvSpPr/>
            <p:nvPr/>
          </p:nvSpPr>
          <p:spPr>
            <a:xfrm>
              <a:off x="5287750" y="1861300"/>
              <a:ext cx="50925" cy="50200"/>
            </a:xfrm>
            <a:custGeom>
              <a:avLst/>
              <a:gdLst/>
              <a:ahLst/>
              <a:cxnLst/>
              <a:rect l="l" t="t" r="r" b="b"/>
              <a:pathLst>
                <a:path w="2037"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1"/>
            <p:cNvSpPr/>
            <p:nvPr/>
          </p:nvSpPr>
          <p:spPr>
            <a:xfrm>
              <a:off x="5287750" y="1932975"/>
              <a:ext cx="50925" cy="50900"/>
            </a:xfrm>
            <a:custGeom>
              <a:avLst/>
              <a:gdLst/>
              <a:ahLst/>
              <a:cxnLst/>
              <a:rect l="l" t="t" r="r" b="b"/>
              <a:pathLst>
                <a:path w="2037"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1"/>
            <p:cNvSpPr/>
            <p:nvPr/>
          </p:nvSpPr>
          <p:spPr>
            <a:xfrm>
              <a:off x="5287750" y="2005350"/>
              <a:ext cx="50925" cy="50925"/>
            </a:xfrm>
            <a:custGeom>
              <a:avLst/>
              <a:gdLst/>
              <a:ahLst/>
              <a:cxnLst/>
              <a:rect l="l" t="t" r="r" b="b"/>
              <a:pathLst>
                <a:path w="2037" h="2037" extrusionOk="0">
                  <a:moveTo>
                    <a:pt x="1033" y="1"/>
                  </a:moveTo>
                  <a:cubicBezTo>
                    <a:pt x="459" y="1"/>
                    <a:pt x="29" y="460"/>
                    <a:pt x="1" y="1004"/>
                  </a:cubicBezTo>
                  <a:cubicBezTo>
                    <a:pt x="1" y="1578"/>
                    <a:pt x="459" y="2036"/>
                    <a:pt x="1033" y="2036"/>
                  </a:cubicBezTo>
                  <a:cubicBezTo>
                    <a:pt x="1577" y="2036"/>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1"/>
            <p:cNvSpPr/>
            <p:nvPr/>
          </p:nvSpPr>
          <p:spPr>
            <a:xfrm>
              <a:off x="5287750" y="2077750"/>
              <a:ext cx="50925" cy="50175"/>
            </a:xfrm>
            <a:custGeom>
              <a:avLst/>
              <a:gdLst/>
              <a:ahLst/>
              <a:cxnLst/>
              <a:rect l="l" t="t" r="r" b="b"/>
              <a:pathLst>
                <a:path w="2037"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1"/>
            <p:cNvSpPr/>
            <p:nvPr/>
          </p:nvSpPr>
          <p:spPr>
            <a:xfrm>
              <a:off x="5287750" y="2149400"/>
              <a:ext cx="50925" cy="50925"/>
            </a:xfrm>
            <a:custGeom>
              <a:avLst/>
              <a:gdLst/>
              <a:ahLst/>
              <a:cxnLst/>
              <a:rect l="l" t="t" r="r" b="b"/>
              <a:pathLst>
                <a:path w="2037" h="2037" extrusionOk="0">
                  <a:moveTo>
                    <a:pt x="1033" y="1"/>
                  </a:moveTo>
                  <a:cubicBezTo>
                    <a:pt x="459" y="1"/>
                    <a:pt x="29"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1"/>
            <p:cNvSpPr/>
            <p:nvPr/>
          </p:nvSpPr>
          <p:spPr>
            <a:xfrm>
              <a:off x="5287750" y="2221800"/>
              <a:ext cx="50925" cy="50900"/>
            </a:xfrm>
            <a:custGeom>
              <a:avLst/>
              <a:gdLst/>
              <a:ahLst/>
              <a:cxnLst/>
              <a:rect l="l" t="t" r="r" b="b"/>
              <a:pathLst>
                <a:path w="2037"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1"/>
            <p:cNvSpPr/>
            <p:nvPr/>
          </p:nvSpPr>
          <p:spPr>
            <a:xfrm>
              <a:off x="5287750" y="2294175"/>
              <a:ext cx="50925" cy="50200"/>
            </a:xfrm>
            <a:custGeom>
              <a:avLst/>
              <a:gdLst/>
              <a:ahLst/>
              <a:cxnLst/>
              <a:rect l="l" t="t" r="r" b="b"/>
              <a:pathLst>
                <a:path w="2037" h="2008" extrusionOk="0">
                  <a:moveTo>
                    <a:pt x="1033" y="1"/>
                  </a:moveTo>
                  <a:cubicBezTo>
                    <a:pt x="459" y="1"/>
                    <a:pt x="29" y="459"/>
                    <a:pt x="1" y="1004"/>
                  </a:cubicBezTo>
                  <a:cubicBezTo>
                    <a:pt x="1" y="1577"/>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1"/>
            <p:cNvSpPr/>
            <p:nvPr/>
          </p:nvSpPr>
          <p:spPr>
            <a:xfrm>
              <a:off x="5287750" y="2366550"/>
              <a:ext cx="50925" cy="50200"/>
            </a:xfrm>
            <a:custGeom>
              <a:avLst/>
              <a:gdLst/>
              <a:ahLst/>
              <a:cxnLst/>
              <a:rect l="l" t="t" r="r" b="b"/>
              <a:pathLst>
                <a:path w="2037" h="2008" extrusionOk="0">
                  <a:moveTo>
                    <a:pt x="1033" y="1"/>
                  </a:moveTo>
                  <a:cubicBezTo>
                    <a:pt x="459" y="1"/>
                    <a:pt x="1" y="431"/>
                    <a:pt x="1" y="1004"/>
                  </a:cubicBezTo>
                  <a:cubicBezTo>
                    <a:pt x="1" y="1549"/>
                    <a:pt x="459" y="2008"/>
                    <a:pt x="1033" y="2008"/>
                  </a:cubicBezTo>
                  <a:cubicBezTo>
                    <a:pt x="1577" y="2008"/>
                    <a:pt x="2036" y="1549"/>
                    <a:pt x="2036" y="1004"/>
                  </a:cubicBezTo>
                  <a:cubicBezTo>
                    <a:pt x="2036" y="431"/>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1"/>
            <p:cNvSpPr/>
            <p:nvPr/>
          </p:nvSpPr>
          <p:spPr>
            <a:xfrm>
              <a:off x="5287750" y="2510600"/>
              <a:ext cx="50925" cy="50200"/>
            </a:xfrm>
            <a:custGeom>
              <a:avLst/>
              <a:gdLst/>
              <a:ahLst/>
              <a:cxnLst/>
              <a:rect l="l" t="t" r="r" b="b"/>
              <a:pathLst>
                <a:path w="2037" h="2008" extrusionOk="0">
                  <a:moveTo>
                    <a:pt x="1033" y="1"/>
                  </a:moveTo>
                  <a:cubicBezTo>
                    <a:pt x="459" y="1"/>
                    <a:pt x="29" y="460"/>
                    <a:pt x="1" y="1004"/>
                  </a:cubicBezTo>
                  <a:cubicBezTo>
                    <a:pt x="1" y="1578"/>
                    <a:pt x="459" y="2008"/>
                    <a:pt x="1033" y="2008"/>
                  </a:cubicBezTo>
                  <a:cubicBezTo>
                    <a:pt x="1577" y="2008"/>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1"/>
            <p:cNvSpPr/>
            <p:nvPr/>
          </p:nvSpPr>
          <p:spPr>
            <a:xfrm>
              <a:off x="5287750" y="2583000"/>
              <a:ext cx="50925" cy="50175"/>
            </a:xfrm>
            <a:custGeom>
              <a:avLst/>
              <a:gdLst/>
              <a:ahLst/>
              <a:cxnLst/>
              <a:rect l="l" t="t" r="r" b="b"/>
              <a:pathLst>
                <a:path w="2037" h="2007" extrusionOk="0">
                  <a:moveTo>
                    <a:pt x="1033" y="0"/>
                  </a:moveTo>
                  <a:cubicBezTo>
                    <a:pt x="459" y="0"/>
                    <a:pt x="29"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1"/>
            <p:cNvSpPr/>
            <p:nvPr/>
          </p:nvSpPr>
          <p:spPr>
            <a:xfrm>
              <a:off x="5287750" y="2654650"/>
              <a:ext cx="50925" cy="50925"/>
            </a:xfrm>
            <a:custGeom>
              <a:avLst/>
              <a:gdLst/>
              <a:ahLst/>
              <a:cxnLst/>
              <a:rect l="l" t="t" r="r" b="b"/>
              <a:pathLst>
                <a:path w="2037" h="2037" extrusionOk="0">
                  <a:moveTo>
                    <a:pt x="1033" y="1"/>
                  </a:moveTo>
                  <a:cubicBezTo>
                    <a:pt x="459" y="1"/>
                    <a:pt x="29"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1"/>
            <p:cNvSpPr/>
            <p:nvPr/>
          </p:nvSpPr>
          <p:spPr>
            <a:xfrm>
              <a:off x="5287750" y="2727050"/>
              <a:ext cx="50925" cy="50175"/>
            </a:xfrm>
            <a:custGeom>
              <a:avLst/>
              <a:gdLst/>
              <a:ahLst/>
              <a:cxnLst/>
              <a:rect l="l" t="t" r="r" b="b"/>
              <a:pathLst>
                <a:path w="2037"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1"/>
            <p:cNvSpPr/>
            <p:nvPr/>
          </p:nvSpPr>
          <p:spPr>
            <a:xfrm>
              <a:off x="5360150" y="1356050"/>
              <a:ext cx="50900" cy="50200"/>
            </a:xfrm>
            <a:custGeom>
              <a:avLst/>
              <a:gdLst/>
              <a:ahLst/>
              <a:cxnLst/>
              <a:rect l="l" t="t" r="r" b="b"/>
              <a:pathLst>
                <a:path w="2036" h="2008" extrusionOk="0">
                  <a:moveTo>
                    <a:pt x="1032" y="1"/>
                  </a:moveTo>
                  <a:cubicBezTo>
                    <a:pt x="459" y="1"/>
                    <a:pt x="0" y="460"/>
                    <a:pt x="0" y="1004"/>
                  </a:cubicBezTo>
                  <a:cubicBezTo>
                    <a:pt x="0" y="1578"/>
                    <a:pt x="459" y="2008"/>
                    <a:pt x="1032" y="2008"/>
                  </a:cubicBezTo>
                  <a:cubicBezTo>
                    <a:pt x="1577" y="2008"/>
                    <a:pt x="2035" y="1578"/>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1"/>
            <p:cNvSpPr/>
            <p:nvPr/>
          </p:nvSpPr>
          <p:spPr>
            <a:xfrm>
              <a:off x="5360150" y="14284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5" y="1548"/>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1"/>
            <p:cNvSpPr/>
            <p:nvPr/>
          </p:nvSpPr>
          <p:spPr>
            <a:xfrm>
              <a:off x="5360150" y="15001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5" y="1578"/>
                    <a:pt x="2035" y="1033"/>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1"/>
            <p:cNvSpPr/>
            <p:nvPr/>
          </p:nvSpPr>
          <p:spPr>
            <a:xfrm>
              <a:off x="5360150" y="1572500"/>
              <a:ext cx="50900" cy="50175"/>
            </a:xfrm>
            <a:custGeom>
              <a:avLst/>
              <a:gdLst/>
              <a:ahLst/>
              <a:cxnLst/>
              <a:rect l="l" t="t" r="r" b="b"/>
              <a:pathLst>
                <a:path w="2036" h="2007" extrusionOk="0">
                  <a:moveTo>
                    <a:pt x="1032" y="0"/>
                  </a:moveTo>
                  <a:cubicBezTo>
                    <a:pt x="459" y="0"/>
                    <a:pt x="0" y="459"/>
                    <a:pt x="0" y="1004"/>
                  </a:cubicBezTo>
                  <a:cubicBezTo>
                    <a:pt x="0" y="1577"/>
                    <a:pt x="459" y="2007"/>
                    <a:pt x="1032" y="2007"/>
                  </a:cubicBezTo>
                  <a:cubicBezTo>
                    <a:pt x="1577" y="2007"/>
                    <a:pt x="2035" y="1577"/>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1"/>
            <p:cNvSpPr/>
            <p:nvPr/>
          </p:nvSpPr>
          <p:spPr>
            <a:xfrm>
              <a:off x="5360150"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5" y="1549"/>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1"/>
            <p:cNvSpPr/>
            <p:nvPr/>
          </p:nvSpPr>
          <p:spPr>
            <a:xfrm>
              <a:off x="6154200" y="1500100"/>
              <a:ext cx="50200" cy="50925"/>
            </a:xfrm>
            <a:custGeom>
              <a:avLst/>
              <a:gdLst/>
              <a:ahLst/>
              <a:cxnLst/>
              <a:rect l="l" t="t" r="r" b="b"/>
              <a:pathLst>
                <a:path w="2008" h="2037" extrusionOk="0">
                  <a:moveTo>
                    <a:pt x="1004" y="1"/>
                  </a:moveTo>
                  <a:cubicBezTo>
                    <a:pt x="460" y="1"/>
                    <a:pt x="1" y="460"/>
                    <a:pt x="1" y="1033"/>
                  </a:cubicBezTo>
                  <a:cubicBezTo>
                    <a:pt x="1" y="1578"/>
                    <a:pt x="460" y="2036"/>
                    <a:pt x="1004" y="2036"/>
                  </a:cubicBezTo>
                  <a:cubicBezTo>
                    <a:pt x="1549" y="2036"/>
                    <a:pt x="2008" y="1578"/>
                    <a:pt x="2008" y="1033"/>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1"/>
            <p:cNvSpPr/>
            <p:nvPr/>
          </p:nvSpPr>
          <p:spPr>
            <a:xfrm>
              <a:off x="6154200" y="1572500"/>
              <a:ext cx="50200" cy="50175"/>
            </a:xfrm>
            <a:custGeom>
              <a:avLst/>
              <a:gdLst/>
              <a:ahLst/>
              <a:cxnLst/>
              <a:rect l="l" t="t" r="r" b="b"/>
              <a:pathLst>
                <a:path w="2008" h="2007" extrusionOk="0">
                  <a:moveTo>
                    <a:pt x="1004" y="0"/>
                  </a:moveTo>
                  <a:cubicBezTo>
                    <a:pt x="460" y="0"/>
                    <a:pt x="1" y="459"/>
                    <a:pt x="1" y="1004"/>
                  </a:cubicBezTo>
                  <a:cubicBezTo>
                    <a:pt x="1" y="1577"/>
                    <a:pt x="460" y="2007"/>
                    <a:pt x="1004" y="2007"/>
                  </a:cubicBezTo>
                  <a:cubicBezTo>
                    <a:pt x="1549" y="2007"/>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1"/>
            <p:cNvSpPr/>
            <p:nvPr/>
          </p:nvSpPr>
          <p:spPr>
            <a:xfrm>
              <a:off x="6225875" y="1500100"/>
              <a:ext cx="50900" cy="50925"/>
            </a:xfrm>
            <a:custGeom>
              <a:avLst/>
              <a:gdLst/>
              <a:ahLst/>
              <a:cxnLst/>
              <a:rect l="l" t="t" r="r" b="b"/>
              <a:pathLst>
                <a:path w="2036"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1"/>
            <p:cNvSpPr/>
            <p:nvPr/>
          </p:nvSpPr>
          <p:spPr>
            <a:xfrm>
              <a:off x="6225875" y="1572500"/>
              <a:ext cx="50900" cy="50175"/>
            </a:xfrm>
            <a:custGeom>
              <a:avLst/>
              <a:gdLst/>
              <a:ahLst/>
              <a:cxnLst/>
              <a:rect l="l" t="t" r="r" b="b"/>
              <a:pathLst>
                <a:path w="2036"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1"/>
            <p:cNvSpPr/>
            <p:nvPr/>
          </p:nvSpPr>
          <p:spPr>
            <a:xfrm>
              <a:off x="6298250" y="1428450"/>
              <a:ext cx="50925" cy="50175"/>
            </a:xfrm>
            <a:custGeom>
              <a:avLst/>
              <a:gdLst/>
              <a:ahLst/>
              <a:cxnLst/>
              <a:rect l="l" t="t" r="r" b="b"/>
              <a:pathLst>
                <a:path w="2037" h="2007" extrusionOk="0">
                  <a:moveTo>
                    <a:pt x="1004" y="0"/>
                  </a:moveTo>
                  <a:cubicBezTo>
                    <a:pt x="460" y="0"/>
                    <a:pt x="1" y="459"/>
                    <a:pt x="1" y="1004"/>
                  </a:cubicBezTo>
                  <a:cubicBezTo>
                    <a:pt x="1" y="1548"/>
                    <a:pt x="460" y="2007"/>
                    <a:pt x="1004" y="2007"/>
                  </a:cubicBezTo>
                  <a:cubicBezTo>
                    <a:pt x="1578" y="2007"/>
                    <a:pt x="2036" y="1548"/>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1"/>
            <p:cNvSpPr/>
            <p:nvPr/>
          </p:nvSpPr>
          <p:spPr>
            <a:xfrm>
              <a:off x="6298250" y="1500100"/>
              <a:ext cx="50925" cy="50925"/>
            </a:xfrm>
            <a:custGeom>
              <a:avLst/>
              <a:gdLst/>
              <a:ahLst/>
              <a:cxnLst/>
              <a:rect l="l" t="t" r="r" b="b"/>
              <a:pathLst>
                <a:path w="2037" h="2037" extrusionOk="0">
                  <a:moveTo>
                    <a:pt x="1004" y="1"/>
                  </a:moveTo>
                  <a:cubicBezTo>
                    <a:pt x="460" y="1"/>
                    <a:pt x="1" y="460"/>
                    <a:pt x="1" y="1033"/>
                  </a:cubicBezTo>
                  <a:cubicBezTo>
                    <a:pt x="1" y="1578"/>
                    <a:pt x="460" y="2036"/>
                    <a:pt x="1004" y="2036"/>
                  </a:cubicBezTo>
                  <a:cubicBezTo>
                    <a:pt x="1578" y="2036"/>
                    <a:pt x="2036" y="1578"/>
                    <a:pt x="2036" y="1033"/>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1"/>
            <p:cNvSpPr/>
            <p:nvPr/>
          </p:nvSpPr>
          <p:spPr>
            <a:xfrm>
              <a:off x="6298250" y="1572500"/>
              <a:ext cx="50925" cy="50175"/>
            </a:xfrm>
            <a:custGeom>
              <a:avLst/>
              <a:gdLst/>
              <a:ahLst/>
              <a:cxnLst/>
              <a:rect l="l" t="t" r="r" b="b"/>
              <a:pathLst>
                <a:path w="2037" h="2007" extrusionOk="0">
                  <a:moveTo>
                    <a:pt x="1004" y="0"/>
                  </a:moveTo>
                  <a:cubicBezTo>
                    <a:pt x="460" y="0"/>
                    <a:pt x="1" y="459"/>
                    <a:pt x="1" y="1004"/>
                  </a:cubicBezTo>
                  <a:cubicBezTo>
                    <a:pt x="1" y="1577"/>
                    <a:pt x="460" y="2007"/>
                    <a:pt x="1004" y="2007"/>
                  </a:cubicBezTo>
                  <a:cubicBezTo>
                    <a:pt x="1578" y="2007"/>
                    <a:pt x="2036" y="1577"/>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1"/>
            <p:cNvSpPr/>
            <p:nvPr/>
          </p:nvSpPr>
          <p:spPr>
            <a:xfrm>
              <a:off x="6370650" y="1500100"/>
              <a:ext cx="50175" cy="50925"/>
            </a:xfrm>
            <a:custGeom>
              <a:avLst/>
              <a:gdLst/>
              <a:ahLst/>
              <a:cxnLst/>
              <a:rect l="l" t="t" r="r" b="b"/>
              <a:pathLst>
                <a:path w="2007" h="2037" extrusionOk="0">
                  <a:moveTo>
                    <a:pt x="1004" y="1"/>
                  </a:moveTo>
                  <a:cubicBezTo>
                    <a:pt x="430" y="1"/>
                    <a:pt x="0" y="460"/>
                    <a:pt x="0" y="1033"/>
                  </a:cubicBezTo>
                  <a:cubicBezTo>
                    <a:pt x="0" y="1578"/>
                    <a:pt x="430"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1"/>
            <p:cNvSpPr/>
            <p:nvPr/>
          </p:nvSpPr>
          <p:spPr>
            <a:xfrm>
              <a:off x="6370650" y="1572500"/>
              <a:ext cx="50175" cy="50175"/>
            </a:xfrm>
            <a:custGeom>
              <a:avLst/>
              <a:gdLst/>
              <a:ahLst/>
              <a:cxnLst/>
              <a:rect l="l" t="t" r="r" b="b"/>
              <a:pathLst>
                <a:path w="2007" h="2007" extrusionOk="0">
                  <a:moveTo>
                    <a:pt x="1004" y="0"/>
                  </a:moveTo>
                  <a:cubicBezTo>
                    <a:pt x="430" y="0"/>
                    <a:pt x="0" y="459"/>
                    <a:pt x="0" y="1004"/>
                  </a:cubicBezTo>
                  <a:cubicBezTo>
                    <a:pt x="0" y="1577"/>
                    <a:pt x="430" y="2007"/>
                    <a:pt x="1004" y="2007"/>
                  </a:cubicBezTo>
                  <a:cubicBezTo>
                    <a:pt x="1548" y="2007"/>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1"/>
            <p:cNvSpPr/>
            <p:nvPr/>
          </p:nvSpPr>
          <p:spPr>
            <a:xfrm>
              <a:off x="6442300" y="1500100"/>
              <a:ext cx="50925" cy="50925"/>
            </a:xfrm>
            <a:custGeom>
              <a:avLst/>
              <a:gdLst/>
              <a:ahLst/>
              <a:cxnLst/>
              <a:rect l="l" t="t" r="r" b="b"/>
              <a:pathLst>
                <a:path w="2037" h="2037" extrusionOk="0">
                  <a:moveTo>
                    <a:pt x="1033" y="1"/>
                  </a:moveTo>
                  <a:cubicBezTo>
                    <a:pt x="460" y="1"/>
                    <a:pt x="1" y="460"/>
                    <a:pt x="1" y="1033"/>
                  </a:cubicBezTo>
                  <a:cubicBezTo>
                    <a:pt x="1" y="1578"/>
                    <a:pt x="460" y="2036"/>
                    <a:pt x="1033" y="2036"/>
                  </a:cubicBezTo>
                  <a:cubicBezTo>
                    <a:pt x="1578" y="2036"/>
                    <a:pt x="2036" y="1578"/>
                    <a:pt x="2036" y="1033"/>
                  </a:cubicBezTo>
                  <a:cubicBezTo>
                    <a:pt x="2036" y="460"/>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1"/>
            <p:cNvSpPr/>
            <p:nvPr/>
          </p:nvSpPr>
          <p:spPr>
            <a:xfrm>
              <a:off x="6875900" y="1572500"/>
              <a:ext cx="50175" cy="50175"/>
            </a:xfrm>
            <a:custGeom>
              <a:avLst/>
              <a:gdLst/>
              <a:ahLst/>
              <a:cxnLst/>
              <a:rect l="l" t="t" r="r" b="b"/>
              <a:pathLst>
                <a:path w="2007" h="2007" extrusionOk="0">
                  <a:moveTo>
                    <a:pt x="1004" y="0"/>
                  </a:moveTo>
                  <a:cubicBezTo>
                    <a:pt x="430" y="0"/>
                    <a:pt x="0" y="459"/>
                    <a:pt x="0" y="1004"/>
                  </a:cubicBezTo>
                  <a:cubicBezTo>
                    <a:pt x="0" y="1577"/>
                    <a:pt x="430" y="2007"/>
                    <a:pt x="1004" y="2007"/>
                  </a:cubicBezTo>
                  <a:cubicBezTo>
                    <a:pt x="1548" y="2007"/>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1"/>
            <p:cNvSpPr/>
            <p:nvPr/>
          </p:nvSpPr>
          <p:spPr>
            <a:xfrm>
              <a:off x="6514700" y="1500100"/>
              <a:ext cx="50900" cy="50925"/>
            </a:xfrm>
            <a:custGeom>
              <a:avLst/>
              <a:gdLst/>
              <a:ahLst/>
              <a:cxnLst/>
              <a:rect l="l" t="t" r="r" b="b"/>
              <a:pathLst>
                <a:path w="2036" h="2037" extrusionOk="0">
                  <a:moveTo>
                    <a:pt x="1004" y="1"/>
                  </a:moveTo>
                  <a:cubicBezTo>
                    <a:pt x="459" y="1"/>
                    <a:pt x="0" y="460"/>
                    <a:pt x="0" y="1033"/>
                  </a:cubicBezTo>
                  <a:cubicBezTo>
                    <a:pt x="0"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1"/>
            <p:cNvSpPr/>
            <p:nvPr/>
          </p:nvSpPr>
          <p:spPr>
            <a:xfrm>
              <a:off x="6587075" y="15001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49" y="2036"/>
                    <a:pt x="2007" y="1578"/>
                    <a:pt x="2007" y="1033"/>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1"/>
            <p:cNvSpPr/>
            <p:nvPr/>
          </p:nvSpPr>
          <p:spPr>
            <a:xfrm>
              <a:off x="6659450" y="1500100"/>
              <a:ext cx="50200" cy="50925"/>
            </a:xfrm>
            <a:custGeom>
              <a:avLst/>
              <a:gdLst/>
              <a:ahLst/>
              <a:cxnLst/>
              <a:rect l="l" t="t" r="r" b="b"/>
              <a:pathLst>
                <a:path w="2008" h="2037" extrusionOk="0">
                  <a:moveTo>
                    <a:pt x="1004" y="1"/>
                  </a:moveTo>
                  <a:cubicBezTo>
                    <a:pt x="431" y="1"/>
                    <a:pt x="1" y="460"/>
                    <a:pt x="1" y="1033"/>
                  </a:cubicBezTo>
                  <a:cubicBezTo>
                    <a:pt x="1" y="1578"/>
                    <a:pt x="431" y="2036"/>
                    <a:pt x="1004" y="2036"/>
                  </a:cubicBezTo>
                  <a:cubicBezTo>
                    <a:pt x="1549" y="2036"/>
                    <a:pt x="2008" y="1578"/>
                    <a:pt x="2008" y="1033"/>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1"/>
            <p:cNvSpPr/>
            <p:nvPr/>
          </p:nvSpPr>
          <p:spPr>
            <a:xfrm>
              <a:off x="6803500" y="1572500"/>
              <a:ext cx="50200" cy="50175"/>
            </a:xfrm>
            <a:custGeom>
              <a:avLst/>
              <a:gdLst/>
              <a:ahLst/>
              <a:cxnLst/>
              <a:rect l="l" t="t" r="r" b="b"/>
              <a:pathLst>
                <a:path w="2008" h="2007" extrusionOk="0">
                  <a:moveTo>
                    <a:pt x="1004" y="0"/>
                  </a:moveTo>
                  <a:cubicBezTo>
                    <a:pt x="460" y="0"/>
                    <a:pt x="1" y="459"/>
                    <a:pt x="1" y="1004"/>
                  </a:cubicBezTo>
                  <a:cubicBezTo>
                    <a:pt x="1" y="1577"/>
                    <a:pt x="460" y="2007"/>
                    <a:pt x="1004" y="2007"/>
                  </a:cubicBezTo>
                  <a:cubicBezTo>
                    <a:pt x="1578" y="2007"/>
                    <a:pt x="2008" y="1577"/>
                    <a:pt x="2008" y="1004"/>
                  </a:cubicBezTo>
                  <a:cubicBezTo>
                    <a:pt x="2008"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1"/>
            <p:cNvSpPr/>
            <p:nvPr/>
          </p:nvSpPr>
          <p:spPr>
            <a:xfrm>
              <a:off x="6731125" y="1572500"/>
              <a:ext cx="50900" cy="50175"/>
            </a:xfrm>
            <a:custGeom>
              <a:avLst/>
              <a:gdLst/>
              <a:ahLst/>
              <a:cxnLst/>
              <a:rect l="l" t="t" r="r" b="b"/>
              <a:pathLst>
                <a:path w="2036"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1"/>
            <p:cNvSpPr/>
            <p:nvPr/>
          </p:nvSpPr>
          <p:spPr>
            <a:xfrm>
              <a:off x="6659450" y="1572500"/>
              <a:ext cx="50200" cy="50175"/>
            </a:xfrm>
            <a:custGeom>
              <a:avLst/>
              <a:gdLst/>
              <a:ahLst/>
              <a:cxnLst/>
              <a:rect l="l" t="t" r="r" b="b"/>
              <a:pathLst>
                <a:path w="2008" h="2007" extrusionOk="0">
                  <a:moveTo>
                    <a:pt x="1004" y="0"/>
                  </a:moveTo>
                  <a:cubicBezTo>
                    <a:pt x="431" y="0"/>
                    <a:pt x="1" y="459"/>
                    <a:pt x="1" y="1004"/>
                  </a:cubicBezTo>
                  <a:cubicBezTo>
                    <a:pt x="1" y="1577"/>
                    <a:pt x="431" y="2007"/>
                    <a:pt x="1004" y="2007"/>
                  </a:cubicBezTo>
                  <a:cubicBezTo>
                    <a:pt x="1549" y="2007"/>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1"/>
            <p:cNvSpPr/>
            <p:nvPr/>
          </p:nvSpPr>
          <p:spPr>
            <a:xfrm>
              <a:off x="6587075" y="1572500"/>
              <a:ext cx="50200" cy="50175"/>
            </a:xfrm>
            <a:custGeom>
              <a:avLst/>
              <a:gdLst/>
              <a:ahLst/>
              <a:cxnLst/>
              <a:rect l="l" t="t" r="r" b="b"/>
              <a:pathLst>
                <a:path w="2008" h="2007" extrusionOk="0">
                  <a:moveTo>
                    <a:pt x="1004" y="0"/>
                  </a:moveTo>
                  <a:cubicBezTo>
                    <a:pt x="459" y="0"/>
                    <a:pt x="1" y="459"/>
                    <a:pt x="1" y="1004"/>
                  </a:cubicBezTo>
                  <a:cubicBezTo>
                    <a:pt x="1" y="1577"/>
                    <a:pt x="459" y="2007"/>
                    <a:pt x="1004" y="2007"/>
                  </a:cubicBezTo>
                  <a:cubicBezTo>
                    <a:pt x="1549" y="2007"/>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1"/>
            <p:cNvSpPr/>
            <p:nvPr/>
          </p:nvSpPr>
          <p:spPr>
            <a:xfrm>
              <a:off x="6514700" y="1572500"/>
              <a:ext cx="50900" cy="50175"/>
            </a:xfrm>
            <a:custGeom>
              <a:avLst/>
              <a:gdLst/>
              <a:ahLst/>
              <a:cxnLst/>
              <a:rect l="l" t="t" r="r" b="b"/>
              <a:pathLst>
                <a:path w="2036" h="2007" extrusionOk="0">
                  <a:moveTo>
                    <a:pt x="1004" y="0"/>
                  </a:moveTo>
                  <a:cubicBezTo>
                    <a:pt x="459" y="0"/>
                    <a:pt x="0" y="459"/>
                    <a:pt x="0" y="1004"/>
                  </a:cubicBezTo>
                  <a:cubicBezTo>
                    <a:pt x="0" y="1577"/>
                    <a:pt x="459" y="2007"/>
                    <a:pt x="1004" y="2007"/>
                  </a:cubicBezTo>
                  <a:cubicBezTo>
                    <a:pt x="1577" y="2007"/>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1"/>
            <p:cNvSpPr/>
            <p:nvPr/>
          </p:nvSpPr>
          <p:spPr>
            <a:xfrm>
              <a:off x="6442300" y="1572500"/>
              <a:ext cx="50925" cy="50175"/>
            </a:xfrm>
            <a:custGeom>
              <a:avLst/>
              <a:gdLst/>
              <a:ahLst/>
              <a:cxnLst/>
              <a:rect l="l" t="t" r="r" b="b"/>
              <a:pathLst>
                <a:path w="2037" h="2007" extrusionOk="0">
                  <a:moveTo>
                    <a:pt x="1033" y="0"/>
                  </a:moveTo>
                  <a:cubicBezTo>
                    <a:pt x="460" y="0"/>
                    <a:pt x="1" y="459"/>
                    <a:pt x="1" y="1004"/>
                  </a:cubicBezTo>
                  <a:cubicBezTo>
                    <a:pt x="1" y="1577"/>
                    <a:pt x="460" y="2007"/>
                    <a:pt x="1033" y="2007"/>
                  </a:cubicBezTo>
                  <a:cubicBezTo>
                    <a:pt x="1578" y="2007"/>
                    <a:pt x="2036" y="1577"/>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1"/>
            <p:cNvSpPr/>
            <p:nvPr/>
          </p:nvSpPr>
          <p:spPr>
            <a:xfrm>
              <a:off x="6442300" y="1644875"/>
              <a:ext cx="50925" cy="50200"/>
            </a:xfrm>
            <a:custGeom>
              <a:avLst/>
              <a:gdLst/>
              <a:ahLst/>
              <a:cxnLst/>
              <a:rect l="l" t="t" r="r" b="b"/>
              <a:pathLst>
                <a:path w="2037" h="2008" extrusionOk="0">
                  <a:moveTo>
                    <a:pt x="1033" y="1"/>
                  </a:moveTo>
                  <a:cubicBezTo>
                    <a:pt x="460" y="1"/>
                    <a:pt x="1" y="459"/>
                    <a:pt x="1" y="1004"/>
                  </a:cubicBezTo>
                  <a:cubicBezTo>
                    <a:pt x="1" y="1549"/>
                    <a:pt x="460" y="2007"/>
                    <a:pt x="1033" y="2007"/>
                  </a:cubicBezTo>
                  <a:cubicBezTo>
                    <a:pt x="1578" y="2007"/>
                    <a:pt x="2036" y="1549"/>
                    <a:pt x="2036" y="1004"/>
                  </a:cubicBezTo>
                  <a:cubicBezTo>
                    <a:pt x="2036" y="459"/>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1"/>
            <p:cNvSpPr/>
            <p:nvPr/>
          </p:nvSpPr>
          <p:spPr>
            <a:xfrm>
              <a:off x="6370650" y="1644875"/>
              <a:ext cx="50175" cy="50200"/>
            </a:xfrm>
            <a:custGeom>
              <a:avLst/>
              <a:gdLst/>
              <a:ahLst/>
              <a:cxnLst/>
              <a:rect l="l" t="t" r="r" b="b"/>
              <a:pathLst>
                <a:path w="2007"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1"/>
            <p:cNvSpPr/>
            <p:nvPr/>
          </p:nvSpPr>
          <p:spPr>
            <a:xfrm>
              <a:off x="6298250" y="1644875"/>
              <a:ext cx="50925" cy="50200"/>
            </a:xfrm>
            <a:custGeom>
              <a:avLst/>
              <a:gdLst/>
              <a:ahLst/>
              <a:cxnLst/>
              <a:rect l="l" t="t" r="r" b="b"/>
              <a:pathLst>
                <a:path w="2037" h="2008" extrusionOk="0">
                  <a:moveTo>
                    <a:pt x="1004" y="1"/>
                  </a:moveTo>
                  <a:cubicBezTo>
                    <a:pt x="460" y="1"/>
                    <a:pt x="1" y="459"/>
                    <a:pt x="1" y="1004"/>
                  </a:cubicBezTo>
                  <a:cubicBezTo>
                    <a:pt x="1" y="1549"/>
                    <a:pt x="460" y="2007"/>
                    <a:pt x="1004" y="2007"/>
                  </a:cubicBezTo>
                  <a:cubicBezTo>
                    <a:pt x="1578" y="2007"/>
                    <a:pt x="2036" y="1549"/>
                    <a:pt x="2036" y="1004"/>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1"/>
            <p:cNvSpPr/>
            <p:nvPr/>
          </p:nvSpPr>
          <p:spPr>
            <a:xfrm>
              <a:off x="6225875" y="1644875"/>
              <a:ext cx="50900" cy="50200"/>
            </a:xfrm>
            <a:custGeom>
              <a:avLst/>
              <a:gdLst/>
              <a:ahLst/>
              <a:cxnLst/>
              <a:rect l="l" t="t" r="r" b="b"/>
              <a:pathLst>
                <a:path w="2036"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1"/>
            <p:cNvSpPr/>
            <p:nvPr/>
          </p:nvSpPr>
          <p:spPr>
            <a:xfrm>
              <a:off x="6154200" y="1644875"/>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1"/>
            <p:cNvSpPr/>
            <p:nvPr/>
          </p:nvSpPr>
          <p:spPr>
            <a:xfrm>
              <a:off x="5721350" y="2221800"/>
              <a:ext cx="50175" cy="50900"/>
            </a:xfrm>
            <a:custGeom>
              <a:avLst/>
              <a:gdLst/>
              <a:ahLst/>
              <a:cxnLst/>
              <a:rect l="l" t="t" r="r" b="b"/>
              <a:pathLst>
                <a:path w="2007" h="2036" extrusionOk="0">
                  <a:moveTo>
                    <a:pt x="1004" y="0"/>
                  </a:moveTo>
                  <a:cubicBezTo>
                    <a:pt x="459" y="0"/>
                    <a:pt x="0" y="459"/>
                    <a:pt x="0" y="1004"/>
                  </a:cubicBezTo>
                  <a:cubicBezTo>
                    <a:pt x="0" y="1577"/>
                    <a:pt x="459" y="2036"/>
                    <a:pt x="1004" y="2036"/>
                  </a:cubicBezTo>
                  <a:cubicBezTo>
                    <a:pt x="1548"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1"/>
            <p:cNvSpPr/>
            <p:nvPr/>
          </p:nvSpPr>
          <p:spPr>
            <a:xfrm>
              <a:off x="5721350" y="2438225"/>
              <a:ext cx="50175" cy="50900"/>
            </a:xfrm>
            <a:custGeom>
              <a:avLst/>
              <a:gdLst/>
              <a:ahLst/>
              <a:cxnLst/>
              <a:rect l="l" t="t" r="r" b="b"/>
              <a:pathLst>
                <a:path w="2007" h="2036"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1"/>
            <p:cNvSpPr/>
            <p:nvPr/>
          </p:nvSpPr>
          <p:spPr>
            <a:xfrm>
              <a:off x="5793000" y="1500100"/>
              <a:ext cx="50925" cy="50925"/>
            </a:xfrm>
            <a:custGeom>
              <a:avLst/>
              <a:gdLst/>
              <a:ahLst/>
              <a:cxnLst/>
              <a:rect l="l" t="t" r="r" b="b"/>
              <a:pathLst>
                <a:path w="2037" h="2037" extrusionOk="0">
                  <a:moveTo>
                    <a:pt x="1004" y="1"/>
                  </a:moveTo>
                  <a:cubicBezTo>
                    <a:pt x="460" y="1"/>
                    <a:pt x="1" y="460"/>
                    <a:pt x="1" y="1033"/>
                  </a:cubicBezTo>
                  <a:cubicBezTo>
                    <a:pt x="1" y="1578"/>
                    <a:pt x="460" y="2036"/>
                    <a:pt x="1004" y="2036"/>
                  </a:cubicBezTo>
                  <a:cubicBezTo>
                    <a:pt x="1578" y="2036"/>
                    <a:pt x="2036" y="1578"/>
                    <a:pt x="2036" y="1033"/>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1"/>
            <p:cNvSpPr/>
            <p:nvPr/>
          </p:nvSpPr>
          <p:spPr>
            <a:xfrm>
              <a:off x="5793000" y="1572500"/>
              <a:ext cx="50925" cy="50175"/>
            </a:xfrm>
            <a:custGeom>
              <a:avLst/>
              <a:gdLst/>
              <a:ahLst/>
              <a:cxnLst/>
              <a:rect l="l" t="t" r="r" b="b"/>
              <a:pathLst>
                <a:path w="2037" h="2007" extrusionOk="0">
                  <a:moveTo>
                    <a:pt x="1004" y="0"/>
                  </a:moveTo>
                  <a:cubicBezTo>
                    <a:pt x="460" y="0"/>
                    <a:pt x="1" y="459"/>
                    <a:pt x="1" y="1004"/>
                  </a:cubicBezTo>
                  <a:cubicBezTo>
                    <a:pt x="1" y="1577"/>
                    <a:pt x="460" y="2007"/>
                    <a:pt x="1004" y="2007"/>
                  </a:cubicBezTo>
                  <a:cubicBezTo>
                    <a:pt x="1578" y="2007"/>
                    <a:pt x="2036" y="1577"/>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1"/>
            <p:cNvSpPr/>
            <p:nvPr/>
          </p:nvSpPr>
          <p:spPr>
            <a:xfrm>
              <a:off x="5793000" y="1644875"/>
              <a:ext cx="50925" cy="50200"/>
            </a:xfrm>
            <a:custGeom>
              <a:avLst/>
              <a:gdLst/>
              <a:ahLst/>
              <a:cxnLst/>
              <a:rect l="l" t="t" r="r" b="b"/>
              <a:pathLst>
                <a:path w="2037" h="2008" extrusionOk="0">
                  <a:moveTo>
                    <a:pt x="1004" y="1"/>
                  </a:moveTo>
                  <a:cubicBezTo>
                    <a:pt x="460" y="1"/>
                    <a:pt x="1" y="459"/>
                    <a:pt x="1" y="1004"/>
                  </a:cubicBezTo>
                  <a:cubicBezTo>
                    <a:pt x="1" y="1549"/>
                    <a:pt x="460" y="2007"/>
                    <a:pt x="1004" y="2007"/>
                  </a:cubicBezTo>
                  <a:cubicBezTo>
                    <a:pt x="1578" y="2007"/>
                    <a:pt x="2036" y="1549"/>
                    <a:pt x="2036" y="1004"/>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1"/>
            <p:cNvSpPr/>
            <p:nvPr/>
          </p:nvSpPr>
          <p:spPr>
            <a:xfrm>
              <a:off x="5793000" y="1716550"/>
              <a:ext cx="50925" cy="50900"/>
            </a:xfrm>
            <a:custGeom>
              <a:avLst/>
              <a:gdLst/>
              <a:ahLst/>
              <a:cxnLst/>
              <a:rect l="l" t="t" r="r" b="b"/>
              <a:pathLst>
                <a:path w="2037" h="2036" extrusionOk="0">
                  <a:moveTo>
                    <a:pt x="1004" y="0"/>
                  </a:moveTo>
                  <a:cubicBezTo>
                    <a:pt x="460" y="0"/>
                    <a:pt x="1" y="459"/>
                    <a:pt x="1" y="1032"/>
                  </a:cubicBezTo>
                  <a:cubicBezTo>
                    <a:pt x="1" y="1577"/>
                    <a:pt x="460" y="2036"/>
                    <a:pt x="1004" y="2036"/>
                  </a:cubicBezTo>
                  <a:cubicBezTo>
                    <a:pt x="1578" y="2036"/>
                    <a:pt x="2036" y="1577"/>
                    <a:pt x="2036" y="1032"/>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1"/>
            <p:cNvSpPr/>
            <p:nvPr/>
          </p:nvSpPr>
          <p:spPr>
            <a:xfrm>
              <a:off x="5793000" y="1788925"/>
              <a:ext cx="50925" cy="50200"/>
            </a:xfrm>
            <a:custGeom>
              <a:avLst/>
              <a:gdLst/>
              <a:ahLst/>
              <a:cxnLst/>
              <a:rect l="l" t="t" r="r" b="b"/>
              <a:pathLst>
                <a:path w="2037" h="2008" extrusionOk="0">
                  <a:moveTo>
                    <a:pt x="1004" y="1"/>
                  </a:moveTo>
                  <a:cubicBezTo>
                    <a:pt x="460" y="1"/>
                    <a:pt x="1" y="459"/>
                    <a:pt x="1" y="1004"/>
                  </a:cubicBezTo>
                  <a:cubicBezTo>
                    <a:pt x="1" y="1577"/>
                    <a:pt x="460" y="2007"/>
                    <a:pt x="1004" y="2007"/>
                  </a:cubicBezTo>
                  <a:cubicBezTo>
                    <a:pt x="1578" y="2007"/>
                    <a:pt x="2036" y="1577"/>
                    <a:pt x="2036" y="1004"/>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1"/>
            <p:cNvSpPr/>
            <p:nvPr/>
          </p:nvSpPr>
          <p:spPr>
            <a:xfrm>
              <a:off x="5793000" y="1861300"/>
              <a:ext cx="50925" cy="50200"/>
            </a:xfrm>
            <a:custGeom>
              <a:avLst/>
              <a:gdLst/>
              <a:ahLst/>
              <a:cxnLst/>
              <a:rect l="l" t="t" r="r" b="b"/>
              <a:pathLst>
                <a:path w="2037" h="2008" extrusionOk="0">
                  <a:moveTo>
                    <a:pt x="1004" y="1"/>
                  </a:moveTo>
                  <a:cubicBezTo>
                    <a:pt x="460" y="1"/>
                    <a:pt x="1" y="460"/>
                    <a:pt x="1" y="1004"/>
                  </a:cubicBezTo>
                  <a:cubicBezTo>
                    <a:pt x="1" y="1549"/>
                    <a:pt x="460" y="2008"/>
                    <a:pt x="1004" y="2008"/>
                  </a:cubicBezTo>
                  <a:cubicBezTo>
                    <a:pt x="1578" y="2008"/>
                    <a:pt x="2036" y="1549"/>
                    <a:pt x="2036" y="1004"/>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1"/>
            <p:cNvSpPr/>
            <p:nvPr/>
          </p:nvSpPr>
          <p:spPr>
            <a:xfrm>
              <a:off x="5793000" y="1932975"/>
              <a:ext cx="50925" cy="50900"/>
            </a:xfrm>
            <a:custGeom>
              <a:avLst/>
              <a:gdLst/>
              <a:ahLst/>
              <a:cxnLst/>
              <a:rect l="l" t="t" r="r" b="b"/>
              <a:pathLst>
                <a:path w="2037" h="2036" extrusionOk="0">
                  <a:moveTo>
                    <a:pt x="1004" y="1"/>
                  </a:moveTo>
                  <a:cubicBezTo>
                    <a:pt x="460" y="1"/>
                    <a:pt x="1" y="459"/>
                    <a:pt x="1" y="1033"/>
                  </a:cubicBezTo>
                  <a:cubicBezTo>
                    <a:pt x="1" y="1577"/>
                    <a:pt x="460" y="2036"/>
                    <a:pt x="1004" y="2036"/>
                  </a:cubicBezTo>
                  <a:cubicBezTo>
                    <a:pt x="1578" y="2036"/>
                    <a:pt x="2036" y="1577"/>
                    <a:pt x="2036" y="1033"/>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1"/>
            <p:cNvSpPr/>
            <p:nvPr/>
          </p:nvSpPr>
          <p:spPr>
            <a:xfrm>
              <a:off x="5793000" y="2005350"/>
              <a:ext cx="50925" cy="50925"/>
            </a:xfrm>
            <a:custGeom>
              <a:avLst/>
              <a:gdLst/>
              <a:ahLst/>
              <a:cxnLst/>
              <a:rect l="l" t="t" r="r" b="b"/>
              <a:pathLst>
                <a:path w="2037" h="2037" extrusionOk="0">
                  <a:moveTo>
                    <a:pt x="1004" y="1"/>
                  </a:moveTo>
                  <a:cubicBezTo>
                    <a:pt x="460" y="1"/>
                    <a:pt x="1" y="460"/>
                    <a:pt x="1" y="1004"/>
                  </a:cubicBezTo>
                  <a:cubicBezTo>
                    <a:pt x="1" y="1578"/>
                    <a:pt x="460" y="2036"/>
                    <a:pt x="1004" y="2036"/>
                  </a:cubicBezTo>
                  <a:cubicBezTo>
                    <a:pt x="1578" y="2036"/>
                    <a:pt x="2036" y="1578"/>
                    <a:pt x="2036" y="1004"/>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1"/>
            <p:cNvSpPr/>
            <p:nvPr/>
          </p:nvSpPr>
          <p:spPr>
            <a:xfrm>
              <a:off x="5793000" y="2077750"/>
              <a:ext cx="50925" cy="50175"/>
            </a:xfrm>
            <a:custGeom>
              <a:avLst/>
              <a:gdLst/>
              <a:ahLst/>
              <a:cxnLst/>
              <a:rect l="l" t="t" r="r" b="b"/>
              <a:pathLst>
                <a:path w="2037" h="2007" extrusionOk="0">
                  <a:moveTo>
                    <a:pt x="1004" y="0"/>
                  </a:moveTo>
                  <a:cubicBezTo>
                    <a:pt x="460" y="0"/>
                    <a:pt x="1" y="459"/>
                    <a:pt x="1" y="1004"/>
                  </a:cubicBezTo>
                  <a:cubicBezTo>
                    <a:pt x="1" y="1548"/>
                    <a:pt x="460" y="2007"/>
                    <a:pt x="1004" y="2007"/>
                  </a:cubicBezTo>
                  <a:cubicBezTo>
                    <a:pt x="1578" y="2007"/>
                    <a:pt x="2036" y="1548"/>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1"/>
            <p:cNvSpPr/>
            <p:nvPr/>
          </p:nvSpPr>
          <p:spPr>
            <a:xfrm>
              <a:off x="5865400" y="1500100"/>
              <a:ext cx="50900" cy="50925"/>
            </a:xfrm>
            <a:custGeom>
              <a:avLst/>
              <a:gdLst/>
              <a:ahLst/>
              <a:cxnLst/>
              <a:rect l="l" t="t" r="r" b="b"/>
              <a:pathLst>
                <a:path w="2036" h="2037" extrusionOk="0">
                  <a:moveTo>
                    <a:pt x="1004" y="1"/>
                  </a:moveTo>
                  <a:cubicBezTo>
                    <a:pt x="459" y="1"/>
                    <a:pt x="0" y="460"/>
                    <a:pt x="0" y="1033"/>
                  </a:cubicBezTo>
                  <a:cubicBezTo>
                    <a:pt x="0"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1"/>
            <p:cNvSpPr/>
            <p:nvPr/>
          </p:nvSpPr>
          <p:spPr>
            <a:xfrm>
              <a:off x="5865400" y="1572500"/>
              <a:ext cx="50900" cy="50175"/>
            </a:xfrm>
            <a:custGeom>
              <a:avLst/>
              <a:gdLst/>
              <a:ahLst/>
              <a:cxnLst/>
              <a:rect l="l" t="t" r="r" b="b"/>
              <a:pathLst>
                <a:path w="2036" h="2007" extrusionOk="0">
                  <a:moveTo>
                    <a:pt x="1004" y="0"/>
                  </a:moveTo>
                  <a:cubicBezTo>
                    <a:pt x="459" y="0"/>
                    <a:pt x="0" y="459"/>
                    <a:pt x="0" y="1004"/>
                  </a:cubicBezTo>
                  <a:cubicBezTo>
                    <a:pt x="0" y="1577"/>
                    <a:pt x="459" y="2007"/>
                    <a:pt x="1004" y="2007"/>
                  </a:cubicBezTo>
                  <a:cubicBezTo>
                    <a:pt x="1577" y="2007"/>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1"/>
            <p:cNvSpPr/>
            <p:nvPr/>
          </p:nvSpPr>
          <p:spPr>
            <a:xfrm>
              <a:off x="5865400" y="1644875"/>
              <a:ext cx="50900" cy="50200"/>
            </a:xfrm>
            <a:custGeom>
              <a:avLst/>
              <a:gdLst/>
              <a:ahLst/>
              <a:cxnLst/>
              <a:rect l="l" t="t" r="r" b="b"/>
              <a:pathLst>
                <a:path w="2036" h="2008" extrusionOk="0">
                  <a:moveTo>
                    <a:pt x="1004" y="1"/>
                  </a:moveTo>
                  <a:cubicBezTo>
                    <a:pt x="459" y="1"/>
                    <a:pt x="0" y="459"/>
                    <a:pt x="0" y="1004"/>
                  </a:cubicBezTo>
                  <a:cubicBezTo>
                    <a:pt x="0"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1"/>
            <p:cNvSpPr/>
            <p:nvPr/>
          </p:nvSpPr>
          <p:spPr>
            <a:xfrm>
              <a:off x="5865400" y="1716550"/>
              <a:ext cx="50900" cy="50900"/>
            </a:xfrm>
            <a:custGeom>
              <a:avLst/>
              <a:gdLst/>
              <a:ahLst/>
              <a:cxnLst/>
              <a:rect l="l" t="t" r="r" b="b"/>
              <a:pathLst>
                <a:path w="2036" h="2036" extrusionOk="0">
                  <a:moveTo>
                    <a:pt x="1004" y="0"/>
                  </a:moveTo>
                  <a:cubicBezTo>
                    <a:pt x="459" y="0"/>
                    <a:pt x="0" y="459"/>
                    <a:pt x="0" y="1032"/>
                  </a:cubicBezTo>
                  <a:cubicBezTo>
                    <a:pt x="0" y="1577"/>
                    <a:pt x="459" y="2036"/>
                    <a:pt x="1004" y="2036"/>
                  </a:cubicBezTo>
                  <a:cubicBezTo>
                    <a:pt x="1577" y="2036"/>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1"/>
            <p:cNvSpPr/>
            <p:nvPr/>
          </p:nvSpPr>
          <p:spPr>
            <a:xfrm>
              <a:off x="5865400" y="1788925"/>
              <a:ext cx="50900" cy="50200"/>
            </a:xfrm>
            <a:custGeom>
              <a:avLst/>
              <a:gdLst/>
              <a:ahLst/>
              <a:cxnLst/>
              <a:rect l="l" t="t" r="r" b="b"/>
              <a:pathLst>
                <a:path w="2036" h="2008" extrusionOk="0">
                  <a:moveTo>
                    <a:pt x="1004" y="1"/>
                  </a:moveTo>
                  <a:cubicBezTo>
                    <a:pt x="459" y="1"/>
                    <a:pt x="0" y="459"/>
                    <a:pt x="0" y="1004"/>
                  </a:cubicBezTo>
                  <a:cubicBezTo>
                    <a:pt x="0"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1"/>
            <p:cNvSpPr/>
            <p:nvPr/>
          </p:nvSpPr>
          <p:spPr>
            <a:xfrm>
              <a:off x="5865400" y="1861300"/>
              <a:ext cx="50900" cy="50200"/>
            </a:xfrm>
            <a:custGeom>
              <a:avLst/>
              <a:gdLst/>
              <a:ahLst/>
              <a:cxnLst/>
              <a:rect l="l" t="t" r="r" b="b"/>
              <a:pathLst>
                <a:path w="2036" h="2008" extrusionOk="0">
                  <a:moveTo>
                    <a:pt x="1004" y="1"/>
                  </a:moveTo>
                  <a:cubicBezTo>
                    <a:pt x="459" y="1"/>
                    <a:pt x="0" y="460"/>
                    <a:pt x="0" y="1004"/>
                  </a:cubicBezTo>
                  <a:cubicBezTo>
                    <a:pt x="0" y="1549"/>
                    <a:pt x="459" y="2008"/>
                    <a:pt x="1004" y="2008"/>
                  </a:cubicBezTo>
                  <a:cubicBezTo>
                    <a:pt x="1577" y="2008"/>
                    <a:pt x="2036" y="1549"/>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1"/>
            <p:cNvSpPr/>
            <p:nvPr/>
          </p:nvSpPr>
          <p:spPr>
            <a:xfrm>
              <a:off x="5865400" y="1932975"/>
              <a:ext cx="50900" cy="50900"/>
            </a:xfrm>
            <a:custGeom>
              <a:avLst/>
              <a:gdLst/>
              <a:ahLst/>
              <a:cxnLst/>
              <a:rect l="l" t="t" r="r" b="b"/>
              <a:pathLst>
                <a:path w="2036" h="2036" extrusionOk="0">
                  <a:moveTo>
                    <a:pt x="1004" y="1"/>
                  </a:moveTo>
                  <a:cubicBezTo>
                    <a:pt x="459" y="1"/>
                    <a:pt x="0" y="459"/>
                    <a:pt x="0" y="1033"/>
                  </a:cubicBezTo>
                  <a:cubicBezTo>
                    <a:pt x="0"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1"/>
            <p:cNvSpPr/>
            <p:nvPr/>
          </p:nvSpPr>
          <p:spPr>
            <a:xfrm>
              <a:off x="5865400" y="2005350"/>
              <a:ext cx="50900" cy="50925"/>
            </a:xfrm>
            <a:custGeom>
              <a:avLst/>
              <a:gdLst/>
              <a:ahLst/>
              <a:cxnLst/>
              <a:rect l="l" t="t" r="r" b="b"/>
              <a:pathLst>
                <a:path w="2036" h="2037" extrusionOk="0">
                  <a:moveTo>
                    <a:pt x="1004" y="1"/>
                  </a:moveTo>
                  <a:cubicBezTo>
                    <a:pt x="459" y="1"/>
                    <a:pt x="0" y="460"/>
                    <a:pt x="0" y="1004"/>
                  </a:cubicBezTo>
                  <a:cubicBezTo>
                    <a:pt x="0" y="1578"/>
                    <a:pt x="459" y="2036"/>
                    <a:pt x="1004" y="2036"/>
                  </a:cubicBezTo>
                  <a:cubicBezTo>
                    <a:pt x="1577" y="2036"/>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1"/>
            <p:cNvSpPr/>
            <p:nvPr/>
          </p:nvSpPr>
          <p:spPr>
            <a:xfrm>
              <a:off x="5937775" y="15001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49" y="2036"/>
                    <a:pt x="2007" y="1578"/>
                    <a:pt x="2007" y="1033"/>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1"/>
            <p:cNvSpPr/>
            <p:nvPr/>
          </p:nvSpPr>
          <p:spPr>
            <a:xfrm>
              <a:off x="5937775" y="1572500"/>
              <a:ext cx="50200" cy="50175"/>
            </a:xfrm>
            <a:custGeom>
              <a:avLst/>
              <a:gdLst/>
              <a:ahLst/>
              <a:cxnLst/>
              <a:rect l="l" t="t" r="r" b="b"/>
              <a:pathLst>
                <a:path w="2008" h="2007" extrusionOk="0">
                  <a:moveTo>
                    <a:pt x="1004" y="0"/>
                  </a:moveTo>
                  <a:cubicBezTo>
                    <a:pt x="459" y="0"/>
                    <a:pt x="1" y="459"/>
                    <a:pt x="1" y="1004"/>
                  </a:cubicBezTo>
                  <a:cubicBezTo>
                    <a:pt x="1" y="1577"/>
                    <a:pt x="459" y="2007"/>
                    <a:pt x="1004" y="2007"/>
                  </a:cubicBezTo>
                  <a:cubicBezTo>
                    <a:pt x="1549" y="2007"/>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1"/>
            <p:cNvSpPr/>
            <p:nvPr/>
          </p:nvSpPr>
          <p:spPr>
            <a:xfrm>
              <a:off x="5937775" y="164487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1"/>
            <p:cNvSpPr/>
            <p:nvPr/>
          </p:nvSpPr>
          <p:spPr>
            <a:xfrm>
              <a:off x="5937775" y="1716550"/>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49" y="2036"/>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1"/>
            <p:cNvSpPr/>
            <p:nvPr/>
          </p:nvSpPr>
          <p:spPr>
            <a:xfrm>
              <a:off x="5937775" y="178892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1"/>
            <p:cNvSpPr/>
            <p:nvPr/>
          </p:nvSpPr>
          <p:spPr>
            <a:xfrm>
              <a:off x="5937775" y="18613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1"/>
            <p:cNvSpPr/>
            <p:nvPr/>
          </p:nvSpPr>
          <p:spPr>
            <a:xfrm>
              <a:off x="5937775" y="1932975"/>
              <a:ext cx="50200" cy="50900"/>
            </a:xfrm>
            <a:custGeom>
              <a:avLst/>
              <a:gdLst/>
              <a:ahLst/>
              <a:cxnLst/>
              <a:rect l="l" t="t" r="r" b="b"/>
              <a:pathLst>
                <a:path w="2008" h="2036"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1"/>
            <p:cNvSpPr/>
            <p:nvPr/>
          </p:nvSpPr>
          <p:spPr>
            <a:xfrm>
              <a:off x="5937775" y="2005350"/>
              <a:ext cx="50200" cy="50925"/>
            </a:xfrm>
            <a:custGeom>
              <a:avLst/>
              <a:gdLst/>
              <a:ahLst/>
              <a:cxnLst/>
              <a:rect l="l" t="t" r="r" b="b"/>
              <a:pathLst>
                <a:path w="2008" h="2037" extrusionOk="0">
                  <a:moveTo>
                    <a:pt x="1004" y="1"/>
                  </a:moveTo>
                  <a:cubicBezTo>
                    <a:pt x="459" y="1"/>
                    <a:pt x="1" y="460"/>
                    <a:pt x="1" y="1004"/>
                  </a:cubicBezTo>
                  <a:cubicBezTo>
                    <a:pt x="1" y="1578"/>
                    <a:pt x="459" y="2036"/>
                    <a:pt x="1004" y="2036"/>
                  </a:cubicBezTo>
                  <a:cubicBezTo>
                    <a:pt x="1549" y="2036"/>
                    <a:pt x="2007" y="1578"/>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1"/>
            <p:cNvSpPr/>
            <p:nvPr/>
          </p:nvSpPr>
          <p:spPr>
            <a:xfrm>
              <a:off x="6009450" y="15001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1"/>
            <p:cNvSpPr/>
            <p:nvPr/>
          </p:nvSpPr>
          <p:spPr>
            <a:xfrm>
              <a:off x="6009450" y="1572500"/>
              <a:ext cx="50900" cy="50175"/>
            </a:xfrm>
            <a:custGeom>
              <a:avLst/>
              <a:gdLst/>
              <a:ahLst/>
              <a:cxnLst/>
              <a:rect l="l" t="t" r="r" b="b"/>
              <a:pathLst>
                <a:path w="2036" h="2007" extrusionOk="0">
                  <a:moveTo>
                    <a:pt x="1032" y="0"/>
                  </a:moveTo>
                  <a:cubicBezTo>
                    <a:pt x="459" y="0"/>
                    <a:pt x="0" y="459"/>
                    <a:pt x="0" y="1004"/>
                  </a:cubicBezTo>
                  <a:cubicBezTo>
                    <a:pt x="0" y="1577"/>
                    <a:pt x="459" y="2007"/>
                    <a:pt x="1032" y="2007"/>
                  </a:cubicBezTo>
                  <a:cubicBezTo>
                    <a:pt x="1577" y="2007"/>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1"/>
            <p:cNvSpPr/>
            <p:nvPr/>
          </p:nvSpPr>
          <p:spPr>
            <a:xfrm>
              <a:off x="6009450" y="164487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1"/>
            <p:cNvSpPr/>
            <p:nvPr/>
          </p:nvSpPr>
          <p:spPr>
            <a:xfrm>
              <a:off x="6081825" y="1500100"/>
              <a:ext cx="50900" cy="50925"/>
            </a:xfrm>
            <a:custGeom>
              <a:avLst/>
              <a:gdLst/>
              <a:ahLst/>
              <a:cxnLst/>
              <a:rect l="l" t="t" r="r" b="b"/>
              <a:pathLst>
                <a:path w="2036" h="2037" extrusionOk="0">
                  <a:moveTo>
                    <a:pt x="1004" y="1"/>
                  </a:moveTo>
                  <a:cubicBezTo>
                    <a:pt x="459" y="1"/>
                    <a:pt x="1" y="460"/>
                    <a:pt x="1" y="1033"/>
                  </a:cubicBezTo>
                  <a:cubicBezTo>
                    <a:pt x="1"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1"/>
            <p:cNvSpPr/>
            <p:nvPr/>
          </p:nvSpPr>
          <p:spPr>
            <a:xfrm>
              <a:off x="6081825" y="1572500"/>
              <a:ext cx="50900" cy="50175"/>
            </a:xfrm>
            <a:custGeom>
              <a:avLst/>
              <a:gdLst/>
              <a:ahLst/>
              <a:cxnLst/>
              <a:rect l="l" t="t" r="r" b="b"/>
              <a:pathLst>
                <a:path w="2036" h="2007" extrusionOk="0">
                  <a:moveTo>
                    <a:pt x="1004" y="0"/>
                  </a:moveTo>
                  <a:cubicBezTo>
                    <a:pt x="459" y="0"/>
                    <a:pt x="1" y="459"/>
                    <a:pt x="1" y="1004"/>
                  </a:cubicBezTo>
                  <a:cubicBezTo>
                    <a:pt x="1" y="1577"/>
                    <a:pt x="459" y="2007"/>
                    <a:pt x="1004" y="2007"/>
                  </a:cubicBezTo>
                  <a:cubicBezTo>
                    <a:pt x="1577" y="2007"/>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1"/>
            <p:cNvSpPr/>
            <p:nvPr/>
          </p:nvSpPr>
          <p:spPr>
            <a:xfrm>
              <a:off x="6081825" y="1644875"/>
              <a:ext cx="50900" cy="50200"/>
            </a:xfrm>
            <a:custGeom>
              <a:avLst/>
              <a:gdLst/>
              <a:ahLst/>
              <a:cxnLst/>
              <a:rect l="l" t="t" r="r" b="b"/>
              <a:pathLst>
                <a:path w="2036"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1"/>
            <p:cNvSpPr/>
            <p:nvPr/>
          </p:nvSpPr>
          <p:spPr>
            <a:xfrm>
              <a:off x="6081825" y="1716550"/>
              <a:ext cx="50900" cy="50900"/>
            </a:xfrm>
            <a:custGeom>
              <a:avLst/>
              <a:gdLst/>
              <a:ahLst/>
              <a:cxnLst/>
              <a:rect l="l" t="t" r="r" b="b"/>
              <a:pathLst>
                <a:path w="2036" h="2036" extrusionOk="0">
                  <a:moveTo>
                    <a:pt x="1004" y="0"/>
                  </a:moveTo>
                  <a:cubicBezTo>
                    <a:pt x="459" y="0"/>
                    <a:pt x="1" y="459"/>
                    <a:pt x="1" y="1032"/>
                  </a:cubicBezTo>
                  <a:cubicBezTo>
                    <a:pt x="1" y="1577"/>
                    <a:pt x="459" y="2036"/>
                    <a:pt x="1004" y="2036"/>
                  </a:cubicBezTo>
                  <a:cubicBezTo>
                    <a:pt x="1577" y="2036"/>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1"/>
            <p:cNvSpPr/>
            <p:nvPr/>
          </p:nvSpPr>
          <p:spPr>
            <a:xfrm>
              <a:off x="6009450" y="1716550"/>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1"/>
            <p:cNvSpPr/>
            <p:nvPr/>
          </p:nvSpPr>
          <p:spPr>
            <a:xfrm>
              <a:off x="6009450" y="178892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6" y="1577"/>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1"/>
            <p:cNvSpPr/>
            <p:nvPr/>
          </p:nvSpPr>
          <p:spPr>
            <a:xfrm>
              <a:off x="6009450" y="186130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6" y="1549"/>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1"/>
            <p:cNvSpPr/>
            <p:nvPr/>
          </p:nvSpPr>
          <p:spPr>
            <a:xfrm>
              <a:off x="6009450" y="193297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1"/>
            <p:cNvSpPr/>
            <p:nvPr/>
          </p:nvSpPr>
          <p:spPr>
            <a:xfrm>
              <a:off x="6009450" y="2005350"/>
              <a:ext cx="50900" cy="50925"/>
            </a:xfrm>
            <a:custGeom>
              <a:avLst/>
              <a:gdLst/>
              <a:ahLst/>
              <a:cxnLst/>
              <a:rect l="l" t="t" r="r" b="b"/>
              <a:pathLst>
                <a:path w="2036" h="2037" extrusionOk="0">
                  <a:moveTo>
                    <a:pt x="1032" y="1"/>
                  </a:moveTo>
                  <a:cubicBezTo>
                    <a:pt x="459" y="1"/>
                    <a:pt x="0" y="460"/>
                    <a:pt x="0" y="1004"/>
                  </a:cubicBezTo>
                  <a:cubicBezTo>
                    <a:pt x="0" y="1578"/>
                    <a:pt x="459" y="2036"/>
                    <a:pt x="1032" y="2036"/>
                  </a:cubicBezTo>
                  <a:cubicBezTo>
                    <a:pt x="1577" y="2036"/>
                    <a:pt x="2036" y="1578"/>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1"/>
            <p:cNvSpPr/>
            <p:nvPr/>
          </p:nvSpPr>
          <p:spPr>
            <a:xfrm>
              <a:off x="6009450" y="20777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1"/>
            <p:cNvSpPr/>
            <p:nvPr/>
          </p:nvSpPr>
          <p:spPr>
            <a:xfrm>
              <a:off x="5937775" y="20777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1"/>
            <p:cNvSpPr/>
            <p:nvPr/>
          </p:nvSpPr>
          <p:spPr>
            <a:xfrm>
              <a:off x="5865400" y="2077750"/>
              <a:ext cx="50900" cy="50175"/>
            </a:xfrm>
            <a:custGeom>
              <a:avLst/>
              <a:gdLst/>
              <a:ahLst/>
              <a:cxnLst/>
              <a:rect l="l" t="t" r="r" b="b"/>
              <a:pathLst>
                <a:path w="2036" h="2007" extrusionOk="0">
                  <a:moveTo>
                    <a:pt x="1004" y="0"/>
                  </a:moveTo>
                  <a:cubicBezTo>
                    <a:pt x="459" y="0"/>
                    <a:pt x="0" y="459"/>
                    <a:pt x="0" y="1004"/>
                  </a:cubicBezTo>
                  <a:cubicBezTo>
                    <a:pt x="0"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1"/>
            <p:cNvSpPr/>
            <p:nvPr/>
          </p:nvSpPr>
          <p:spPr>
            <a:xfrm>
              <a:off x="5865400" y="2149400"/>
              <a:ext cx="50900" cy="50925"/>
            </a:xfrm>
            <a:custGeom>
              <a:avLst/>
              <a:gdLst/>
              <a:ahLst/>
              <a:cxnLst/>
              <a:rect l="l" t="t" r="r" b="b"/>
              <a:pathLst>
                <a:path w="2036" h="2037" extrusionOk="0">
                  <a:moveTo>
                    <a:pt x="1004" y="1"/>
                  </a:moveTo>
                  <a:cubicBezTo>
                    <a:pt x="459" y="1"/>
                    <a:pt x="0" y="460"/>
                    <a:pt x="0" y="1033"/>
                  </a:cubicBezTo>
                  <a:cubicBezTo>
                    <a:pt x="0"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1"/>
            <p:cNvSpPr/>
            <p:nvPr/>
          </p:nvSpPr>
          <p:spPr>
            <a:xfrm>
              <a:off x="5793000" y="2149400"/>
              <a:ext cx="50925" cy="50925"/>
            </a:xfrm>
            <a:custGeom>
              <a:avLst/>
              <a:gdLst/>
              <a:ahLst/>
              <a:cxnLst/>
              <a:rect l="l" t="t" r="r" b="b"/>
              <a:pathLst>
                <a:path w="2037" h="2037" extrusionOk="0">
                  <a:moveTo>
                    <a:pt x="1004" y="1"/>
                  </a:moveTo>
                  <a:cubicBezTo>
                    <a:pt x="460" y="1"/>
                    <a:pt x="1" y="460"/>
                    <a:pt x="1" y="1033"/>
                  </a:cubicBezTo>
                  <a:cubicBezTo>
                    <a:pt x="1" y="1578"/>
                    <a:pt x="460" y="2036"/>
                    <a:pt x="1004" y="2036"/>
                  </a:cubicBezTo>
                  <a:cubicBezTo>
                    <a:pt x="1578" y="2036"/>
                    <a:pt x="2036" y="1578"/>
                    <a:pt x="2036" y="1033"/>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1"/>
            <p:cNvSpPr/>
            <p:nvPr/>
          </p:nvSpPr>
          <p:spPr>
            <a:xfrm>
              <a:off x="5360150" y="1716550"/>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5" y="1577"/>
                    <a:pt x="2035" y="1032"/>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1"/>
            <p:cNvSpPr/>
            <p:nvPr/>
          </p:nvSpPr>
          <p:spPr>
            <a:xfrm>
              <a:off x="5360150" y="178892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5" y="1577"/>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1"/>
            <p:cNvSpPr/>
            <p:nvPr/>
          </p:nvSpPr>
          <p:spPr>
            <a:xfrm>
              <a:off x="5360150" y="186130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5" y="1549"/>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1"/>
            <p:cNvSpPr/>
            <p:nvPr/>
          </p:nvSpPr>
          <p:spPr>
            <a:xfrm>
              <a:off x="5360150" y="193297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5" y="1577"/>
                    <a:pt x="2035" y="1033"/>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1"/>
            <p:cNvSpPr/>
            <p:nvPr/>
          </p:nvSpPr>
          <p:spPr>
            <a:xfrm>
              <a:off x="5360150" y="2005350"/>
              <a:ext cx="50900" cy="50925"/>
            </a:xfrm>
            <a:custGeom>
              <a:avLst/>
              <a:gdLst/>
              <a:ahLst/>
              <a:cxnLst/>
              <a:rect l="l" t="t" r="r" b="b"/>
              <a:pathLst>
                <a:path w="2036" h="2037" extrusionOk="0">
                  <a:moveTo>
                    <a:pt x="1032" y="1"/>
                  </a:moveTo>
                  <a:cubicBezTo>
                    <a:pt x="459" y="1"/>
                    <a:pt x="0" y="460"/>
                    <a:pt x="0" y="1004"/>
                  </a:cubicBezTo>
                  <a:cubicBezTo>
                    <a:pt x="0" y="1578"/>
                    <a:pt x="459" y="2036"/>
                    <a:pt x="1032" y="2036"/>
                  </a:cubicBezTo>
                  <a:cubicBezTo>
                    <a:pt x="1577" y="2036"/>
                    <a:pt x="2035" y="1578"/>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1"/>
            <p:cNvSpPr/>
            <p:nvPr/>
          </p:nvSpPr>
          <p:spPr>
            <a:xfrm>
              <a:off x="5360150" y="20777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5" y="1548"/>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1"/>
            <p:cNvSpPr/>
            <p:nvPr/>
          </p:nvSpPr>
          <p:spPr>
            <a:xfrm>
              <a:off x="5360150" y="21494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5" y="1578"/>
                    <a:pt x="2035" y="1033"/>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1"/>
            <p:cNvSpPr/>
            <p:nvPr/>
          </p:nvSpPr>
          <p:spPr>
            <a:xfrm>
              <a:off x="5360150" y="2221800"/>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5" y="1577"/>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1"/>
            <p:cNvSpPr/>
            <p:nvPr/>
          </p:nvSpPr>
          <p:spPr>
            <a:xfrm>
              <a:off x="5360150" y="229417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5" y="1549"/>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1"/>
            <p:cNvSpPr/>
            <p:nvPr/>
          </p:nvSpPr>
          <p:spPr>
            <a:xfrm>
              <a:off x="5360150" y="236655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5" y="1549"/>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1"/>
            <p:cNvSpPr/>
            <p:nvPr/>
          </p:nvSpPr>
          <p:spPr>
            <a:xfrm>
              <a:off x="5360150" y="2510600"/>
              <a:ext cx="50900" cy="50200"/>
            </a:xfrm>
            <a:custGeom>
              <a:avLst/>
              <a:gdLst/>
              <a:ahLst/>
              <a:cxnLst/>
              <a:rect l="l" t="t" r="r" b="b"/>
              <a:pathLst>
                <a:path w="2036" h="2008" extrusionOk="0">
                  <a:moveTo>
                    <a:pt x="1032" y="1"/>
                  </a:moveTo>
                  <a:cubicBezTo>
                    <a:pt x="459" y="1"/>
                    <a:pt x="0" y="460"/>
                    <a:pt x="0" y="1004"/>
                  </a:cubicBezTo>
                  <a:cubicBezTo>
                    <a:pt x="0" y="1578"/>
                    <a:pt x="459" y="2008"/>
                    <a:pt x="1032" y="2008"/>
                  </a:cubicBezTo>
                  <a:cubicBezTo>
                    <a:pt x="1577" y="2008"/>
                    <a:pt x="2035" y="1578"/>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1"/>
            <p:cNvSpPr/>
            <p:nvPr/>
          </p:nvSpPr>
          <p:spPr>
            <a:xfrm>
              <a:off x="5360150" y="258300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5" y="1548"/>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1"/>
            <p:cNvSpPr/>
            <p:nvPr/>
          </p:nvSpPr>
          <p:spPr>
            <a:xfrm>
              <a:off x="5360150" y="265465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5" y="1578"/>
                    <a:pt x="2035" y="1033"/>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1"/>
            <p:cNvSpPr/>
            <p:nvPr/>
          </p:nvSpPr>
          <p:spPr>
            <a:xfrm>
              <a:off x="5360150" y="2727050"/>
              <a:ext cx="50900" cy="50175"/>
            </a:xfrm>
            <a:custGeom>
              <a:avLst/>
              <a:gdLst/>
              <a:ahLst/>
              <a:cxnLst/>
              <a:rect l="l" t="t" r="r" b="b"/>
              <a:pathLst>
                <a:path w="2036" h="2007" extrusionOk="0">
                  <a:moveTo>
                    <a:pt x="1032" y="0"/>
                  </a:moveTo>
                  <a:cubicBezTo>
                    <a:pt x="459" y="0"/>
                    <a:pt x="0" y="459"/>
                    <a:pt x="0" y="1004"/>
                  </a:cubicBezTo>
                  <a:cubicBezTo>
                    <a:pt x="0" y="1577"/>
                    <a:pt x="459" y="2007"/>
                    <a:pt x="1032" y="2007"/>
                  </a:cubicBezTo>
                  <a:cubicBezTo>
                    <a:pt x="1577" y="2007"/>
                    <a:pt x="2035" y="1577"/>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1"/>
            <p:cNvSpPr/>
            <p:nvPr/>
          </p:nvSpPr>
          <p:spPr>
            <a:xfrm>
              <a:off x="5360150" y="279942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5" y="1549"/>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1"/>
            <p:cNvSpPr/>
            <p:nvPr/>
          </p:nvSpPr>
          <p:spPr>
            <a:xfrm>
              <a:off x="5432525" y="1356050"/>
              <a:ext cx="50200" cy="50200"/>
            </a:xfrm>
            <a:custGeom>
              <a:avLst/>
              <a:gdLst/>
              <a:ahLst/>
              <a:cxnLst/>
              <a:rect l="l" t="t" r="r" b="b"/>
              <a:pathLst>
                <a:path w="2008" h="2008" extrusionOk="0">
                  <a:moveTo>
                    <a:pt x="1004" y="1"/>
                  </a:moveTo>
                  <a:cubicBezTo>
                    <a:pt x="459" y="1"/>
                    <a:pt x="0" y="460"/>
                    <a:pt x="0" y="1004"/>
                  </a:cubicBezTo>
                  <a:cubicBezTo>
                    <a:pt x="0" y="1578"/>
                    <a:pt x="459" y="2008"/>
                    <a:pt x="1004" y="2008"/>
                  </a:cubicBezTo>
                  <a:cubicBezTo>
                    <a:pt x="1577" y="2008"/>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1"/>
            <p:cNvSpPr/>
            <p:nvPr/>
          </p:nvSpPr>
          <p:spPr>
            <a:xfrm>
              <a:off x="5432525" y="1428450"/>
              <a:ext cx="50200" cy="50175"/>
            </a:xfrm>
            <a:custGeom>
              <a:avLst/>
              <a:gdLst/>
              <a:ahLst/>
              <a:cxnLst/>
              <a:rect l="l" t="t" r="r" b="b"/>
              <a:pathLst>
                <a:path w="2008" h="2007" extrusionOk="0">
                  <a:moveTo>
                    <a:pt x="1004" y="0"/>
                  </a:moveTo>
                  <a:cubicBezTo>
                    <a:pt x="459" y="0"/>
                    <a:pt x="0" y="459"/>
                    <a:pt x="0" y="1004"/>
                  </a:cubicBezTo>
                  <a:cubicBezTo>
                    <a:pt x="0" y="1548"/>
                    <a:pt x="459" y="2007"/>
                    <a:pt x="1004" y="2007"/>
                  </a:cubicBezTo>
                  <a:cubicBezTo>
                    <a:pt x="1577"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1"/>
            <p:cNvSpPr/>
            <p:nvPr/>
          </p:nvSpPr>
          <p:spPr>
            <a:xfrm>
              <a:off x="5432525" y="150010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77"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1"/>
            <p:cNvSpPr/>
            <p:nvPr/>
          </p:nvSpPr>
          <p:spPr>
            <a:xfrm>
              <a:off x="5432525" y="1572500"/>
              <a:ext cx="50200" cy="50175"/>
            </a:xfrm>
            <a:custGeom>
              <a:avLst/>
              <a:gdLst/>
              <a:ahLst/>
              <a:cxnLst/>
              <a:rect l="l" t="t" r="r" b="b"/>
              <a:pathLst>
                <a:path w="2008" h="2007" extrusionOk="0">
                  <a:moveTo>
                    <a:pt x="1004" y="0"/>
                  </a:moveTo>
                  <a:cubicBezTo>
                    <a:pt x="459" y="0"/>
                    <a:pt x="0" y="459"/>
                    <a:pt x="0" y="1004"/>
                  </a:cubicBezTo>
                  <a:cubicBezTo>
                    <a:pt x="0" y="1577"/>
                    <a:pt x="459" y="2007"/>
                    <a:pt x="1004" y="2007"/>
                  </a:cubicBezTo>
                  <a:cubicBezTo>
                    <a:pt x="1577" y="2007"/>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1"/>
            <p:cNvSpPr/>
            <p:nvPr/>
          </p:nvSpPr>
          <p:spPr>
            <a:xfrm>
              <a:off x="5432525" y="1644875"/>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77"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1"/>
            <p:cNvSpPr/>
            <p:nvPr/>
          </p:nvSpPr>
          <p:spPr>
            <a:xfrm>
              <a:off x="5432525" y="1716550"/>
              <a:ext cx="50200" cy="50900"/>
            </a:xfrm>
            <a:custGeom>
              <a:avLst/>
              <a:gdLst/>
              <a:ahLst/>
              <a:cxnLst/>
              <a:rect l="l" t="t" r="r" b="b"/>
              <a:pathLst>
                <a:path w="2008" h="2036" extrusionOk="0">
                  <a:moveTo>
                    <a:pt x="1004" y="0"/>
                  </a:moveTo>
                  <a:cubicBezTo>
                    <a:pt x="459" y="0"/>
                    <a:pt x="0" y="459"/>
                    <a:pt x="0" y="1032"/>
                  </a:cubicBezTo>
                  <a:cubicBezTo>
                    <a:pt x="0" y="1577"/>
                    <a:pt x="459" y="2036"/>
                    <a:pt x="1004" y="2036"/>
                  </a:cubicBezTo>
                  <a:cubicBezTo>
                    <a:pt x="1577" y="2036"/>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1"/>
            <p:cNvSpPr/>
            <p:nvPr/>
          </p:nvSpPr>
          <p:spPr>
            <a:xfrm>
              <a:off x="5432525" y="178892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77" y="2007"/>
                    <a:pt x="2007" y="1577"/>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1"/>
            <p:cNvSpPr/>
            <p:nvPr/>
          </p:nvSpPr>
          <p:spPr>
            <a:xfrm>
              <a:off x="5432525" y="1861300"/>
              <a:ext cx="50200" cy="50200"/>
            </a:xfrm>
            <a:custGeom>
              <a:avLst/>
              <a:gdLst/>
              <a:ahLst/>
              <a:cxnLst/>
              <a:rect l="l" t="t" r="r" b="b"/>
              <a:pathLst>
                <a:path w="2008" h="2008" extrusionOk="0">
                  <a:moveTo>
                    <a:pt x="1004" y="1"/>
                  </a:moveTo>
                  <a:cubicBezTo>
                    <a:pt x="459" y="1"/>
                    <a:pt x="0" y="460"/>
                    <a:pt x="0" y="1004"/>
                  </a:cubicBezTo>
                  <a:cubicBezTo>
                    <a:pt x="0" y="1549"/>
                    <a:pt x="459" y="2008"/>
                    <a:pt x="1004" y="2008"/>
                  </a:cubicBezTo>
                  <a:cubicBezTo>
                    <a:pt x="1577" y="2008"/>
                    <a:pt x="2007" y="1549"/>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1"/>
            <p:cNvSpPr/>
            <p:nvPr/>
          </p:nvSpPr>
          <p:spPr>
            <a:xfrm>
              <a:off x="5432525" y="193297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77"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1"/>
            <p:cNvSpPr/>
            <p:nvPr/>
          </p:nvSpPr>
          <p:spPr>
            <a:xfrm>
              <a:off x="5432525" y="2005350"/>
              <a:ext cx="50200" cy="50925"/>
            </a:xfrm>
            <a:custGeom>
              <a:avLst/>
              <a:gdLst/>
              <a:ahLst/>
              <a:cxnLst/>
              <a:rect l="l" t="t" r="r" b="b"/>
              <a:pathLst>
                <a:path w="2008" h="2037" extrusionOk="0">
                  <a:moveTo>
                    <a:pt x="1004" y="1"/>
                  </a:moveTo>
                  <a:cubicBezTo>
                    <a:pt x="459" y="1"/>
                    <a:pt x="0" y="460"/>
                    <a:pt x="0" y="1004"/>
                  </a:cubicBezTo>
                  <a:cubicBezTo>
                    <a:pt x="0" y="1578"/>
                    <a:pt x="459" y="2036"/>
                    <a:pt x="1004" y="2036"/>
                  </a:cubicBezTo>
                  <a:cubicBezTo>
                    <a:pt x="1577" y="2036"/>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1"/>
            <p:cNvSpPr/>
            <p:nvPr/>
          </p:nvSpPr>
          <p:spPr>
            <a:xfrm>
              <a:off x="5432525" y="2077750"/>
              <a:ext cx="50200" cy="50175"/>
            </a:xfrm>
            <a:custGeom>
              <a:avLst/>
              <a:gdLst/>
              <a:ahLst/>
              <a:cxnLst/>
              <a:rect l="l" t="t" r="r" b="b"/>
              <a:pathLst>
                <a:path w="2008" h="2007" extrusionOk="0">
                  <a:moveTo>
                    <a:pt x="1004" y="0"/>
                  </a:moveTo>
                  <a:cubicBezTo>
                    <a:pt x="459" y="0"/>
                    <a:pt x="0" y="459"/>
                    <a:pt x="0" y="1004"/>
                  </a:cubicBezTo>
                  <a:cubicBezTo>
                    <a:pt x="0" y="1548"/>
                    <a:pt x="459" y="2007"/>
                    <a:pt x="1004" y="2007"/>
                  </a:cubicBezTo>
                  <a:cubicBezTo>
                    <a:pt x="1577"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1"/>
            <p:cNvSpPr/>
            <p:nvPr/>
          </p:nvSpPr>
          <p:spPr>
            <a:xfrm>
              <a:off x="5432525" y="214940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77"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1"/>
            <p:cNvSpPr/>
            <p:nvPr/>
          </p:nvSpPr>
          <p:spPr>
            <a:xfrm>
              <a:off x="5432525" y="2221800"/>
              <a:ext cx="50200" cy="50900"/>
            </a:xfrm>
            <a:custGeom>
              <a:avLst/>
              <a:gdLst/>
              <a:ahLst/>
              <a:cxnLst/>
              <a:rect l="l" t="t" r="r" b="b"/>
              <a:pathLst>
                <a:path w="2008" h="2036" extrusionOk="0">
                  <a:moveTo>
                    <a:pt x="1004" y="0"/>
                  </a:moveTo>
                  <a:cubicBezTo>
                    <a:pt x="459" y="0"/>
                    <a:pt x="0" y="459"/>
                    <a:pt x="0" y="1004"/>
                  </a:cubicBezTo>
                  <a:cubicBezTo>
                    <a:pt x="0" y="1577"/>
                    <a:pt x="459" y="2036"/>
                    <a:pt x="1004" y="2036"/>
                  </a:cubicBezTo>
                  <a:cubicBezTo>
                    <a:pt x="1577"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1"/>
            <p:cNvSpPr/>
            <p:nvPr/>
          </p:nvSpPr>
          <p:spPr>
            <a:xfrm>
              <a:off x="5432525" y="229417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77"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1"/>
            <p:cNvSpPr/>
            <p:nvPr/>
          </p:nvSpPr>
          <p:spPr>
            <a:xfrm>
              <a:off x="5432525" y="2366550"/>
              <a:ext cx="50200" cy="50200"/>
            </a:xfrm>
            <a:custGeom>
              <a:avLst/>
              <a:gdLst/>
              <a:ahLst/>
              <a:cxnLst/>
              <a:rect l="l" t="t" r="r" b="b"/>
              <a:pathLst>
                <a:path w="2008" h="2008" extrusionOk="0">
                  <a:moveTo>
                    <a:pt x="1004" y="1"/>
                  </a:moveTo>
                  <a:cubicBezTo>
                    <a:pt x="459" y="1"/>
                    <a:pt x="0" y="460"/>
                    <a:pt x="0" y="1004"/>
                  </a:cubicBezTo>
                  <a:cubicBezTo>
                    <a:pt x="0" y="1549"/>
                    <a:pt x="459" y="2008"/>
                    <a:pt x="1004" y="2008"/>
                  </a:cubicBezTo>
                  <a:cubicBezTo>
                    <a:pt x="1577" y="2008"/>
                    <a:pt x="2007" y="1549"/>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1"/>
            <p:cNvSpPr/>
            <p:nvPr/>
          </p:nvSpPr>
          <p:spPr>
            <a:xfrm>
              <a:off x="5432525" y="2510600"/>
              <a:ext cx="50200" cy="50200"/>
            </a:xfrm>
            <a:custGeom>
              <a:avLst/>
              <a:gdLst/>
              <a:ahLst/>
              <a:cxnLst/>
              <a:rect l="l" t="t" r="r" b="b"/>
              <a:pathLst>
                <a:path w="2008" h="2008" extrusionOk="0">
                  <a:moveTo>
                    <a:pt x="1004" y="1"/>
                  </a:moveTo>
                  <a:cubicBezTo>
                    <a:pt x="459" y="1"/>
                    <a:pt x="0" y="460"/>
                    <a:pt x="0" y="1004"/>
                  </a:cubicBezTo>
                  <a:cubicBezTo>
                    <a:pt x="0" y="1578"/>
                    <a:pt x="459" y="2008"/>
                    <a:pt x="1004" y="2008"/>
                  </a:cubicBezTo>
                  <a:cubicBezTo>
                    <a:pt x="1577" y="2008"/>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1"/>
            <p:cNvSpPr/>
            <p:nvPr/>
          </p:nvSpPr>
          <p:spPr>
            <a:xfrm>
              <a:off x="5432525" y="2583000"/>
              <a:ext cx="50200" cy="50175"/>
            </a:xfrm>
            <a:custGeom>
              <a:avLst/>
              <a:gdLst/>
              <a:ahLst/>
              <a:cxnLst/>
              <a:rect l="l" t="t" r="r" b="b"/>
              <a:pathLst>
                <a:path w="2008" h="2007" extrusionOk="0">
                  <a:moveTo>
                    <a:pt x="1004" y="0"/>
                  </a:moveTo>
                  <a:cubicBezTo>
                    <a:pt x="459" y="0"/>
                    <a:pt x="0" y="459"/>
                    <a:pt x="0" y="1004"/>
                  </a:cubicBezTo>
                  <a:cubicBezTo>
                    <a:pt x="0" y="1548"/>
                    <a:pt x="459" y="2007"/>
                    <a:pt x="1004" y="2007"/>
                  </a:cubicBezTo>
                  <a:cubicBezTo>
                    <a:pt x="1577"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1"/>
            <p:cNvSpPr/>
            <p:nvPr/>
          </p:nvSpPr>
          <p:spPr>
            <a:xfrm>
              <a:off x="5432525" y="265465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77"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1"/>
            <p:cNvSpPr/>
            <p:nvPr/>
          </p:nvSpPr>
          <p:spPr>
            <a:xfrm>
              <a:off x="5432525" y="2871100"/>
              <a:ext cx="50200" cy="50900"/>
            </a:xfrm>
            <a:custGeom>
              <a:avLst/>
              <a:gdLst/>
              <a:ahLst/>
              <a:cxnLst/>
              <a:rect l="l" t="t" r="r" b="b"/>
              <a:pathLst>
                <a:path w="2008" h="2036" extrusionOk="0">
                  <a:moveTo>
                    <a:pt x="1004" y="0"/>
                  </a:moveTo>
                  <a:cubicBezTo>
                    <a:pt x="459" y="0"/>
                    <a:pt x="0" y="459"/>
                    <a:pt x="0" y="1032"/>
                  </a:cubicBezTo>
                  <a:cubicBezTo>
                    <a:pt x="0" y="1577"/>
                    <a:pt x="459" y="2035"/>
                    <a:pt x="1004" y="2035"/>
                  </a:cubicBezTo>
                  <a:cubicBezTo>
                    <a:pt x="1577" y="2035"/>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1"/>
            <p:cNvSpPr/>
            <p:nvPr/>
          </p:nvSpPr>
          <p:spPr>
            <a:xfrm>
              <a:off x="5432525" y="2799425"/>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77"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1"/>
            <p:cNvSpPr/>
            <p:nvPr/>
          </p:nvSpPr>
          <p:spPr>
            <a:xfrm>
              <a:off x="5432525" y="2727050"/>
              <a:ext cx="50200" cy="50175"/>
            </a:xfrm>
            <a:custGeom>
              <a:avLst/>
              <a:gdLst/>
              <a:ahLst/>
              <a:cxnLst/>
              <a:rect l="l" t="t" r="r" b="b"/>
              <a:pathLst>
                <a:path w="2008" h="2007" extrusionOk="0">
                  <a:moveTo>
                    <a:pt x="1004" y="0"/>
                  </a:moveTo>
                  <a:cubicBezTo>
                    <a:pt x="459" y="0"/>
                    <a:pt x="0" y="459"/>
                    <a:pt x="0" y="1004"/>
                  </a:cubicBezTo>
                  <a:cubicBezTo>
                    <a:pt x="0" y="1577"/>
                    <a:pt x="459" y="2007"/>
                    <a:pt x="1004" y="2007"/>
                  </a:cubicBezTo>
                  <a:cubicBezTo>
                    <a:pt x="1577" y="2007"/>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1"/>
            <p:cNvSpPr/>
            <p:nvPr/>
          </p:nvSpPr>
          <p:spPr>
            <a:xfrm>
              <a:off x="5504900" y="1500100"/>
              <a:ext cx="50200" cy="50925"/>
            </a:xfrm>
            <a:custGeom>
              <a:avLst/>
              <a:gdLst/>
              <a:ahLst/>
              <a:cxnLst/>
              <a:rect l="l" t="t" r="r" b="b"/>
              <a:pathLst>
                <a:path w="2008" h="2037" extrusionOk="0">
                  <a:moveTo>
                    <a:pt x="1004" y="1"/>
                  </a:moveTo>
                  <a:cubicBezTo>
                    <a:pt x="460" y="1"/>
                    <a:pt x="1" y="460"/>
                    <a:pt x="1" y="1033"/>
                  </a:cubicBezTo>
                  <a:cubicBezTo>
                    <a:pt x="1" y="1578"/>
                    <a:pt x="460" y="2036"/>
                    <a:pt x="1004" y="2036"/>
                  </a:cubicBezTo>
                  <a:cubicBezTo>
                    <a:pt x="1549" y="2036"/>
                    <a:pt x="2008" y="1578"/>
                    <a:pt x="2008" y="1033"/>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1"/>
            <p:cNvSpPr/>
            <p:nvPr/>
          </p:nvSpPr>
          <p:spPr>
            <a:xfrm>
              <a:off x="5504900" y="1572500"/>
              <a:ext cx="50200" cy="50175"/>
            </a:xfrm>
            <a:custGeom>
              <a:avLst/>
              <a:gdLst/>
              <a:ahLst/>
              <a:cxnLst/>
              <a:rect l="l" t="t" r="r" b="b"/>
              <a:pathLst>
                <a:path w="2008" h="2007" extrusionOk="0">
                  <a:moveTo>
                    <a:pt x="1004" y="0"/>
                  </a:moveTo>
                  <a:cubicBezTo>
                    <a:pt x="460" y="0"/>
                    <a:pt x="1" y="459"/>
                    <a:pt x="1" y="1004"/>
                  </a:cubicBezTo>
                  <a:cubicBezTo>
                    <a:pt x="1" y="1577"/>
                    <a:pt x="460" y="2007"/>
                    <a:pt x="1004" y="2007"/>
                  </a:cubicBezTo>
                  <a:cubicBezTo>
                    <a:pt x="1549" y="2007"/>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1"/>
            <p:cNvSpPr/>
            <p:nvPr/>
          </p:nvSpPr>
          <p:spPr>
            <a:xfrm>
              <a:off x="5504900" y="1644875"/>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1"/>
            <p:cNvSpPr/>
            <p:nvPr/>
          </p:nvSpPr>
          <p:spPr>
            <a:xfrm>
              <a:off x="5504900" y="1716550"/>
              <a:ext cx="50200" cy="50900"/>
            </a:xfrm>
            <a:custGeom>
              <a:avLst/>
              <a:gdLst/>
              <a:ahLst/>
              <a:cxnLst/>
              <a:rect l="l" t="t" r="r" b="b"/>
              <a:pathLst>
                <a:path w="2008" h="2036" extrusionOk="0">
                  <a:moveTo>
                    <a:pt x="1004" y="0"/>
                  </a:moveTo>
                  <a:cubicBezTo>
                    <a:pt x="460" y="0"/>
                    <a:pt x="1" y="459"/>
                    <a:pt x="1" y="1032"/>
                  </a:cubicBezTo>
                  <a:cubicBezTo>
                    <a:pt x="1" y="1577"/>
                    <a:pt x="460" y="2036"/>
                    <a:pt x="1004" y="2036"/>
                  </a:cubicBezTo>
                  <a:cubicBezTo>
                    <a:pt x="1549" y="2036"/>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1"/>
            <p:cNvSpPr/>
            <p:nvPr/>
          </p:nvSpPr>
          <p:spPr>
            <a:xfrm>
              <a:off x="5504900" y="1788925"/>
              <a:ext cx="50200" cy="50200"/>
            </a:xfrm>
            <a:custGeom>
              <a:avLst/>
              <a:gdLst/>
              <a:ahLst/>
              <a:cxnLst/>
              <a:rect l="l" t="t" r="r" b="b"/>
              <a:pathLst>
                <a:path w="2008" h="2008" extrusionOk="0">
                  <a:moveTo>
                    <a:pt x="1004" y="1"/>
                  </a:moveTo>
                  <a:cubicBezTo>
                    <a:pt x="460" y="1"/>
                    <a:pt x="1" y="459"/>
                    <a:pt x="1" y="1004"/>
                  </a:cubicBezTo>
                  <a:cubicBezTo>
                    <a:pt x="1" y="1577"/>
                    <a:pt x="460" y="2007"/>
                    <a:pt x="1004" y="2007"/>
                  </a:cubicBezTo>
                  <a:cubicBezTo>
                    <a:pt x="1549" y="2007"/>
                    <a:pt x="2008" y="1577"/>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1"/>
            <p:cNvSpPr/>
            <p:nvPr/>
          </p:nvSpPr>
          <p:spPr>
            <a:xfrm>
              <a:off x="5504900" y="1861300"/>
              <a:ext cx="50200" cy="50200"/>
            </a:xfrm>
            <a:custGeom>
              <a:avLst/>
              <a:gdLst/>
              <a:ahLst/>
              <a:cxnLst/>
              <a:rect l="l" t="t" r="r" b="b"/>
              <a:pathLst>
                <a:path w="2008" h="2008" extrusionOk="0">
                  <a:moveTo>
                    <a:pt x="1004" y="1"/>
                  </a:moveTo>
                  <a:cubicBezTo>
                    <a:pt x="460" y="1"/>
                    <a:pt x="1" y="460"/>
                    <a:pt x="1" y="1004"/>
                  </a:cubicBezTo>
                  <a:cubicBezTo>
                    <a:pt x="1" y="1549"/>
                    <a:pt x="460" y="2008"/>
                    <a:pt x="1004" y="2008"/>
                  </a:cubicBezTo>
                  <a:cubicBezTo>
                    <a:pt x="1549" y="2008"/>
                    <a:pt x="2008" y="1549"/>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1"/>
            <p:cNvSpPr/>
            <p:nvPr/>
          </p:nvSpPr>
          <p:spPr>
            <a:xfrm>
              <a:off x="5504900" y="1932975"/>
              <a:ext cx="50200" cy="50900"/>
            </a:xfrm>
            <a:custGeom>
              <a:avLst/>
              <a:gdLst/>
              <a:ahLst/>
              <a:cxnLst/>
              <a:rect l="l" t="t" r="r" b="b"/>
              <a:pathLst>
                <a:path w="2008" h="2036" extrusionOk="0">
                  <a:moveTo>
                    <a:pt x="1004" y="1"/>
                  </a:moveTo>
                  <a:cubicBezTo>
                    <a:pt x="460" y="1"/>
                    <a:pt x="1" y="459"/>
                    <a:pt x="1" y="1033"/>
                  </a:cubicBezTo>
                  <a:cubicBezTo>
                    <a:pt x="1" y="1577"/>
                    <a:pt x="460"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1"/>
            <p:cNvSpPr/>
            <p:nvPr/>
          </p:nvSpPr>
          <p:spPr>
            <a:xfrm>
              <a:off x="5504900" y="2005350"/>
              <a:ext cx="50200" cy="50925"/>
            </a:xfrm>
            <a:custGeom>
              <a:avLst/>
              <a:gdLst/>
              <a:ahLst/>
              <a:cxnLst/>
              <a:rect l="l" t="t" r="r" b="b"/>
              <a:pathLst>
                <a:path w="2008" h="2037" extrusionOk="0">
                  <a:moveTo>
                    <a:pt x="1004" y="1"/>
                  </a:moveTo>
                  <a:cubicBezTo>
                    <a:pt x="460" y="1"/>
                    <a:pt x="1" y="460"/>
                    <a:pt x="1" y="1004"/>
                  </a:cubicBezTo>
                  <a:cubicBezTo>
                    <a:pt x="1" y="1578"/>
                    <a:pt x="460" y="2036"/>
                    <a:pt x="1004" y="2036"/>
                  </a:cubicBezTo>
                  <a:cubicBezTo>
                    <a:pt x="1549" y="2036"/>
                    <a:pt x="2008" y="1578"/>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1"/>
            <p:cNvSpPr/>
            <p:nvPr/>
          </p:nvSpPr>
          <p:spPr>
            <a:xfrm>
              <a:off x="5504900" y="2077750"/>
              <a:ext cx="50200" cy="50175"/>
            </a:xfrm>
            <a:custGeom>
              <a:avLst/>
              <a:gdLst/>
              <a:ahLst/>
              <a:cxnLst/>
              <a:rect l="l" t="t" r="r" b="b"/>
              <a:pathLst>
                <a:path w="2008" h="2007"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1"/>
            <p:cNvSpPr/>
            <p:nvPr/>
          </p:nvSpPr>
          <p:spPr>
            <a:xfrm>
              <a:off x="5504900" y="2149400"/>
              <a:ext cx="50200" cy="50925"/>
            </a:xfrm>
            <a:custGeom>
              <a:avLst/>
              <a:gdLst/>
              <a:ahLst/>
              <a:cxnLst/>
              <a:rect l="l" t="t" r="r" b="b"/>
              <a:pathLst>
                <a:path w="2008" h="2037" extrusionOk="0">
                  <a:moveTo>
                    <a:pt x="1004" y="1"/>
                  </a:moveTo>
                  <a:cubicBezTo>
                    <a:pt x="460" y="1"/>
                    <a:pt x="1" y="460"/>
                    <a:pt x="1" y="1033"/>
                  </a:cubicBezTo>
                  <a:cubicBezTo>
                    <a:pt x="1" y="1578"/>
                    <a:pt x="460" y="2036"/>
                    <a:pt x="1004" y="2036"/>
                  </a:cubicBezTo>
                  <a:cubicBezTo>
                    <a:pt x="1549" y="2036"/>
                    <a:pt x="2008" y="1578"/>
                    <a:pt x="2008" y="1033"/>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1"/>
            <p:cNvSpPr/>
            <p:nvPr/>
          </p:nvSpPr>
          <p:spPr>
            <a:xfrm>
              <a:off x="5504900" y="2221800"/>
              <a:ext cx="50200" cy="50900"/>
            </a:xfrm>
            <a:custGeom>
              <a:avLst/>
              <a:gdLst/>
              <a:ahLst/>
              <a:cxnLst/>
              <a:rect l="l" t="t" r="r" b="b"/>
              <a:pathLst>
                <a:path w="2008" h="2036" extrusionOk="0">
                  <a:moveTo>
                    <a:pt x="1004" y="0"/>
                  </a:moveTo>
                  <a:cubicBezTo>
                    <a:pt x="460" y="0"/>
                    <a:pt x="1" y="459"/>
                    <a:pt x="1" y="1004"/>
                  </a:cubicBezTo>
                  <a:cubicBezTo>
                    <a:pt x="1" y="1577"/>
                    <a:pt x="460" y="2036"/>
                    <a:pt x="1004" y="2036"/>
                  </a:cubicBezTo>
                  <a:cubicBezTo>
                    <a:pt x="1549" y="2036"/>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1"/>
            <p:cNvSpPr/>
            <p:nvPr/>
          </p:nvSpPr>
          <p:spPr>
            <a:xfrm>
              <a:off x="5504900" y="2294175"/>
              <a:ext cx="50200" cy="50200"/>
            </a:xfrm>
            <a:custGeom>
              <a:avLst/>
              <a:gdLst/>
              <a:ahLst/>
              <a:cxnLst/>
              <a:rect l="l" t="t" r="r" b="b"/>
              <a:pathLst>
                <a:path w="2008" h="2008" extrusionOk="0">
                  <a:moveTo>
                    <a:pt x="1004" y="1"/>
                  </a:moveTo>
                  <a:cubicBezTo>
                    <a:pt x="460" y="1"/>
                    <a:pt x="1" y="459"/>
                    <a:pt x="1" y="1004"/>
                  </a:cubicBezTo>
                  <a:cubicBezTo>
                    <a:pt x="1" y="1577"/>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1"/>
            <p:cNvSpPr/>
            <p:nvPr/>
          </p:nvSpPr>
          <p:spPr>
            <a:xfrm>
              <a:off x="5504900" y="2366550"/>
              <a:ext cx="50200" cy="50200"/>
            </a:xfrm>
            <a:custGeom>
              <a:avLst/>
              <a:gdLst/>
              <a:ahLst/>
              <a:cxnLst/>
              <a:rect l="l" t="t" r="r" b="b"/>
              <a:pathLst>
                <a:path w="2008" h="2008" extrusionOk="0">
                  <a:moveTo>
                    <a:pt x="1004" y="1"/>
                  </a:moveTo>
                  <a:cubicBezTo>
                    <a:pt x="460" y="1"/>
                    <a:pt x="1" y="460"/>
                    <a:pt x="1" y="1004"/>
                  </a:cubicBezTo>
                  <a:cubicBezTo>
                    <a:pt x="1" y="1549"/>
                    <a:pt x="460" y="2008"/>
                    <a:pt x="1004" y="2008"/>
                  </a:cubicBezTo>
                  <a:cubicBezTo>
                    <a:pt x="1549" y="2008"/>
                    <a:pt x="2008" y="1549"/>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1"/>
            <p:cNvSpPr/>
            <p:nvPr/>
          </p:nvSpPr>
          <p:spPr>
            <a:xfrm>
              <a:off x="5504900" y="2510600"/>
              <a:ext cx="50200" cy="50200"/>
            </a:xfrm>
            <a:custGeom>
              <a:avLst/>
              <a:gdLst/>
              <a:ahLst/>
              <a:cxnLst/>
              <a:rect l="l" t="t" r="r" b="b"/>
              <a:pathLst>
                <a:path w="2008" h="2008" extrusionOk="0">
                  <a:moveTo>
                    <a:pt x="1004" y="1"/>
                  </a:moveTo>
                  <a:cubicBezTo>
                    <a:pt x="460" y="1"/>
                    <a:pt x="1" y="460"/>
                    <a:pt x="1" y="1004"/>
                  </a:cubicBezTo>
                  <a:cubicBezTo>
                    <a:pt x="1" y="1578"/>
                    <a:pt x="460" y="2008"/>
                    <a:pt x="1004" y="2008"/>
                  </a:cubicBezTo>
                  <a:cubicBezTo>
                    <a:pt x="1549" y="2008"/>
                    <a:pt x="2008" y="1578"/>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1"/>
            <p:cNvSpPr/>
            <p:nvPr/>
          </p:nvSpPr>
          <p:spPr>
            <a:xfrm>
              <a:off x="5504900" y="2583000"/>
              <a:ext cx="50200" cy="50175"/>
            </a:xfrm>
            <a:custGeom>
              <a:avLst/>
              <a:gdLst/>
              <a:ahLst/>
              <a:cxnLst/>
              <a:rect l="l" t="t" r="r" b="b"/>
              <a:pathLst>
                <a:path w="2008" h="2007"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1"/>
            <p:cNvSpPr/>
            <p:nvPr/>
          </p:nvSpPr>
          <p:spPr>
            <a:xfrm>
              <a:off x="5504900" y="2727050"/>
              <a:ext cx="50200" cy="50175"/>
            </a:xfrm>
            <a:custGeom>
              <a:avLst/>
              <a:gdLst/>
              <a:ahLst/>
              <a:cxnLst/>
              <a:rect l="l" t="t" r="r" b="b"/>
              <a:pathLst>
                <a:path w="2008" h="2007" extrusionOk="0">
                  <a:moveTo>
                    <a:pt x="1004" y="0"/>
                  </a:moveTo>
                  <a:cubicBezTo>
                    <a:pt x="460" y="0"/>
                    <a:pt x="1" y="459"/>
                    <a:pt x="1" y="1004"/>
                  </a:cubicBezTo>
                  <a:cubicBezTo>
                    <a:pt x="1" y="1577"/>
                    <a:pt x="460" y="2007"/>
                    <a:pt x="1004" y="2007"/>
                  </a:cubicBezTo>
                  <a:cubicBezTo>
                    <a:pt x="1549" y="2007"/>
                    <a:pt x="2008" y="1577"/>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1"/>
            <p:cNvSpPr/>
            <p:nvPr/>
          </p:nvSpPr>
          <p:spPr>
            <a:xfrm>
              <a:off x="5504900" y="2654650"/>
              <a:ext cx="50200" cy="50925"/>
            </a:xfrm>
            <a:custGeom>
              <a:avLst/>
              <a:gdLst/>
              <a:ahLst/>
              <a:cxnLst/>
              <a:rect l="l" t="t" r="r" b="b"/>
              <a:pathLst>
                <a:path w="2008" h="2037" extrusionOk="0">
                  <a:moveTo>
                    <a:pt x="1004" y="1"/>
                  </a:moveTo>
                  <a:cubicBezTo>
                    <a:pt x="460" y="1"/>
                    <a:pt x="1" y="460"/>
                    <a:pt x="1" y="1033"/>
                  </a:cubicBezTo>
                  <a:cubicBezTo>
                    <a:pt x="1" y="1578"/>
                    <a:pt x="460" y="2036"/>
                    <a:pt x="1004" y="2036"/>
                  </a:cubicBezTo>
                  <a:cubicBezTo>
                    <a:pt x="1549" y="2036"/>
                    <a:pt x="2008" y="1578"/>
                    <a:pt x="2008" y="1033"/>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1"/>
            <p:cNvSpPr/>
            <p:nvPr/>
          </p:nvSpPr>
          <p:spPr>
            <a:xfrm>
              <a:off x="5576575" y="1500100"/>
              <a:ext cx="50900" cy="50925"/>
            </a:xfrm>
            <a:custGeom>
              <a:avLst/>
              <a:gdLst/>
              <a:ahLst/>
              <a:cxnLst/>
              <a:rect l="l" t="t" r="r" b="b"/>
              <a:pathLst>
                <a:path w="2036"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1"/>
            <p:cNvSpPr/>
            <p:nvPr/>
          </p:nvSpPr>
          <p:spPr>
            <a:xfrm>
              <a:off x="5576575" y="1572500"/>
              <a:ext cx="50900" cy="50175"/>
            </a:xfrm>
            <a:custGeom>
              <a:avLst/>
              <a:gdLst/>
              <a:ahLst/>
              <a:cxnLst/>
              <a:rect l="l" t="t" r="r" b="b"/>
              <a:pathLst>
                <a:path w="2036"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1"/>
            <p:cNvSpPr/>
            <p:nvPr/>
          </p:nvSpPr>
          <p:spPr>
            <a:xfrm>
              <a:off x="5576575" y="1644875"/>
              <a:ext cx="50900" cy="50200"/>
            </a:xfrm>
            <a:custGeom>
              <a:avLst/>
              <a:gdLst/>
              <a:ahLst/>
              <a:cxnLst/>
              <a:rect l="l" t="t" r="r" b="b"/>
              <a:pathLst>
                <a:path w="2036"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1"/>
            <p:cNvSpPr/>
            <p:nvPr/>
          </p:nvSpPr>
          <p:spPr>
            <a:xfrm>
              <a:off x="5576575" y="1716550"/>
              <a:ext cx="50900" cy="50900"/>
            </a:xfrm>
            <a:custGeom>
              <a:avLst/>
              <a:gdLst/>
              <a:ahLst/>
              <a:cxnLst/>
              <a:rect l="l" t="t" r="r" b="b"/>
              <a:pathLst>
                <a:path w="2036"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1"/>
            <p:cNvSpPr/>
            <p:nvPr/>
          </p:nvSpPr>
          <p:spPr>
            <a:xfrm>
              <a:off x="5576575" y="1788925"/>
              <a:ext cx="50900" cy="50200"/>
            </a:xfrm>
            <a:custGeom>
              <a:avLst/>
              <a:gdLst/>
              <a:ahLst/>
              <a:cxnLst/>
              <a:rect l="l" t="t" r="r" b="b"/>
              <a:pathLst>
                <a:path w="2036" h="2008" extrusionOk="0">
                  <a:moveTo>
                    <a:pt x="1033" y="1"/>
                  </a:moveTo>
                  <a:cubicBezTo>
                    <a:pt x="459" y="1"/>
                    <a:pt x="1" y="459"/>
                    <a:pt x="1" y="1004"/>
                  </a:cubicBezTo>
                  <a:cubicBezTo>
                    <a:pt x="1" y="1577"/>
                    <a:pt x="459" y="2007"/>
                    <a:pt x="1033" y="2007"/>
                  </a:cubicBezTo>
                  <a:cubicBezTo>
                    <a:pt x="1577" y="2007"/>
                    <a:pt x="2036" y="1577"/>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1"/>
            <p:cNvSpPr/>
            <p:nvPr/>
          </p:nvSpPr>
          <p:spPr>
            <a:xfrm>
              <a:off x="5576575" y="1861300"/>
              <a:ext cx="50900" cy="50200"/>
            </a:xfrm>
            <a:custGeom>
              <a:avLst/>
              <a:gdLst/>
              <a:ahLst/>
              <a:cxnLst/>
              <a:rect l="l" t="t" r="r" b="b"/>
              <a:pathLst>
                <a:path w="2036"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1"/>
            <p:cNvSpPr/>
            <p:nvPr/>
          </p:nvSpPr>
          <p:spPr>
            <a:xfrm>
              <a:off x="5576575" y="1932975"/>
              <a:ext cx="50900" cy="50900"/>
            </a:xfrm>
            <a:custGeom>
              <a:avLst/>
              <a:gdLst/>
              <a:ahLst/>
              <a:cxnLst/>
              <a:rect l="l" t="t" r="r" b="b"/>
              <a:pathLst>
                <a:path w="2036"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1"/>
            <p:cNvSpPr/>
            <p:nvPr/>
          </p:nvSpPr>
          <p:spPr>
            <a:xfrm>
              <a:off x="5576575" y="2005350"/>
              <a:ext cx="50900" cy="50925"/>
            </a:xfrm>
            <a:custGeom>
              <a:avLst/>
              <a:gdLst/>
              <a:ahLst/>
              <a:cxnLst/>
              <a:rect l="l" t="t" r="r" b="b"/>
              <a:pathLst>
                <a:path w="2036" h="2037" extrusionOk="0">
                  <a:moveTo>
                    <a:pt x="1033" y="1"/>
                  </a:moveTo>
                  <a:cubicBezTo>
                    <a:pt x="459" y="1"/>
                    <a:pt x="1" y="460"/>
                    <a:pt x="1" y="1004"/>
                  </a:cubicBezTo>
                  <a:cubicBezTo>
                    <a:pt x="1" y="1578"/>
                    <a:pt x="459" y="2036"/>
                    <a:pt x="1033" y="2036"/>
                  </a:cubicBezTo>
                  <a:cubicBezTo>
                    <a:pt x="1577" y="2036"/>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1"/>
            <p:cNvSpPr/>
            <p:nvPr/>
          </p:nvSpPr>
          <p:spPr>
            <a:xfrm>
              <a:off x="5576575" y="2077750"/>
              <a:ext cx="50900" cy="50175"/>
            </a:xfrm>
            <a:custGeom>
              <a:avLst/>
              <a:gdLst/>
              <a:ahLst/>
              <a:cxnLst/>
              <a:rect l="l" t="t" r="r" b="b"/>
              <a:pathLst>
                <a:path w="2036"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1"/>
            <p:cNvSpPr/>
            <p:nvPr/>
          </p:nvSpPr>
          <p:spPr>
            <a:xfrm>
              <a:off x="5576575" y="2149400"/>
              <a:ext cx="50900" cy="50925"/>
            </a:xfrm>
            <a:custGeom>
              <a:avLst/>
              <a:gdLst/>
              <a:ahLst/>
              <a:cxnLst/>
              <a:rect l="l" t="t" r="r" b="b"/>
              <a:pathLst>
                <a:path w="2036"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1"/>
            <p:cNvSpPr/>
            <p:nvPr/>
          </p:nvSpPr>
          <p:spPr>
            <a:xfrm>
              <a:off x="5576575" y="2221800"/>
              <a:ext cx="50900" cy="50900"/>
            </a:xfrm>
            <a:custGeom>
              <a:avLst/>
              <a:gdLst/>
              <a:ahLst/>
              <a:cxnLst/>
              <a:rect l="l" t="t" r="r" b="b"/>
              <a:pathLst>
                <a:path w="2036"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1"/>
            <p:cNvSpPr/>
            <p:nvPr/>
          </p:nvSpPr>
          <p:spPr>
            <a:xfrm>
              <a:off x="5576575" y="2294175"/>
              <a:ext cx="50900" cy="50200"/>
            </a:xfrm>
            <a:custGeom>
              <a:avLst/>
              <a:gdLst/>
              <a:ahLst/>
              <a:cxnLst/>
              <a:rect l="l" t="t" r="r" b="b"/>
              <a:pathLst>
                <a:path w="2036" h="2008" extrusionOk="0">
                  <a:moveTo>
                    <a:pt x="1033" y="1"/>
                  </a:moveTo>
                  <a:cubicBezTo>
                    <a:pt x="459" y="1"/>
                    <a:pt x="1" y="459"/>
                    <a:pt x="1" y="1004"/>
                  </a:cubicBezTo>
                  <a:cubicBezTo>
                    <a:pt x="1" y="1577"/>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1"/>
            <p:cNvSpPr/>
            <p:nvPr/>
          </p:nvSpPr>
          <p:spPr>
            <a:xfrm>
              <a:off x="5576575" y="2366550"/>
              <a:ext cx="50900" cy="50200"/>
            </a:xfrm>
            <a:custGeom>
              <a:avLst/>
              <a:gdLst/>
              <a:ahLst/>
              <a:cxnLst/>
              <a:rect l="l" t="t" r="r" b="b"/>
              <a:pathLst>
                <a:path w="2036"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1"/>
            <p:cNvSpPr/>
            <p:nvPr/>
          </p:nvSpPr>
          <p:spPr>
            <a:xfrm>
              <a:off x="5576575" y="2510600"/>
              <a:ext cx="50900" cy="50200"/>
            </a:xfrm>
            <a:custGeom>
              <a:avLst/>
              <a:gdLst/>
              <a:ahLst/>
              <a:cxnLst/>
              <a:rect l="l" t="t" r="r" b="b"/>
              <a:pathLst>
                <a:path w="2036" h="2008" extrusionOk="0">
                  <a:moveTo>
                    <a:pt x="1033" y="1"/>
                  </a:moveTo>
                  <a:cubicBezTo>
                    <a:pt x="459" y="1"/>
                    <a:pt x="1" y="460"/>
                    <a:pt x="1" y="1004"/>
                  </a:cubicBezTo>
                  <a:cubicBezTo>
                    <a:pt x="1" y="1578"/>
                    <a:pt x="459" y="2008"/>
                    <a:pt x="1033" y="2008"/>
                  </a:cubicBezTo>
                  <a:cubicBezTo>
                    <a:pt x="1577" y="2008"/>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1"/>
            <p:cNvSpPr/>
            <p:nvPr/>
          </p:nvSpPr>
          <p:spPr>
            <a:xfrm>
              <a:off x="5576575" y="2583000"/>
              <a:ext cx="50900" cy="50175"/>
            </a:xfrm>
            <a:custGeom>
              <a:avLst/>
              <a:gdLst/>
              <a:ahLst/>
              <a:cxnLst/>
              <a:rect l="l" t="t" r="r" b="b"/>
              <a:pathLst>
                <a:path w="2036"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1"/>
            <p:cNvSpPr/>
            <p:nvPr/>
          </p:nvSpPr>
          <p:spPr>
            <a:xfrm>
              <a:off x="5576575" y="2654650"/>
              <a:ext cx="50900" cy="50925"/>
            </a:xfrm>
            <a:custGeom>
              <a:avLst/>
              <a:gdLst/>
              <a:ahLst/>
              <a:cxnLst/>
              <a:rect l="l" t="t" r="r" b="b"/>
              <a:pathLst>
                <a:path w="2036"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1"/>
            <p:cNvSpPr/>
            <p:nvPr/>
          </p:nvSpPr>
          <p:spPr>
            <a:xfrm>
              <a:off x="5648950" y="1500100"/>
              <a:ext cx="50200" cy="50925"/>
            </a:xfrm>
            <a:custGeom>
              <a:avLst/>
              <a:gdLst/>
              <a:ahLst/>
              <a:cxnLst/>
              <a:rect l="l" t="t" r="r" b="b"/>
              <a:pathLst>
                <a:path w="2008" h="2037" extrusionOk="0">
                  <a:moveTo>
                    <a:pt x="1004" y="1"/>
                  </a:moveTo>
                  <a:cubicBezTo>
                    <a:pt x="460" y="1"/>
                    <a:pt x="1" y="460"/>
                    <a:pt x="1" y="1033"/>
                  </a:cubicBezTo>
                  <a:cubicBezTo>
                    <a:pt x="1" y="1578"/>
                    <a:pt x="460" y="2036"/>
                    <a:pt x="1004" y="2036"/>
                  </a:cubicBezTo>
                  <a:cubicBezTo>
                    <a:pt x="1578" y="2036"/>
                    <a:pt x="2008" y="1578"/>
                    <a:pt x="2008" y="1033"/>
                  </a:cubicBezTo>
                  <a:cubicBezTo>
                    <a:pt x="2008"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1"/>
            <p:cNvSpPr/>
            <p:nvPr/>
          </p:nvSpPr>
          <p:spPr>
            <a:xfrm>
              <a:off x="5648950" y="1572500"/>
              <a:ext cx="50200" cy="50175"/>
            </a:xfrm>
            <a:custGeom>
              <a:avLst/>
              <a:gdLst/>
              <a:ahLst/>
              <a:cxnLst/>
              <a:rect l="l" t="t" r="r" b="b"/>
              <a:pathLst>
                <a:path w="2008" h="2007" extrusionOk="0">
                  <a:moveTo>
                    <a:pt x="1004" y="0"/>
                  </a:moveTo>
                  <a:cubicBezTo>
                    <a:pt x="460" y="0"/>
                    <a:pt x="1" y="459"/>
                    <a:pt x="1" y="1004"/>
                  </a:cubicBezTo>
                  <a:cubicBezTo>
                    <a:pt x="1" y="1577"/>
                    <a:pt x="460" y="2007"/>
                    <a:pt x="1004" y="2007"/>
                  </a:cubicBezTo>
                  <a:cubicBezTo>
                    <a:pt x="1578" y="2007"/>
                    <a:pt x="2008" y="1577"/>
                    <a:pt x="2008" y="1004"/>
                  </a:cubicBezTo>
                  <a:cubicBezTo>
                    <a:pt x="2008"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1"/>
            <p:cNvSpPr/>
            <p:nvPr/>
          </p:nvSpPr>
          <p:spPr>
            <a:xfrm>
              <a:off x="5648950" y="1644875"/>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78"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1"/>
            <p:cNvSpPr/>
            <p:nvPr/>
          </p:nvSpPr>
          <p:spPr>
            <a:xfrm>
              <a:off x="5648950" y="1716550"/>
              <a:ext cx="50200" cy="50900"/>
            </a:xfrm>
            <a:custGeom>
              <a:avLst/>
              <a:gdLst/>
              <a:ahLst/>
              <a:cxnLst/>
              <a:rect l="l" t="t" r="r" b="b"/>
              <a:pathLst>
                <a:path w="2008" h="2036" extrusionOk="0">
                  <a:moveTo>
                    <a:pt x="1004" y="0"/>
                  </a:moveTo>
                  <a:cubicBezTo>
                    <a:pt x="460" y="0"/>
                    <a:pt x="1" y="459"/>
                    <a:pt x="1" y="1032"/>
                  </a:cubicBezTo>
                  <a:cubicBezTo>
                    <a:pt x="1" y="1577"/>
                    <a:pt x="460" y="2036"/>
                    <a:pt x="1004" y="2036"/>
                  </a:cubicBezTo>
                  <a:cubicBezTo>
                    <a:pt x="1578" y="2036"/>
                    <a:pt x="2008" y="1577"/>
                    <a:pt x="2008" y="1032"/>
                  </a:cubicBezTo>
                  <a:cubicBezTo>
                    <a:pt x="2008"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1"/>
            <p:cNvSpPr/>
            <p:nvPr/>
          </p:nvSpPr>
          <p:spPr>
            <a:xfrm>
              <a:off x="5648950" y="1788925"/>
              <a:ext cx="50200" cy="50200"/>
            </a:xfrm>
            <a:custGeom>
              <a:avLst/>
              <a:gdLst/>
              <a:ahLst/>
              <a:cxnLst/>
              <a:rect l="l" t="t" r="r" b="b"/>
              <a:pathLst>
                <a:path w="2008" h="2008" extrusionOk="0">
                  <a:moveTo>
                    <a:pt x="1004" y="1"/>
                  </a:moveTo>
                  <a:cubicBezTo>
                    <a:pt x="460" y="1"/>
                    <a:pt x="1" y="459"/>
                    <a:pt x="1" y="1004"/>
                  </a:cubicBezTo>
                  <a:cubicBezTo>
                    <a:pt x="1" y="1577"/>
                    <a:pt x="460" y="2007"/>
                    <a:pt x="1004" y="2007"/>
                  </a:cubicBezTo>
                  <a:cubicBezTo>
                    <a:pt x="1578" y="2007"/>
                    <a:pt x="2008" y="1577"/>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1"/>
            <p:cNvSpPr/>
            <p:nvPr/>
          </p:nvSpPr>
          <p:spPr>
            <a:xfrm>
              <a:off x="5648950" y="1861300"/>
              <a:ext cx="50200" cy="50200"/>
            </a:xfrm>
            <a:custGeom>
              <a:avLst/>
              <a:gdLst/>
              <a:ahLst/>
              <a:cxnLst/>
              <a:rect l="l" t="t" r="r" b="b"/>
              <a:pathLst>
                <a:path w="2008" h="2008" extrusionOk="0">
                  <a:moveTo>
                    <a:pt x="1004" y="1"/>
                  </a:moveTo>
                  <a:cubicBezTo>
                    <a:pt x="460" y="1"/>
                    <a:pt x="1" y="460"/>
                    <a:pt x="1" y="1004"/>
                  </a:cubicBezTo>
                  <a:cubicBezTo>
                    <a:pt x="1" y="1549"/>
                    <a:pt x="460" y="2008"/>
                    <a:pt x="1004" y="2008"/>
                  </a:cubicBezTo>
                  <a:cubicBezTo>
                    <a:pt x="1578" y="2008"/>
                    <a:pt x="2008" y="1549"/>
                    <a:pt x="2008" y="1004"/>
                  </a:cubicBezTo>
                  <a:cubicBezTo>
                    <a:pt x="2008"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1"/>
            <p:cNvSpPr/>
            <p:nvPr/>
          </p:nvSpPr>
          <p:spPr>
            <a:xfrm>
              <a:off x="5648950" y="1932975"/>
              <a:ext cx="50200" cy="50900"/>
            </a:xfrm>
            <a:custGeom>
              <a:avLst/>
              <a:gdLst/>
              <a:ahLst/>
              <a:cxnLst/>
              <a:rect l="l" t="t" r="r" b="b"/>
              <a:pathLst>
                <a:path w="2008" h="2036" extrusionOk="0">
                  <a:moveTo>
                    <a:pt x="1004" y="1"/>
                  </a:moveTo>
                  <a:cubicBezTo>
                    <a:pt x="460" y="1"/>
                    <a:pt x="1" y="459"/>
                    <a:pt x="1" y="1033"/>
                  </a:cubicBezTo>
                  <a:cubicBezTo>
                    <a:pt x="1" y="1577"/>
                    <a:pt x="460" y="2036"/>
                    <a:pt x="1004" y="2036"/>
                  </a:cubicBezTo>
                  <a:cubicBezTo>
                    <a:pt x="1578" y="2036"/>
                    <a:pt x="2008" y="1577"/>
                    <a:pt x="2008" y="1033"/>
                  </a:cubicBezTo>
                  <a:cubicBezTo>
                    <a:pt x="2008"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1"/>
            <p:cNvSpPr/>
            <p:nvPr/>
          </p:nvSpPr>
          <p:spPr>
            <a:xfrm>
              <a:off x="5648950" y="2005350"/>
              <a:ext cx="50200" cy="50925"/>
            </a:xfrm>
            <a:custGeom>
              <a:avLst/>
              <a:gdLst/>
              <a:ahLst/>
              <a:cxnLst/>
              <a:rect l="l" t="t" r="r" b="b"/>
              <a:pathLst>
                <a:path w="2008" h="2037" extrusionOk="0">
                  <a:moveTo>
                    <a:pt x="1004" y="1"/>
                  </a:moveTo>
                  <a:cubicBezTo>
                    <a:pt x="460" y="1"/>
                    <a:pt x="1" y="460"/>
                    <a:pt x="1" y="1004"/>
                  </a:cubicBezTo>
                  <a:cubicBezTo>
                    <a:pt x="1" y="1578"/>
                    <a:pt x="460" y="2036"/>
                    <a:pt x="1004" y="2036"/>
                  </a:cubicBezTo>
                  <a:cubicBezTo>
                    <a:pt x="1578" y="2036"/>
                    <a:pt x="2008" y="1578"/>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1"/>
            <p:cNvSpPr/>
            <p:nvPr/>
          </p:nvSpPr>
          <p:spPr>
            <a:xfrm>
              <a:off x="5648950" y="2077750"/>
              <a:ext cx="50200" cy="50175"/>
            </a:xfrm>
            <a:custGeom>
              <a:avLst/>
              <a:gdLst/>
              <a:ahLst/>
              <a:cxnLst/>
              <a:rect l="l" t="t" r="r" b="b"/>
              <a:pathLst>
                <a:path w="2008" h="2007" extrusionOk="0">
                  <a:moveTo>
                    <a:pt x="1004" y="0"/>
                  </a:moveTo>
                  <a:cubicBezTo>
                    <a:pt x="460" y="0"/>
                    <a:pt x="1" y="459"/>
                    <a:pt x="1" y="1004"/>
                  </a:cubicBezTo>
                  <a:cubicBezTo>
                    <a:pt x="1" y="1548"/>
                    <a:pt x="460" y="2007"/>
                    <a:pt x="1004" y="2007"/>
                  </a:cubicBezTo>
                  <a:cubicBezTo>
                    <a:pt x="1578" y="2007"/>
                    <a:pt x="2008" y="1548"/>
                    <a:pt x="2008" y="1004"/>
                  </a:cubicBezTo>
                  <a:cubicBezTo>
                    <a:pt x="2008"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1"/>
            <p:cNvSpPr/>
            <p:nvPr/>
          </p:nvSpPr>
          <p:spPr>
            <a:xfrm>
              <a:off x="5721350" y="1500100"/>
              <a:ext cx="50175" cy="50925"/>
            </a:xfrm>
            <a:custGeom>
              <a:avLst/>
              <a:gdLst/>
              <a:ahLst/>
              <a:cxnLst/>
              <a:rect l="l" t="t" r="r" b="b"/>
              <a:pathLst>
                <a:path w="2007" h="2037" extrusionOk="0">
                  <a:moveTo>
                    <a:pt x="1004" y="1"/>
                  </a:moveTo>
                  <a:cubicBezTo>
                    <a:pt x="459" y="1"/>
                    <a:pt x="0" y="460"/>
                    <a:pt x="0" y="1033"/>
                  </a:cubicBezTo>
                  <a:cubicBezTo>
                    <a:pt x="0" y="1578"/>
                    <a:pt x="459"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1"/>
            <p:cNvSpPr/>
            <p:nvPr/>
          </p:nvSpPr>
          <p:spPr>
            <a:xfrm>
              <a:off x="5721350" y="1572500"/>
              <a:ext cx="50175" cy="50175"/>
            </a:xfrm>
            <a:custGeom>
              <a:avLst/>
              <a:gdLst/>
              <a:ahLst/>
              <a:cxnLst/>
              <a:rect l="l" t="t" r="r" b="b"/>
              <a:pathLst>
                <a:path w="2007" h="2007" extrusionOk="0">
                  <a:moveTo>
                    <a:pt x="1004" y="0"/>
                  </a:moveTo>
                  <a:cubicBezTo>
                    <a:pt x="459" y="0"/>
                    <a:pt x="0" y="459"/>
                    <a:pt x="0" y="1004"/>
                  </a:cubicBezTo>
                  <a:cubicBezTo>
                    <a:pt x="0" y="1577"/>
                    <a:pt x="459" y="2007"/>
                    <a:pt x="1004" y="2007"/>
                  </a:cubicBezTo>
                  <a:cubicBezTo>
                    <a:pt x="1548" y="2007"/>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1"/>
            <p:cNvSpPr/>
            <p:nvPr/>
          </p:nvSpPr>
          <p:spPr>
            <a:xfrm>
              <a:off x="5721350" y="1644875"/>
              <a:ext cx="50175" cy="50200"/>
            </a:xfrm>
            <a:custGeom>
              <a:avLst/>
              <a:gdLst/>
              <a:ahLst/>
              <a:cxnLst/>
              <a:rect l="l" t="t" r="r" b="b"/>
              <a:pathLst>
                <a:path w="2007" h="2008" extrusionOk="0">
                  <a:moveTo>
                    <a:pt x="1004" y="1"/>
                  </a:moveTo>
                  <a:cubicBezTo>
                    <a:pt x="459" y="1"/>
                    <a:pt x="0" y="459"/>
                    <a:pt x="0" y="1004"/>
                  </a:cubicBezTo>
                  <a:cubicBezTo>
                    <a:pt x="0" y="1549"/>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1"/>
            <p:cNvSpPr/>
            <p:nvPr/>
          </p:nvSpPr>
          <p:spPr>
            <a:xfrm>
              <a:off x="5721350" y="1716550"/>
              <a:ext cx="50175" cy="50900"/>
            </a:xfrm>
            <a:custGeom>
              <a:avLst/>
              <a:gdLst/>
              <a:ahLst/>
              <a:cxnLst/>
              <a:rect l="l" t="t" r="r" b="b"/>
              <a:pathLst>
                <a:path w="2007" h="2036" extrusionOk="0">
                  <a:moveTo>
                    <a:pt x="1004" y="0"/>
                  </a:moveTo>
                  <a:cubicBezTo>
                    <a:pt x="459" y="0"/>
                    <a:pt x="0" y="459"/>
                    <a:pt x="0" y="1032"/>
                  </a:cubicBezTo>
                  <a:cubicBezTo>
                    <a:pt x="0" y="1577"/>
                    <a:pt x="459" y="2036"/>
                    <a:pt x="1004" y="2036"/>
                  </a:cubicBezTo>
                  <a:cubicBezTo>
                    <a:pt x="1548" y="2036"/>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1"/>
            <p:cNvSpPr/>
            <p:nvPr/>
          </p:nvSpPr>
          <p:spPr>
            <a:xfrm>
              <a:off x="5721350" y="1788925"/>
              <a:ext cx="50175" cy="50200"/>
            </a:xfrm>
            <a:custGeom>
              <a:avLst/>
              <a:gdLst/>
              <a:ahLst/>
              <a:cxnLst/>
              <a:rect l="l" t="t" r="r" b="b"/>
              <a:pathLst>
                <a:path w="2007" h="2008" extrusionOk="0">
                  <a:moveTo>
                    <a:pt x="1004" y="1"/>
                  </a:moveTo>
                  <a:cubicBezTo>
                    <a:pt x="459" y="1"/>
                    <a:pt x="0" y="459"/>
                    <a:pt x="0" y="1004"/>
                  </a:cubicBezTo>
                  <a:cubicBezTo>
                    <a:pt x="0" y="1577"/>
                    <a:pt x="459" y="2007"/>
                    <a:pt x="1004" y="2007"/>
                  </a:cubicBezTo>
                  <a:cubicBezTo>
                    <a:pt x="1548" y="2007"/>
                    <a:pt x="2007" y="1577"/>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1"/>
            <p:cNvSpPr/>
            <p:nvPr/>
          </p:nvSpPr>
          <p:spPr>
            <a:xfrm>
              <a:off x="5721350" y="1861300"/>
              <a:ext cx="50175" cy="50200"/>
            </a:xfrm>
            <a:custGeom>
              <a:avLst/>
              <a:gdLst/>
              <a:ahLst/>
              <a:cxnLst/>
              <a:rect l="l" t="t" r="r" b="b"/>
              <a:pathLst>
                <a:path w="2007" h="2008" extrusionOk="0">
                  <a:moveTo>
                    <a:pt x="1004" y="1"/>
                  </a:moveTo>
                  <a:cubicBezTo>
                    <a:pt x="459" y="1"/>
                    <a:pt x="0" y="460"/>
                    <a:pt x="0" y="1004"/>
                  </a:cubicBezTo>
                  <a:cubicBezTo>
                    <a:pt x="0" y="1549"/>
                    <a:pt x="459" y="2008"/>
                    <a:pt x="1004" y="2008"/>
                  </a:cubicBezTo>
                  <a:cubicBezTo>
                    <a:pt x="1548" y="2008"/>
                    <a:pt x="2007" y="1549"/>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1"/>
            <p:cNvSpPr/>
            <p:nvPr/>
          </p:nvSpPr>
          <p:spPr>
            <a:xfrm>
              <a:off x="5721350" y="1932975"/>
              <a:ext cx="50175" cy="50900"/>
            </a:xfrm>
            <a:custGeom>
              <a:avLst/>
              <a:gdLst/>
              <a:ahLst/>
              <a:cxnLst/>
              <a:rect l="l" t="t" r="r" b="b"/>
              <a:pathLst>
                <a:path w="2007" h="2036"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1"/>
            <p:cNvSpPr/>
            <p:nvPr/>
          </p:nvSpPr>
          <p:spPr>
            <a:xfrm>
              <a:off x="5721350" y="2005350"/>
              <a:ext cx="50175" cy="50925"/>
            </a:xfrm>
            <a:custGeom>
              <a:avLst/>
              <a:gdLst/>
              <a:ahLst/>
              <a:cxnLst/>
              <a:rect l="l" t="t" r="r" b="b"/>
              <a:pathLst>
                <a:path w="2007" h="2037" extrusionOk="0">
                  <a:moveTo>
                    <a:pt x="1004" y="1"/>
                  </a:moveTo>
                  <a:cubicBezTo>
                    <a:pt x="459" y="1"/>
                    <a:pt x="0" y="460"/>
                    <a:pt x="0" y="1004"/>
                  </a:cubicBezTo>
                  <a:cubicBezTo>
                    <a:pt x="0" y="1578"/>
                    <a:pt x="459" y="2036"/>
                    <a:pt x="1004" y="2036"/>
                  </a:cubicBezTo>
                  <a:cubicBezTo>
                    <a:pt x="1548" y="2036"/>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1"/>
            <p:cNvSpPr/>
            <p:nvPr/>
          </p:nvSpPr>
          <p:spPr>
            <a:xfrm>
              <a:off x="5721350" y="2077750"/>
              <a:ext cx="50175" cy="50175"/>
            </a:xfrm>
            <a:custGeom>
              <a:avLst/>
              <a:gdLst/>
              <a:ahLst/>
              <a:cxnLst/>
              <a:rect l="l" t="t" r="r" b="b"/>
              <a:pathLst>
                <a:path w="2007" h="2007"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1"/>
            <p:cNvSpPr/>
            <p:nvPr/>
          </p:nvSpPr>
          <p:spPr>
            <a:xfrm>
              <a:off x="5721350" y="2149400"/>
              <a:ext cx="50175" cy="50925"/>
            </a:xfrm>
            <a:custGeom>
              <a:avLst/>
              <a:gdLst/>
              <a:ahLst/>
              <a:cxnLst/>
              <a:rect l="l" t="t" r="r" b="b"/>
              <a:pathLst>
                <a:path w="2007" h="2037" extrusionOk="0">
                  <a:moveTo>
                    <a:pt x="1004" y="1"/>
                  </a:moveTo>
                  <a:cubicBezTo>
                    <a:pt x="459" y="1"/>
                    <a:pt x="0" y="460"/>
                    <a:pt x="0" y="1033"/>
                  </a:cubicBezTo>
                  <a:cubicBezTo>
                    <a:pt x="0" y="1578"/>
                    <a:pt x="459"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1"/>
            <p:cNvSpPr/>
            <p:nvPr/>
          </p:nvSpPr>
          <p:spPr>
            <a:xfrm>
              <a:off x="5648950" y="2149400"/>
              <a:ext cx="50200" cy="50925"/>
            </a:xfrm>
            <a:custGeom>
              <a:avLst/>
              <a:gdLst/>
              <a:ahLst/>
              <a:cxnLst/>
              <a:rect l="l" t="t" r="r" b="b"/>
              <a:pathLst>
                <a:path w="2008" h="2037" extrusionOk="0">
                  <a:moveTo>
                    <a:pt x="1004" y="1"/>
                  </a:moveTo>
                  <a:cubicBezTo>
                    <a:pt x="460" y="1"/>
                    <a:pt x="1" y="460"/>
                    <a:pt x="1" y="1033"/>
                  </a:cubicBezTo>
                  <a:cubicBezTo>
                    <a:pt x="1" y="1578"/>
                    <a:pt x="460" y="2036"/>
                    <a:pt x="1004" y="2036"/>
                  </a:cubicBezTo>
                  <a:cubicBezTo>
                    <a:pt x="1578" y="2036"/>
                    <a:pt x="2008" y="1578"/>
                    <a:pt x="2008" y="1033"/>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1"/>
            <p:cNvSpPr/>
            <p:nvPr/>
          </p:nvSpPr>
          <p:spPr>
            <a:xfrm>
              <a:off x="5648950" y="2221800"/>
              <a:ext cx="50200" cy="50900"/>
            </a:xfrm>
            <a:custGeom>
              <a:avLst/>
              <a:gdLst/>
              <a:ahLst/>
              <a:cxnLst/>
              <a:rect l="l" t="t" r="r" b="b"/>
              <a:pathLst>
                <a:path w="2008" h="2036" extrusionOk="0">
                  <a:moveTo>
                    <a:pt x="1004" y="0"/>
                  </a:moveTo>
                  <a:cubicBezTo>
                    <a:pt x="460" y="0"/>
                    <a:pt x="1" y="459"/>
                    <a:pt x="1" y="1004"/>
                  </a:cubicBezTo>
                  <a:cubicBezTo>
                    <a:pt x="1" y="1577"/>
                    <a:pt x="460" y="2036"/>
                    <a:pt x="1004" y="2036"/>
                  </a:cubicBezTo>
                  <a:cubicBezTo>
                    <a:pt x="1578" y="2036"/>
                    <a:pt x="2008" y="1577"/>
                    <a:pt x="2008" y="1004"/>
                  </a:cubicBezTo>
                  <a:cubicBezTo>
                    <a:pt x="2008"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1"/>
            <p:cNvSpPr/>
            <p:nvPr/>
          </p:nvSpPr>
          <p:spPr>
            <a:xfrm>
              <a:off x="5648950" y="2294175"/>
              <a:ext cx="50200" cy="50200"/>
            </a:xfrm>
            <a:custGeom>
              <a:avLst/>
              <a:gdLst/>
              <a:ahLst/>
              <a:cxnLst/>
              <a:rect l="l" t="t" r="r" b="b"/>
              <a:pathLst>
                <a:path w="2008" h="2008" extrusionOk="0">
                  <a:moveTo>
                    <a:pt x="1004" y="1"/>
                  </a:moveTo>
                  <a:cubicBezTo>
                    <a:pt x="460" y="1"/>
                    <a:pt x="1" y="459"/>
                    <a:pt x="1" y="1004"/>
                  </a:cubicBezTo>
                  <a:cubicBezTo>
                    <a:pt x="1" y="1577"/>
                    <a:pt x="460" y="2007"/>
                    <a:pt x="1004" y="2007"/>
                  </a:cubicBezTo>
                  <a:cubicBezTo>
                    <a:pt x="1578"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1"/>
            <p:cNvSpPr/>
            <p:nvPr/>
          </p:nvSpPr>
          <p:spPr>
            <a:xfrm>
              <a:off x="5648950" y="2366550"/>
              <a:ext cx="50200" cy="50200"/>
            </a:xfrm>
            <a:custGeom>
              <a:avLst/>
              <a:gdLst/>
              <a:ahLst/>
              <a:cxnLst/>
              <a:rect l="l" t="t" r="r" b="b"/>
              <a:pathLst>
                <a:path w="2008" h="2008" extrusionOk="0">
                  <a:moveTo>
                    <a:pt x="1004" y="1"/>
                  </a:moveTo>
                  <a:cubicBezTo>
                    <a:pt x="460" y="1"/>
                    <a:pt x="1" y="431"/>
                    <a:pt x="1" y="1004"/>
                  </a:cubicBezTo>
                  <a:cubicBezTo>
                    <a:pt x="1" y="1549"/>
                    <a:pt x="460" y="2008"/>
                    <a:pt x="1004" y="2008"/>
                  </a:cubicBezTo>
                  <a:cubicBezTo>
                    <a:pt x="1578" y="2008"/>
                    <a:pt x="2008" y="1549"/>
                    <a:pt x="2008" y="1004"/>
                  </a:cubicBezTo>
                  <a:cubicBezTo>
                    <a:pt x="2008" y="431"/>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1"/>
            <p:cNvSpPr/>
            <p:nvPr/>
          </p:nvSpPr>
          <p:spPr>
            <a:xfrm>
              <a:off x="5648950" y="2654650"/>
              <a:ext cx="50200" cy="50925"/>
            </a:xfrm>
            <a:custGeom>
              <a:avLst/>
              <a:gdLst/>
              <a:ahLst/>
              <a:cxnLst/>
              <a:rect l="l" t="t" r="r" b="b"/>
              <a:pathLst>
                <a:path w="2008" h="2037" extrusionOk="0">
                  <a:moveTo>
                    <a:pt x="1004" y="1"/>
                  </a:moveTo>
                  <a:cubicBezTo>
                    <a:pt x="460" y="1"/>
                    <a:pt x="1" y="460"/>
                    <a:pt x="1" y="1033"/>
                  </a:cubicBezTo>
                  <a:cubicBezTo>
                    <a:pt x="1" y="1578"/>
                    <a:pt x="460" y="2036"/>
                    <a:pt x="1004" y="2036"/>
                  </a:cubicBezTo>
                  <a:cubicBezTo>
                    <a:pt x="1578" y="2036"/>
                    <a:pt x="2008" y="1578"/>
                    <a:pt x="2008" y="1033"/>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1"/>
            <p:cNvSpPr/>
            <p:nvPr/>
          </p:nvSpPr>
          <p:spPr>
            <a:xfrm>
              <a:off x="5648950" y="2583000"/>
              <a:ext cx="50200" cy="50175"/>
            </a:xfrm>
            <a:custGeom>
              <a:avLst/>
              <a:gdLst/>
              <a:ahLst/>
              <a:cxnLst/>
              <a:rect l="l" t="t" r="r" b="b"/>
              <a:pathLst>
                <a:path w="2008" h="2007" extrusionOk="0">
                  <a:moveTo>
                    <a:pt x="1004" y="0"/>
                  </a:moveTo>
                  <a:cubicBezTo>
                    <a:pt x="460" y="0"/>
                    <a:pt x="1" y="459"/>
                    <a:pt x="1" y="1004"/>
                  </a:cubicBezTo>
                  <a:cubicBezTo>
                    <a:pt x="1" y="1548"/>
                    <a:pt x="460" y="2007"/>
                    <a:pt x="1004" y="2007"/>
                  </a:cubicBezTo>
                  <a:cubicBezTo>
                    <a:pt x="1578"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1"/>
            <p:cNvSpPr/>
            <p:nvPr/>
          </p:nvSpPr>
          <p:spPr>
            <a:xfrm>
              <a:off x="5648950" y="2510600"/>
              <a:ext cx="50200" cy="50200"/>
            </a:xfrm>
            <a:custGeom>
              <a:avLst/>
              <a:gdLst/>
              <a:ahLst/>
              <a:cxnLst/>
              <a:rect l="l" t="t" r="r" b="b"/>
              <a:pathLst>
                <a:path w="2008" h="2008" extrusionOk="0">
                  <a:moveTo>
                    <a:pt x="1004" y="1"/>
                  </a:moveTo>
                  <a:cubicBezTo>
                    <a:pt x="460" y="1"/>
                    <a:pt x="1" y="460"/>
                    <a:pt x="1" y="1004"/>
                  </a:cubicBezTo>
                  <a:cubicBezTo>
                    <a:pt x="1" y="1578"/>
                    <a:pt x="460" y="2008"/>
                    <a:pt x="1004" y="2008"/>
                  </a:cubicBezTo>
                  <a:cubicBezTo>
                    <a:pt x="1578" y="2008"/>
                    <a:pt x="2008" y="1578"/>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1"/>
            <p:cNvSpPr/>
            <p:nvPr/>
          </p:nvSpPr>
          <p:spPr>
            <a:xfrm>
              <a:off x="5648950" y="2438225"/>
              <a:ext cx="50200" cy="50900"/>
            </a:xfrm>
            <a:custGeom>
              <a:avLst/>
              <a:gdLst/>
              <a:ahLst/>
              <a:cxnLst/>
              <a:rect l="l" t="t" r="r" b="b"/>
              <a:pathLst>
                <a:path w="2008" h="2036" extrusionOk="0">
                  <a:moveTo>
                    <a:pt x="1004" y="1"/>
                  </a:moveTo>
                  <a:cubicBezTo>
                    <a:pt x="460" y="1"/>
                    <a:pt x="1" y="459"/>
                    <a:pt x="1" y="1033"/>
                  </a:cubicBezTo>
                  <a:cubicBezTo>
                    <a:pt x="1" y="1577"/>
                    <a:pt x="460" y="2036"/>
                    <a:pt x="1004" y="2036"/>
                  </a:cubicBezTo>
                  <a:cubicBezTo>
                    <a:pt x="1578"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1"/>
            <p:cNvSpPr/>
            <p:nvPr/>
          </p:nvSpPr>
          <p:spPr>
            <a:xfrm>
              <a:off x="5576575" y="2438225"/>
              <a:ext cx="50900" cy="50900"/>
            </a:xfrm>
            <a:custGeom>
              <a:avLst/>
              <a:gdLst/>
              <a:ahLst/>
              <a:cxnLst/>
              <a:rect l="l" t="t" r="r" b="b"/>
              <a:pathLst>
                <a:path w="2036"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1"/>
            <p:cNvSpPr/>
            <p:nvPr/>
          </p:nvSpPr>
          <p:spPr>
            <a:xfrm>
              <a:off x="5504900" y="2438225"/>
              <a:ext cx="50200" cy="50900"/>
            </a:xfrm>
            <a:custGeom>
              <a:avLst/>
              <a:gdLst/>
              <a:ahLst/>
              <a:cxnLst/>
              <a:rect l="l" t="t" r="r" b="b"/>
              <a:pathLst>
                <a:path w="2008" h="2036" extrusionOk="0">
                  <a:moveTo>
                    <a:pt x="1004" y="1"/>
                  </a:moveTo>
                  <a:cubicBezTo>
                    <a:pt x="460" y="1"/>
                    <a:pt x="1" y="459"/>
                    <a:pt x="1" y="1033"/>
                  </a:cubicBezTo>
                  <a:cubicBezTo>
                    <a:pt x="1" y="1577"/>
                    <a:pt x="460"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1"/>
            <p:cNvSpPr/>
            <p:nvPr/>
          </p:nvSpPr>
          <p:spPr>
            <a:xfrm>
              <a:off x="5432525" y="243822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77"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1"/>
            <p:cNvSpPr/>
            <p:nvPr/>
          </p:nvSpPr>
          <p:spPr>
            <a:xfrm>
              <a:off x="5360150" y="243822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5" y="1577"/>
                    <a:pt x="2035" y="1033"/>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1"/>
            <p:cNvSpPr/>
            <p:nvPr/>
          </p:nvSpPr>
          <p:spPr>
            <a:xfrm>
              <a:off x="5287750" y="2438225"/>
              <a:ext cx="50925" cy="50900"/>
            </a:xfrm>
            <a:custGeom>
              <a:avLst/>
              <a:gdLst/>
              <a:ahLst/>
              <a:cxnLst/>
              <a:rect l="l" t="t" r="r" b="b"/>
              <a:pathLst>
                <a:path w="2037" h="2036" extrusionOk="0">
                  <a:moveTo>
                    <a:pt x="1033" y="1"/>
                  </a:moveTo>
                  <a:cubicBezTo>
                    <a:pt x="459" y="1"/>
                    <a:pt x="29"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1"/>
            <p:cNvSpPr/>
            <p:nvPr/>
          </p:nvSpPr>
          <p:spPr>
            <a:xfrm>
              <a:off x="5216100" y="2438225"/>
              <a:ext cx="50175" cy="50900"/>
            </a:xfrm>
            <a:custGeom>
              <a:avLst/>
              <a:gdLst/>
              <a:ahLst/>
              <a:cxnLst/>
              <a:rect l="l" t="t" r="r" b="b"/>
              <a:pathLst>
                <a:path w="2007" h="2036" extrusionOk="0">
                  <a:moveTo>
                    <a:pt x="1003" y="1"/>
                  </a:moveTo>
                  <a:cubicBezTo>
                    <a:pt x="459" y="1"/>
                    <a:pt x="0" y="459"/>
                    <a:pt x="0" y="1033"/>
                  </a:cubicBezTo>
                  <a:cubicBezTo>
                    <a:pt x="0" y="1577"/>
                    <a:pt x="459" y="2036"/>
                    <a:pt x="1003" y="2036"/>
                  </a:cubicBezTo>
                  <a:cubicBezTo>
                    <a:pt x="1577" y="2036"/>
                    <a:pt x="2007" y="1577"/>
                    <a:pt x="2007" y="1033"/>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1"/>
            <p:cNvSpPr/>
            <p:nvPr/>
          </p:nvSpPr>
          <p:spPr>
            <a:xfrm>
              <a:off x="5865400" y="3376350"/>
              <a:ext cx="50900" cy="50900"/>
            </a:xfrm>
            <a:custGeom>
              <a:avLst/>
              <a:gdLst/>
              <a:ahLst/>
              <a:cxnLst/>
              <a:rect l="l" t="t" r="r" b="b"/>
              <a:pathLst>
                <a:path w="2036" h="2036" extrusionOk="0">
                  <a:moveTo>
                    <a:pt x="1004" y="0"/>
                  </a:moveTo>
                  <a:cubicBezTo>
                    <a:pt x="459" y="0"/>
                    <a:pt x="0" y="459"/>
                    <a:pt x="0" y="1003"/>
                  </a:cubicBezTo>
                  <a:cubicBezTo>
                    <a:pt x="0" y="1577"/>
                    <a:pt x="459" y="2035"/>
                    <a:pt x="1004" y="2035"/>
                  </a:cubicBezTo>
                  <a:cubicBezTo>
                    <a:pt x="1577" y="2035"/>
                    <a:pt x="2036" y="1577"/>
                    <a:pt x="2036" y="1003"/>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1"/>
            <p:cNvSpPr/>
            <p:nvPr/>
          </p:nvSpPr>
          <p:spPr>
            <a:xfrm>
              <a:off x="5865400" y="3303950"/>
              <a:ext cx="50900" cy="50925"/>
            </a:xfrm>
            <a:custGeom>
              <a:avLst/>
              <a:gdLst/>
              <a:ahLst/>
              <a:cxnLst/>
              <a:rect l="l" t="t" r="r" b="b"/>
              <a:pathLst>
                <a:path w="2036" h="2037" extrusionOk="0">
                  <a:moveTo>
                    <a:pt x="1004" y="1"/>
                  </a:moveTo>
                  <a:cubicBezTo>
                    <a:pt x="459" y="1"/>
                    <a:pt x="0" y="459"/>
                    <a:pt x="0" y="1033"/>
                  </a:cubicBezTo>
                  <a:cubicBezTo>
                    <a:pt x="0"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1"/>
            <p:cNvSpPr/>
            <p:nvPr/>
          </p:nvSpPr>
          <p:spPr>
            <a:xfrm>
              <a:off x="5937775" y="3159900"/>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1"/>
            <p:cNvSpPr/>
            <p:nvPr/>
          </p:nvSpPr>
          <p:spPr>
            <a:xfrm>
              <a:off x="5937775" y="3087525"/>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49" y="2036"/>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1"/>
            <p:cNvSpPr/>
            <p:nvPr/>
          </p:nvSpPr>
          <p:spPr>
            <a:xfrm>
              <a:off x="5793000" y="3087525"/>
              <a:ext cx="50925" cy="50900"/>
            </a:xfrm>
            <a:custGeom>
              <a:avLst/>
              <a:gdLst/>
              <a:ahLst/>
              <a:cxnLst/>
              <a:rect l="l" t="t" r="r" b="b"/>
              <a:pathLst>
                <a:path w="2037" h="2036" extrusionOk="0">
                  <a:moveTo>
                    <a:pt x="1004" y="0"/>
                  </a:moveTo>
                  <a:cubicBezTo>
                    <a:pt x="460" y="0"/>
                    <a:pt x="1" y="459"/>
                    <a:pt x="1" y="1032"/>
                  </a:cubicBezTo>
                  <a:cubicBezTo>
                    <a:pt x="1" y="1577"/>
                    <a:pt x="460" y="2036"/>
                    <a:pt x="1004" y="2036"/>
                  </a:cubicBezTo>
                  <a:cubicBezTo>
                    <a:pt x="1578" y="2036"/>
                    <a:pt x="2036" y="1577"/>
                    <a:pt x="2036" y="1032"/>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1"/>
            <p:cNvSpPr/>
            <p:nvPr/>
          </p:nvSpPr>
          <p:spPr>
            <a:xfrm>
              <a:off x="5793000" y="2943475"/>
              <a:ext cx="50925" cy="50900"/>
            </a:xfrm>
            <a:custGeom>
              <a:avLst/>
              <a:gdLst/>
              <a:ahLst/>
              <a:cxnLst/>
              <a:rect l="l" t="t" r="r" b="b"/>
              <a:pathLst>
                <a:path w="2037" h="2036" extrusionOk="0">
                  <a:moveTo>
                    <a:pt x="1004" y="0"/>
                  </a:moveTo>
                  <a:cubicBezTo>
                    <a:pt x="460" y="0"/>
                    <a:pt x="1" y="459"/>
                    <a:pt x="1" y="1004"/>
                  </a:cubicBezTo>
                  <a:cubicBezTo>
                    <a:pt x="1" y="1577"/>
                    <a:pt x="460" y="2036"/>
                    <a:pt x="1004" y="2036"/>
                  </a:cubicBezTo>
                  <a:cubicBezTo>
                    <a:pt x="1578" y="2036"/>
                    <a:pt x="2036" y="1577"/>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1"/>
            <p:cNvSpPr/>
            <p:nvPr/>
          </p:nvSpPr>
          <p:spPr>
            <a:xfrm>
              <a:off x="5721350" y="3376350"/>
              <a:ext cx="50175" cy="50900"/>
            </a:xfrm>
            <a:custGeom>
              <a:avLst/>
              <a:gdLst/>
              <a:ahLst/>
              <a:cxnLst/>
              <a:rect l="l" t="t" r="r" b="b"/>
              <a:pathLst>
                <a:path w="2007" h="2036" extrusionOk="0">
                  <a:moveTo>
                    <a:pt x="1004" y="0"/>
                  </a:moveTo>
                  <a:cubicBezTo>
                    <a:pt x="459" y="0"/>
                    <a:pt x="0" y="459"/>
                    <a:pt x="0" y="1003"/>
                  </a:cubicBezTo>
                  <a:cubicBezTo>
                    <a:pt x="0" y="1577"/>
                    <a:pt x="459" y="2035"/>
                    <a:pt x="1004" y="2035"/>
                  </a:cubicBezTo>
                  <a:cubicBezTo>
                    <a:pt x="1548" y="2035"/>
                    <a:pt x="2007" y="1577"/>
                    <a:pt x="2007" y="1003"/>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1"/>
            <p:cNvSpPr/>
            <p:nvPr/>
          </p:nvSpPr>
          <p:spPr>
            <a:xfrm>
              <a:off x="5721350" y="3303950"/>
              <a:ext cx="50175" cy="50925"/>
            </a:xfrm>
            <a:custGeom>
              <a:avLst/>
              <a:gdLst/>
              <a:ahLst/>
              <a:cxnLst/>
              <a:rect l="l" t="t" r="r" b="b"/>
              <a:pathLst>
                <a:path w="2007" h="2037"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1"/>
            <p:cNvSpPr/>
            <p:nvPr/>
          </p:nvSpPr>
          <p:spPr>
            <a:xfrm>
              <a:off x="5721350" y="3232300"/>
              <a:ext cx="50175" cy="50175"/>
            </a:xfrm>
            <a:custGeom>
              <a:avLst/>
              <a:gdLst/>
              <a:ahLst/>
              <a:cxnLst/>
              <a:rect l="l" t="t" r="r" b="b"/>
              <a:pathLst>
                <a:path w="2007" h="2007" extrusionOk="0">
                  <a:moveTo>
                    <a:pt x="1004" y="0"/>
                  </a:moveTo>
                  <a:cubicBezTo>
                    <a:pt x="459" y="0"/>
                    <a:pt x="0" y="459"/>
                    <a:pt x="0" y="1003"/>
                  </a:cubicBezTo>
                  <a:cubicBezTo>
                    <a:pt x="0" y="1548"/>
                    <a:pt x="459" y="2007"/>
                    <a:pt x="1004" y="2007"/>
                  </a:cubicBezTo>
                  <a:cubicBezTo>
                    <a:pt x="1548" y="2007"/>
                    <a:pt x="2007" y="1548"/>
                    <a:pt x="2007" y="1003"/>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1"/>
            <p:cNvSpPr/>
            <p:nvPr/>
          </p:nvSpPr>
          <p:spPr>
            <a:xfrm>
              <a:off x="5648950" y="3376350"/>
              <a:ext cx="50200" cy="50900"/>
            </a:xfrm>
            <a:custGeom>
              <a:avLst/>
              <a:gdLst/>
              <a:ahLst/>
              <a:cxnLst/>
              <a:rect l="l" t="t" r="r" b="b"/>
              <a:pathLst>
                <a:path w="2008" h="2036" extrusionOk="0">
                  <a:moveTo>
                    <a:pt x="1004" y="0"/>
                  </a:moveTo>
                  <a:cubicBezTo>
                    <a:pt x="460" y="0"/>
                    <a:pt x="1" y="459"/>
                    <a:pt x="1" y="1003"/>
                  </a:cubicBezTo>
                  <a:cubicBezTo>
                    <a:pt x="1" y="1577"/>
                    <a:pt x="460" y="2035"/>
                    <a:pt x="1004" y="2035"/>
                  </a:cubicBezTo>
                  <a:cubicBezTo>
                    <a:pt x="1578" y="2035"/>
                    <a:pt x="2008" y="1577"/>
                    <a:pt x="2008" y="1003"/>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1"/>
            <p:cNvSpPr/>
            <p:nvPr/>
          </p:nvSpPr>
          <p:spPr>
            <a:xfrm>
              <a:off x="5648950" y="3303950"/>
              <a:ext cx="50200" cy="50925"/>
            </a:xfrm>
            <a:custGeom>
              <a:avLst/>
              <a:gdLst/>
              <a:ahLst/>
              <a:cxnLst/>
              <a:rect l="l" t="t" r="r" b="b"/>
              <a:pathLst>
                <a:path w="2008" h="2037" extrusionOk="0">
                  <a:moveTo>
                    <a:pt x="1004" y="1"/>
                  </a:moveTo>
                  <a:cubicBezTo>
                    <a:pt x="460" y="1"/>
                    <a:pt x="1" y="459"/>
                    <a:pt x="1" y="1033"/>
                  </a:cubicBezTo>
                  <a:cubicBezTo>
                    <a:pt x="1" y="1577"/>
                    <a:pt x="460" y="2036"/>
                    <a:pt x="1004" y="2036"/>
                  </a:cubicBezTo>
                  <a:cubicBezTo>
                    <a:pt x="1578"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1"/>
            <p:cNvSpPr/>
            <p:nvPr/>
          </p:nvSpPr>
          <p:spPr>
            <a:xfrm>
              <a:off x="5865400" y="3520400"/>
              <a:ext cx="50900" cy="50900"/>
            </a:xfrm>
            <a:custGeom>
              <a:avLst/>
              <a:gdLst/>
              <a:ahLst/>
              <a:cxnLst/>
              <a:rect l="l" t="t" r="r" b="b"/>
              <a:pathLst>
                <a:path w="2036" h="2036" extrusionOk="0">
                  <a:moveTo>
                    <a:pt x="1004" y="0"/>
                  </a:moveTo>
                  <a:cubicBezTo>
                    <a:pt x="459" y="0"/>
                    <a:pt x="0" y="459"/>
                    <a:pt x="0" y="1032"/>
                  </a:cubicBezTo>
                  <a:cubicBezTo>
                    <a:pt x="0"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1"/>
            <p:cNvSpPr/>
            <p:nvPr/>
          </p:nvSpPr>
          <p:spPr>
            <a:xfrm>
              <a:off x="5793000" y="3520400"/>
              <a:ext cx="50925" cy="50900"/>
            </a:xfrm>
            <a:custGeom>
              <a:avLst/>
              <a:gdLst/>
              <a:ahLst/>
              <a:cxnLst/>
              <a:rect l="l" t="t" r="r" b="b"/>
              <a:pathLst>
                <a:path w="2037" h="2036" extrusionOk="0">
                  <a:moveTo>
                    <a:pt x="1004" y="0"/>
                  </a:moveTo>
                  <a:cubicBezTo>
                    <a:pt x="460" y="0"/>
                    <a:pt x="1" y="459"/>
                    <a:pt x="1" y="1032"/>
                  </a:cubicBezTo>
                  <a:cubicBezTo>
                    <a:pt x="1" y="1577"/>
                    <a:pt x="460" y="2035"/>
                    <a:pt x="1004" y="2035"/>
                  </a:cubicBezTo>
                  <a:cubicBezTo>
                    <a:pt x="1578" y="2035"/>
                    <a:pt x="2036" y="1577"/>
                    <a:pt x="2036" y="1032"/>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1"/>
            <p:cNvSpPr/>
            <p:nvPr/>
          </p:nvSpPr>
          <p:spPr>
            <a:xfrm>
              <a:off x="5721350" y="3520400"/>
              <a:ext cx="50175" cy="50900"/>
            </a:xfrm>
            <a:custGeom>
              <a:avLst/>
              <a:gdLst/>
              <a:ahLst/>
              <a:cxnLst/>
              <a:rect l="l" t="t" r="r" b="b"/>
              <a:pathLst>
                <a:path w="2007" h="2036" extrusionOk="0">
                  <a:moveTo>
                    <a:pt x="1004" y="0"/>
                  </a:moveTo>
                  <a:cubicBezTo>
                    <a:pt x="459" y="0"/>
                    <a:pt x="0" y="459"/>
                    <a:pt x="0" y="1032"/>
                  </a:cubicBezTo>
                  <a:cubicBezTo>
                    <a:pt x="0" y="1577"/>
                    <a:pt x="459" y="2035"/>
                    <a:pt x="1004" y="2035"/>
                  </a:cubicBezTo>
                  <a:cubicBezTo>
                    <a:pt x="1548" y="2035"/>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1"/>
            <p:cNvSpPr/>
            <p:nvPr/>
          </p:nvSpPr>
          <p:spPr>
            <a:xfrm>
              <a:off x="5648950" y="3520400"/>
              <a:ext cx="50200" cy="50900"/>
            </a:xfrm>
            <a:custGeom>
              <a:avLst/>
              <a:gdLst/>
              <a:ahLst/>
              <a:cxnLst/>
              <a:rect l="l" t="t" r="r" b="b"/>
              <a:pathLst>
                <a:path w="2008" h="2036" extrusionOk="0">
                  <a:moveTo>
                    <a:pt x="1004" y="0"/>
                  </a:moveTo>
                  <a:cubicBezTo>
                    <a:pt x="460" y="0"/>
                    <a:pt x="1" y="459"/>
                    <a:pt x="1" y="1032"/>
                  </a:cubicBezTo>
                  <a:cubicBezTo>
                    <a:pt x="1" y="1577"/>
                    <a:pt x="460" y="2035"/>
                    <a:pt x="1004" y="2035"/>
                  </a:cubicBezTo>
                  <a:cubicBezTo>
                    <a:pt x="1578" y="2035"/>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1"/>
            <p:cNvSpPr/>
            <p:nvPr/>
          </p:nvSpPr>
          <p:spPr>
            <a:xfrm>
              <a:off x="5576575" y="3520400"/>
              <a:ext cx="50900" cy="50900"/>
            </a:xfrm>
            <a:custGeom>
              <a:avLst/>
              <a:gdLst/>
              <a:ahLst/>
              <a:cxnLst/>
              <a:rect l="l" t="t" r="r" b="b"/>
              <a:pathLst>
                <a:path w="2036" h="2036" extrusionOk="0">
                  <a:moveTo>
                    <a:pt x="1033" y="0"/>
                  </a:moveTo>
                  <a:cubicBezTo>
                    <a:pt x="459" y="0"/>
                    <a:pt x="1" y="459"/>
                    <a:pt x="1" y="1032"/>
                  </a:cubicBezTo>
                  <a:cubicBezTo>
                    <a:pt x="1" y="1577"/>
                    <a:pt x="459" y="2035"/>
                    <a:pt x="1033" y="2035"/>
                  </a:cubicBezTo>
                  <a:cubicBezTo>
                    <a:pt x="1577" y="2035"/>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1"/>
            <p:cNvSpPr/>
            <p:nvPr/>
          </p:nvSpPr>
          <p:spPr>
            <a:xfrm>
              <a:off x="5576575" y="3448725"/>
              <a:ext cx="50900" cy="50200"/>
            </a:xfrm>
            <a:custGeom>
              <a:avLst/>
              <a:gdLst/>
              <a:ahLst/>
              <a:cxnLst/>
              <a:rect l="l" t="t" r="r" b="b"/>
              <a:pathLst>
                <a:path w="2036" h="2008"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1"/>
            <p:cNvSpPr/>
            <p:nvPr/>
          </p:nvSpPr>
          <p:spPr>
            <a:xfrm>
              <a:off x="5504900" y="3448725"/>
              <a:ext cx="50200" cy="50200"/>
            </a:xfrm>
            <a:custGeom>
              <a:avLst/>
              <a:gdLst/>
              <a:ahLst/>
              <a:cxnLst/>
              <a:rect l="l" t="t" r="r" b="b"/>
              <a:pathLst>
                <a:path w="2008" h="2008"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1"/>
            <p:cNvSpPr/>
            <p:nvPr/>
          </p:nvSpPr>
          <p:spPr>
            <a:xfrm>
              <a:off x="5504900" y="3376350"/>
              <a:ext cx="50200" cy="50900"/>
            </a:xfrm>
            <a:custGeom>
              <a:avLst/>
              <a:gdLst/>
              <a:ahLst/>
              <a:cxnLst/>
              <a:rect l="l" t="t" r="r" b="b"/>
              <a:pathLst>
                <a:path w="2008" h="2036" extrusionOk="0">
                  <a:moveTo>
                    <a:pt x="1004" y="0"/>
                  </a:moveTo>
                  <a:cubicBezTo>
                    <a:pt x="460" y="0"/>
                    <a:pt x="1" y="459"/>
                    <a:pt x="1" y="1003"/>
                  </a:cubicBezTo>
                  <a:cubicBezTo>
                    <a:pt x="1" y="1577"/>
                    <a:pt x="460" y="2035"/>
                    <a:pt x="1004" y="2035"/>
                  </a:cubicBezTo>
                  <a:cubicBezTo>
                    <a:pt x="1549" y="2035"/>
                    <a:pt x="2008" y="1577"/>
                    <a:pt x="2008" y="1003"/>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1"/>
            <p:cNvSpPr/>
            <p:nvPr/>
          </p:nvSpPr>
          <p:spPr>
            <a:xfrm>
              <a:off x="5432525" y="3376350"/>
              <a:ext cx="50200" cy="50900"/>
            </a:xfrm>
            <a:custGeom>
              <a:avLst/>
              <a:gdLst/>
              <a:ahLst/>
              <a:cxnLst/>
              <a:rect l="l" t="t" r="r" b="b"/>
              <a:pathLst>
                <a:path w="2008" h="2036" extrusionOk="0">
                  <a:moveTo>
                    <a:pt x="1004" y="0"/>
                  </a:moveTo>
                  <a:cubicBezTo>
                    <a:pt x="459" y="0"/>
                    <a:pt x="0" y="459"/>
                    <a:pt x="0" y="1003"/>
                  </a:cubicBezTo>
                  <a:cubicBezTo>
                    <a:pt x="0" y="1577"/>
                    <a:pt x="459" y="2035"/>
                    <a:pt x="1004" y="2035"/>
                  </a:cubicBezTo>
                  <a:cubicBezTo>
                    <a:pt x="1577" y="2035"/>
                    <a:pt x="2007" y="1577"/>
                    <a:pt x="2007" y="1003"/>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1"/>
            <p:cNvSpPr/>
            <p:nvPr/>
          </p:nvSpPr>
          <p:spPr>
            <a:xfrm>
              <a:off x="5432525" y="3303950"/>
              <a:ext cx="50200" cy="50925"/>
            </a:xfrm>
            <a:custGeom>
              <a:avLst/>
              <a:gdLst/>
              <a:ahLst/>
              <a:cxnLst/>
              <a:rect l="l" t="t" r="r" b="b"/>
              <a:pathLst>
                <a:path w="2008" h="2037" extrusionOk="0">
                  <a:moveTo>
                    <a:pt x="1004" y="1"/>
                  </a:moveTo>
                  <a:cubicBezTo>
                    <a:pt x="459" y="1"/>
                    <a:pt x="0" y="459"/>
                    <a:pt x="0" y="1033"/>
                  </a:cubicBezTo>
                  <a:cubicBezTo>
                    <a:pt x="0" y="1577"/>
                    <a:pt x="459" y="2036"/>
                    <a:pt x="1004" y="2036"/>
                  </a:cubicBezTo>
                  <a:cubicBezTo>
                    <a:pt x="1577"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1"/>
            <p:cNvSpPr/>
            <p:nvPr/>
          </p:nvSpPr>
          <p:spPr>
            <a:xfrm>
              <a:off x="5360150" y="3303950"/>
              <a:ext cx="50900" cy="50925"/>
            </a:xfrm>
            <a:custGeom>
              <a:avLst/>
              <a:gdLst/>
              <a:ahLst/>
              <a:cxnLst/>
              <a:rect l="l" t="t" r="r" b="b"/>
              <a:pathLst>
                <a:path w="2036" h="2037" extrusionOk="0">
                  <a:moveTo>
                    <a:pt x="1032" y="1"/>
                  </a:moveTo>
                  <a:cubicBezTo>
                    <a:pt x="459" y="1"/>
                    <a:pt x="0" y="459"/>
                    <a:pt x="0" y="1033"/>
                  </a:cubicBezTo>
                  <a:cubicBezTo>
                    <a:pt x="0" y="1577"/>
                    <a:pt x="459" y="2036"/>
                    <a:pt x="1032" y="2036"/>
                  </a:cubicBezTo>
                  <a:cubicBezTo>
                    <a:pt x="1577" y="2036"/>
                    <a:pt x="2035" y="1577"/>
                    <a:pt x="2035" y="1033"/>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1"/>
            <p:cNvSpPr/>
            <p:nvPr/>
          </p:nvSpPr>
          <p:spPr>
            <a:xfrm>
              <a:off x="5360150" y="3232300"/>
              <a:ext cx="50900" cy="50175"/>
            </a:xfrm>
            <a:custGeom>
              <a:avLst/>
              <a:gdLst/>
              <a:ahLst/>
              <a:cxnLst/>
              <a:rect l="l" t="t" r="r" b="b"/>
              <a:pathLst>
                <a:path w="2036" h="2007" extrusionOk="0">
                  <a:moveTo>
                    <a:pt x="1032" y="0"/>
                  </a:moveTo>
                  <a:cubicBezTo>
                    <a:pt x="459" y="0"/>
                    <a:pt x="0" y="459"/>
                    <a:pt x="0" y="1003"/>
                  </a:cubicBezTo>
                  <a:cubicBezTo>
                    <a:pt x="0" y="1548"/>
                    <a:pt x="459" y="2007"/>
                    <a:pt x="1032" y="2007"/>
                  </a:cubicBezTo>
                  <a:cubicBezTo>
                    <a:pt x="1577" y="2007"/>
                    <a:pt x="2035" y="1548"/>
                    <a:pt x="2035" y="1003"/>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1"/>
            <p:cNvSpPr/>
            <p:nvPr/>
          </p:nvSpPr>
          <p:spPr>
            <a:xfrm>
              <a:off x="5504900" y="3232300"/>
              <a:ext cx="50200" cy="50175"/>
            </a:xfrm>
            <a:custGeom>
              <a:avLst/>
              <a:gdLst/>
              <a:ahLst/>
              <a:cxnLst/>
              <a:rect l="l" t="t" r="r" b="b"/>
              <a:pathLst>
                <a:path w="2008" h="2007" extrusionOk="0">
                  <a:moveTo>
                    <a:pt x="1004" y="0"/>
                  </a:moveTo>
                  <a:cubicBezTo>
                    <a:pt x="460" y="0"/>
                    <a:pt x="1" y="459"/>
                    <a:pt x="1" y="1003"/>
                  </a:cubicBezTo>
                  <a:cubicBezTo>
                    <a:pt x="1" y="1548"/>
                    <a:pt x="460" y="2007"/>
                    <a:pt x="1004" y="2007"/>
                  </a:cubicBezTo>
                  <a:cubicBezTo>
                    <a:pt x="1549" y="2007"/>
                    <a:pt x="2008" y="1548"/>
                    <a:pt x="2008" y="1003"/>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1"/>
            <p:cNvSpPr/>
            <p:nvPr/>
          </p:nvSpPr>
          <p:spPr>
            <a:xfrm>
              <a:off x="5432525" y="3159900"/>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77" y="2007"/>
                    <a:pt x="2007" y="1577"/>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1"/>
            <p:cNvSpPr/>
            <p:nvPr/>
          </p:nvSpPr>
          <p:spPr>
            <a:xfrm>
              <a:off x="5360150" y="3087525"/>
              <a:ext cx="50900" cy="50900"/>
            </a:xfrm>
            <a:custGeom>
              <a:avLst/>
              <a:gdLst/>
              <a:ahLst/>
              <a:cxnLst/>
              <a:rect l="l" t="t" r="r" b="b"/>
              <a:pathLst>
                <a:path w="2036" h="2036" extrusionOk="0">
                  <a:moveTo>
                    <a:pt x="1032" y="0"/>
                  </a:moveTo>
                  <a:cubicBezTo>
                    <a:pt x="459" y="0"/>
                    <a:pt x="0" y="459"/>
                    <a:pt x="0" y="1032"/>
                  </a:cubicBezTo>
                  <a:cubicBezTo>
                    <a:pt x="0" y="1577"/>
                    <a:pt x="459" y="2036"/>
                    <a:pt x="1032" y="2036"/>
                  </a:cubicBezTo>
                  <a:cubicBezTo>
                    <a:pt x="1577" y="2036"/>
                    <a:pt x="2035" y="1577"/>
                    <a:pt x="2035" y="1032"/>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1"/>
            <p:cNvSpPr/>
            <p:nvPr/>
          </p:nvSpPr>
          <p:spPr>
            <a:xfrm>
              <a:off x="7092325" y="1572500"/>
              <a:ext cx="50200" cy="50175"/>
            </a:xfrm>
            <a:custGeom>
              <a:avLst/>
              <a:gdLst/>
              <a:ahLst/>
              <a:cxnLst/>
              <a:rect l="l" t="t" r="r" b="b"/>
              <a:pathLst>
                <a:path w="2008" h="2007" extrusionOk="0">
                  <a:moveTo>
                    <a:pt x="1004" y="0"/>
                  </a:moveTo>
                  <a:cubicBezTo>
                    <a:pt x="459" y="0"/>
                    <a:pt x="1" y="459"/>
                    <a:pt x="1" y="1004"/>
                  </a:cubicBezTo>
                  <a:cubicBezTo>
                    <a:pt x="1" y="1577"/>
                    <a:pt x="459" y="2007"/>
                    <a:pt x="1004" y="2007"/>
                  </a:cubicBezTo>
                  <a:cubicBezTo>
                    <a:pt x="1549" y="2007"/>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1"/>
            <p:cNvSpPr/>
            <p:nvPr/>
          </p:nvSpPr>
          <p:spPr>
            <a:xfrm>
              <a:off x="7019950" y="1572500"/>
              <a:ext cx="50175" cy="50175"/>
            </a:xfrm>
            <a:custGeom>
              <a:avLst/>
              <a:gdLst/>
              <a:ahLst/>
              <a:cxnLst/>
              <a:rect l="l" t="t" r="r" b="b"/>
              <a:pathLst>
                <a:path w="2007" h="2007" extrusionOk="0">
                  <a:moveTo>
                    <a:pt x="1004" y="0"/>
                  </a:moveTo>
                  <a:cubicBezTo>
                    <a:pt x="459" y="0"/>
                    <a:pt x="0" y="459"/>
                    <a:pt x="0" y="1004"/>
                  </a:cubicBezTo>
                  <a:cubicBezTo>
                    <a:pt x="0" y="1577"/>
                    <a:pt x="459" y="2007"/>
                    <a:pt x="1004" y="2007"/>
                  </a:cubicBezTo>
                  <a:cubicBezTo>
                    <a:pt x="1577" y="2007"/>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1"/>
            <p:cNvSpPr/>
            <p:nvPr/>
          </p:nvSpPr>
          <p:spPr>
            <a:xfrm>
              <a:off x="7019950" y="1500100"/>
              <a:ext cx="50175" cy="50925"/>
            </a:xfrm>
            <a:custGeom>
              <a:avLst/>
              <a:gdLst/>
              <a:ahLst/>
              <a:cxnLst/>
              <a:rect l="l" t="t" r="r" b="b"/>
              <a:pathLst>
                <a:path w="2007" h="2037" extrusionOk="0">
                  <a:moveTo>
                    <a:pt x="1004" y="1"/>
                  </a:moveTo>
                  <a:cubicBezTo>
                    <a:pt x="459" y="1"/>
                    <a:pt x="0" y="460"/>
                    <a:pt x="0" y="1033"/>
                  </a:cubicBezTo>
                  <a:cubicBezTo>
                    <a:pt x="0" y="1578"/>
                    <a:pt x="459" y="2036"/>
                    <a:pt x="1004" y="2036"/>
                  </a:cubicBezTo>
                  <a:cubicBezTo>
                    <a:pt x="1577"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1"/>
            <p:cNvSpPr/>
            <p:nvPr/>
          </p:nvSpPr>
          <p:spPr>
            <a:xfrm>
              <a:off x="6947550" y="1572500"/>
              <a:ext cx="50925" cy="50175"/>
            </a:xfrm>
            <a:custGeom>
              <a:avLst/>
              <a:gdLst/>
              <a:ahLst/>
              <a:cxnLst/>
              <a:rect l="l" t="t" r="r" b="b"/>
              <a:pathLst>
                <a:path w="2037" h="2007" extrusionOk="0">
                  <a:moveTo>
                    <a:pt x="1033" y="0"/>
                  </a:moveTo>
                  <a:cubicBezTo>
                    <a:pt x="460" y="0"/>
                    <a:pt x="1" y="459"/>
                    <a:pt x="1" y="1004"/>
                  </a:cubicBezTo>
                  <a:cubicBezTo>
                    <a:pt x="1" y="1577"/>
                    <a:pt x="460" y="2007"/>
                    <a:pt x="1033" y="2007"/>
                  </a:cubicBezTo>
                  <a:cubicBezTo>
                    <a:pt x="1578" y="2007"/>
                    <a:pt x="2036" y="1577"/>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1"/>
            <p:cNvSpPr/>
            <p:nvPr/>
          </p:nvSpPr>
          <p:spPr>
            <a:xfrm>
              <a:off x="6947550" y="1500100"/>
              <a:ext cx="50925" cy="50925"/>
            </a:xfrm>
            <a:custGeom>
              <a:avLst/>
              <a:gdLst/>
              <a:ahLst/>
              <a:cxnLst/>
              <a:rect l="l" t="t" r="r" b="b"/>
              <a:pathLst>
                <a:path w="2037" h="2037" extrusionOk="0">
                  <a:moveTo>
                    <a:pt x="1033" y="1"/>
                  </a:moveTo>
                  <a:cubicBezTo>
                    <a:pt x="460" y="1"/>
                    <a:pt x="1" y="460"/>
                    <a:pt x="1" y="1033"/>
                  </a:cubicBezTo>
                  <a:cubicBezTo>
                    <a:pt x="1" y="1578"/>
                    <a:pt x="460" y="2036"/>
                    <a:pt x="1033" y="2036"/>
                  </a:cubicBezTo>
                  <a:cubicBezTo>
                    <a:pt x="1578" y="2036"/>
                    <a:pt x="2036" y="1578"/>
                    <a:pt x="2036" y="1033"/>
                  </a:cubicBezTo>
                  <a:cubicBezTo>
                    <a:pt x="2036" y="460"/>
                    <a:pt x="1578"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1"/>
            <p:cNvSpPr/>
            <p:nvPr/>
          </p:nvSpPr>
          <p:spPr>
            <a:xfrm>
              <a:off x="6875900" y="1644875"/>
              <a:ext cx="50175" cy="50200"/>
            </a:xfrm>
            <a:custGeom>
              <a:avLst/>
              <a:gdLst/>
              <a:ahLst/>
              <a:cxnLst/>
              <a:rect l="l" t="t" r="r" b="b"/>
              <a:pathLst>
                <a:path w="2007" h="2008" extrusionOk="0">
                  <a:moveTo>
                    <a:pt x="1004" y="1"/>
                  </a:moveTo>
                  <a:cubicBezTo>
                    <a:pt x="430" y="1"/>
                    <a:pt x="0" y="459"/>
                    <a:pt x="0" y="1004"/>
                  </a:cubicBezTo>
                  <a:cubicBezTo>
                    <a:pt x="0" y="1549"/>
                    <a:pt x="430"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1"/>
            <p:cNvSpPr/>
            <p:nvPr/>
          </p:nvSpPr>
          <p:spPr>
            <a:xfrm>
              <a:off x="6875900" y="1500100"/>
              <a:ext cx="50175" cy="50925"/>
            </a:xfrm>
            <a:custGeom>
              <a:avLst/>
              <a:gdLst/>
              <a:ahLst/>
              <a:cxnLst/>
              <a:rect l="l" t="t" r="r" b="b"/>
              <a:pathLst>
                <a:path w="2007" h="2037" extrusionOk="0">
                  <a:moveTo>
                    <a:pt x="1004" y="1"/>
                  </a:moveTo>
                  <a:cubicBezTo>
                    <a:pt x="430" y="1"/>
                    <a:pt x="0" y="460"/>
                    <a:pt x="0" y="1033"/>
                  </a:cubicBezTo>
                  <a:cubicBezTo>
                    <a:pt x="0" y="1578"/>
                    <a:pt x="430"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1"/>
            <p:cNvSpPr/>
            <p:nvPr/>
          </p:nvSpPr>
          <p:spPr>
            <a:xfrm>
              <a:off x="6803500" y="1644875"/>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78" y="2007"/>
                    <a:pt x="2008" y="1549"/>
                    <a:pt x="2008" y="1004"/>
                  </a:cubicBezTo>
                  <a:cubicBezTo>
                    <a:pt x="2008"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1"/>
            <p:cNvSpPr/>
            <p:nvPr/>
          </p:nvSpPr>
          <p:spPr>
            <a:xfrm>
              <a:off x="6803500" y="1500100"/>
              <a:ext cx="50200" cy="50925"/>
            </a:xfrm>
            <a:custGeom>
              <a:avLst/>
              <a:gdLst/>
              <a:ahLst/>
              <a:cxnLst/>
              <a:rect l="l" t="t" r="r" b="b"/>
              <a:pathLst>
                <a:path w="2008" h="2037" extrusionOk="0">
                  <a:moveTo>
                    <a:pt x="1004" y="1"/>
                  </a:moveTo>
                  <a:cubicBezTo>
                    <a:pt x="460" y="1"/>
                    <a:pt x="1" y="460"/>
                    <a:pt x="1" y="1033"/>
                  </a:cubicBezTo>
                  <a:cubicBezTo>
                    <a:pt x="1" y="1578"/>
                    <a:pt x="460" y="2036"/>
                    <a:pt x="1004" y="2036"/>
                  </a:cubicBezTo>
                  <a:cubicBezTo>
                    <a:pt x="1578" y="2036"/>
                    <a:pt x="2008" y="1578"/>
                    <a:pt x="2008" y="1033"/>
                  </a:cubicBezTo>
                  <a:cubicBezTo>
                    <a:pt x="2008"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1"/>
            <p:cNvSpPr/>
            <p:nvPr/>
          </p:nvSpPr>
          <p:spPr>
            <a:xfrm>
              <a:off x="6731125" y="1716550"/>
              <a:ext cx="50900" cy="50900"/>
            </a:xfrm>
            <a:custGeom>
              <a:avLst/>
              <a:gdLst/>
              <a:ahLst/>
              <a:cxnLst/>
              <a:rect l="l" t="t" r="r" b="b"/>
              <a:pathLst>
                <a:path w="2036"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1"/>
            <p:cNvSpPr/>
            <p:nvPr/>
          </p:nvSpPr>
          <p:spPr>
            <a:xfrm>
              <a:off x="6731125" y="1644875"/>
              <a:ext cx="50900" cy="50200"/>
            </a:xfrm>
            <a:custGeom>
              <a:avLst/>
              <a:gdLst/>
              <a:ahLst/>
              <a:cxnLst/>
              <a:rect l="l" t="t" r="r" b="b"/>
              <a:pathLst>
                <a:path w="2036"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1"/>
            <p:cNvSpPr/>
            <p:nvPr/>
          </p:nvSpPr>
          <p:spPr>
            <a:xfrm>
              <a:off x="6731125" y="1500100"/>
              <a:ext cx="50900" cy="50925"/>
            </a:xfrm>
            <a:custGeom>
              <a:avLst/>
              <a:gdLst/>
              <a:ahLst/>
              <a:cxnLst/>
              <a:rect l="l" t="t" r="r" b="b"/>
              <a:pathLst>
                <a:path w="2036"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1"/>
            <p:cNvSpPr/>
            <p:nvPr/>
          </p:nvSpPr>
          <p:spPr>
            <a:xfrm>
              <a:off x="6731125" y="1428450"/>
              <a:ext cx="50900" cy="50175"/>
            </a:xfrm>
            <a:custGeom>
              <a:avLst/>
              <a:gdLst/>
              <a:ahLst/>
              <a:cxnLst/>
              <a:rect l="l" t="t" r="r" b="b"/>
              <a:pathLst>
                <a:path w="2036"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1"/>
            <p:cNvSpPr/>
            <p:nvPr/>
          </p:nvSpPr>
          <p:spPr>
            <a:xfrm>
              <a:off x="6659450" y="1788925"/>
              <a:ext cx="50200" cy="50200"/>
            </a:xfrm>
            <a:custGeom>
              <a:avLst/>
              <a:gdLst/>
              <a:ahLst/>
              <a:cxnLst/>
              <a:rect l="l" t="t" r="r" b="b"/>
              <a:pathLst>
                <a:path w="2008" h="2008" extrusionOk="0">
                  <a:moveTo>
                    <a:pt x="1004" y="1"/>
                  </a:moveTo>
                  <a:cubicBezTo>
                    <a:pt x="431" y="1"/>
                    <a:pt x="1" y="459"/>
                    <a:pt x="1" y="1004"/>
                  </a:cubicBezTo>
                  <a:cubicBezTo>
                    <a:pt x="1" y="1577"/>
                    <a:pt x="431" y="2007"/>
                    <a:pt x="1004" y="2007"/>
                  </a:cubicBezTo>
                  <a:cubicBezTo>
                    <a:pt x="1549" y="2007"/>
                    <a:pt x="2008" y="1577"/>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1"/>
            <p:cNvSpPr/>
            <p:nvPr/>
          </p:nvSpPr>
          <p:spPr>
            <a:xfrm>
              <a:off x="6659450" y="1716550"/>
              <a:ext cx="50200" cy="50900"/>
            </a:xfrm>
            <a:custGeom>
              <a:avLst/>
              <a:gdLst/>
              <a:ahLst/>
              <a:cxnLst/>
              <a:rect l="l" t="t" r="r" b="b"/>
              <a:pathLst>
                <a:path w="2008" h="2036" extrusionOk="0">
                  <a:moveTo>
                    <a:pt x="1004" y="0"/>
                  </a:moveTo>
                  <a:cubicBezTo>
                    <a:pt x="431" y="0"/>
                    <a:pt x="1" y="459"/>
                    <a:pt x="1" y="1032"/>
                  </a:cubicBezTo>
                  <a:cubicBezTo>
                    <a:pt x="1" y="1577"/>
                    <a:pt x="431" y="2036"/>
                    <a:pt x="1004" y="2036"/>
                  </a:cubicBezTo>
                  <a:cubicBezTo>
                    <a:pt x="1549" y="2036"/>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1"/>
            <p:cNvSpPr/>
            <p:nvPr/>
          </p:nvSpPr>
          <p:spPr>
            <a:xfrm>
              <a:off x="6659450" y="1644875"/>
              <a:ext cx="50200" cy="50200"/>
            </a:xfrm>
            <a:custGeom>
              <a:avLst/>
              <a:gdLst/>
              <a:ahLst/>
              <a:cxnLst/>
              <a:rect l="l" t="t" r="r" b="b"/>
              <a:pathLst>
                <a:path w="2008" h="2008" extrusionOk="0">
                  <a:moveTo>
                    <a:pt x="1004" y="1"/>
                  </a:moveTo>
                  <a:cubicBezTo>
                    <a:pt x="431" y="1"/>
                    <a:pt x="1" y="459"/>
                    <a:pt x="1" y="1004"/>
                  </a:cubicBezTo>
                  <a:cubicBezTo>
                    <a:pt x="1" y="1549"/>
                    <a:pt x="431"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1"/>
            <p:cNvSpPr/>
            <p:nvPr/>
          </p:nvSpPr>
          <p:spPr>
            <a:xfrm>
              <a:off x="6659450" y="1428450"/>
              <a:ext cx="50200" cy="50175"/>
            </a:xfrm>
            <a:custGeom>
              <a:avLst/>
              <a:gdLst/>
              <a:ahLst/>
              <a:cxnLst/>
              <a:rect l="l" t="t" r="r" b="b"/>
              <a:pathLst>
                <a:path w="2008" h="2007" extrusionOk="0">
                  <a:moveTo>
                    <a:pt x="1004" y="0"/>
                  </a:moveTo>
                  <a:cubicBezTo>
                    <a:pt x="431" y="0"/>
                    <a:pt x="1" y="459"/>
                    <a:pt x="1" y="1004"/>
                  </a:cubicBezTo>
                  <a:cubicBezTo>
                    <a:pt x="1" y="1548"/>
                    <a:pt x="431"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1"/>
            <p:cNvSpPr/>
            <p:nvPr/>
          </p:nvSpPr>
          <p:spPr>
            <a:xfrm>
              <a:off x="6587075" y="186130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1"/>
            <p:cNvSpPr/>
            <p:nvPr/>
          </p:nvSpPr>
          <p:spPr>
            <a:xfrm>
              <a:off x="6587075" y="178892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77"/>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1"/>
            <p:cNvSpPr/>
            <p:nvPr/>
          </p:nvSpPr>
          <p:spPr>
            <a:xfrm>
              <a:off x="6587075" y="164487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1"/>
            <p:cNvSpPr/>
            <p:nvPr/>
          </p:nvSpPr>
          <p:spPr>
            <a:xfrm>
              <a:off x="6587075" y="14284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1"/>
            <p:cNvSpPr/>
            <p:nvPr/>
          </p:nvSpPr>
          <p:spPr>
            <a:xfrm>
              <a:off x="6514700" y="1932975"/>
              <a:ext cx="50900" cy="50900"/>
            </a:xfrm>
            <a:custGeom>
              <a:avLst/>
              <a:gdLst/>
              <a:ahLst/>
              <a:cxnLst/>
              <a:rect l="l" t="t" r="r" b="b"/>
              <a:pathLst>
                <a:path w="2036" h="2036" extrusionOk="0">
                  <a:moveTo>
                    <a:pt x="1004" y="1"/>
                  </a:moveTo>
                  <a:cubicBezTo>
                    <a:pt x="459" y="1"/>
                    <a:pt x="0" y="459"/>
                    <a:pt x="0" y="1033"/>
                  </a:cubicBezTo>
                  <a:cubicBezTo>
                    <a:pt x="0"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1"/>
            <p:cNvSpPr/>
            <p:nvPr/>
          </p:nvSpPr>
          <p:spPr>
            <a:xfrm>
              <a:off x="6514700" y="1861300"/>
              <a:ext cx="50900" cy="50200"/>
            </a:xfrm>
            <a:custGeom>
              <a:avLst/>
              <a:gdLst/>
              <a:ahLst/>
              <a:cxnLst/>
              <a:rect l="l" t="t" r="r" b="b"/>
              <a:pathLst>
                <a:path w="2036" h="2008" extrusionOk="0">
                  <a:moveTo>
                    <a:pt x="1004" y="1"/>
                  </a:moveTo>
                  <a:cubicBezTo>
                    <a:pt x="459" y="1"/>
                    <a:pt x="0" y="460"/>
                    <a:pt x="0" y="1004"/>
                  </a:cubicBezTo>
                  <a:cubicBezTo>
                    <a:pt x="0" y="1549"/>
                    <a:pt x="459" y="2008"/>
                    <a:pt x="1004" y="2008"/>
                  </a:cubicBezTo>
                  <a:cubicBezTo>
                    <a:pt x="1577" y="2008"/>
                    <a:pt x="2036" y="1549"/>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1"/>
            <p:cNvSpPr/>
            <p:nvPr/>
          </p:nvSpPr>
          <p:spPr>
            <a:xfrm>
              <a:off x="6514700" y="1716550"/>
              <a:ext cx="50900" cy="50900"/>
            </a:xfrm>
            <a:custGeom>
              <a:avLst/>
              <a:gdLst/>
              <a:ahLst/>
              <a:cxnLst/>
              <a:rect l="l" t="t" r="r" b="b"/>
              <a:pathLst>
                <a:path w="2036" h="2036" extrusionOk="0">
                  <a:moveTo>
                    <a:pt x="1004" y="0"/>
                  </a:moveTo>
                  <a:cubicBezTo>
                    <a:pt x="459" y="0"/>
                    <a:pt x="0" y="459"/>
                    <a:pt x="0" y="1032"/>
                  </a:cubicBezTo>
                  <a:cubicBezTo>
                    <a:pt x="0" y="1577"/>
                    <a:pt x="459" y="2036"/>
                    <a:pt x="1004" y="2036"/>
                  </a:cubicBezTo>
                  <a:cubicBezTo>
                    <a:pt x="1577" y="2036"/>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1"/>
            <p:cNvSpPr/>
            <p:nvPr/>
          </p:nvSpPr>
          <p:spPr>
            <a:xfrm>
              <a:off x="6514700" y="1644875"/>
              <a:ext cx="50900" cy="50200"/>
            </a:xfrm>
            <a:custGeom>
              <a:avLst/>
              <a:gdLst/>
              <a:ahLst/>
              <a:cxnLst/>
              <a:rect l="l" t="t" r="r" b="b"/>
              <a:pathLst>
                <a:path w="2036" h="2008" extrusionOk="0">
                  <a:moveTo>
                    <a:pt x="1004" y="1"/>
                  </a:moveTo>
                  <a:cubicBezTo>
                    <a:pt x="459" y="1"/>
                    <a:pt x="0" y="459"/>
                    <a:pt x="0" y="1004"/>
                  </a:cubicBezTo>
                  <a:cubicBezTo>
                    <a:pt x="0"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1"/>
            <p:cNvSpPr/>
            <p:nvPr/>
          </p:nvSpPr>
          <p:spPr>
            <a:xfrm>
              <a:off x="6514700" y="1428450"/>
              <a:ext cx="50900" cy="50175"/>
            </a:xfrm>
            <a:custGeom>
              <a:avLst/>
              <a:gdLst/>
              <a:ahLst/>
              <a:cxnLst/>
              <a:rect l="l" t="t" r="r" b="b"/>
              <a:pathLst>
                <a:path w="2036" h="2007" extrusionOk="0">
                  <a:moveTo>
                    <a:pt x="1004" y="0"/>
                  </a:moveTo>
                  <a:cubicBezTo>
                    <a:pt x="459" y="0"/>
                    <a:pt x="0" y="459"/>
                    <a:pt x="0" y="1004"/>
                  </a:cubicBezTo>
                  <a:cubicBezTo>
                    <a:pt x="0"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1"/>
            <p:cNvSpPr/>
            <p:nvPr/>
          </p:nvSpPr>
          <p:spPr>
            <a:xfrm>
              <a:off x="6442300" y="1716550"/>
              <a:ext cx="50925" cy="50900"/>
            </a:xfrm>
            <a:custGeom>
              <a:avLst/>
              <a:gdLst/>
              <a:ahLst/>
              <a:cxnLst/>
              <a:rect l="l" t="t" r="r" b="b"/>
              <a:pathLst>
                <a:path w="2037" h="2036" extrusionOk="0">
                  <a:moveTo>
                    <a:pt x="1033" y="0"/>
                  </a:moveTo>
                  <a:cubicBezTo>
                    <a:pt x="460" y="0"/>
                    <a:pt x="1" y="459"/>
                    <a:pt x="1" y="1032"/>
                  </a:cubicBezTo>
                  <a:cubicBezTo>
                    <a:pt x="1" y="1577"/>
                    <a:pt x="460" y="2036"/>
                    <a:pt x="1033" y="2036"/>
                  </a:cubicBezTo>
                  <a:cubicBezTo>
                    <a:pt x="1578" y="2036"/>
                    <a:pt x="2036" y="1577"/>
                    <a:pt x="2036" y="1032"/>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1"/>
            <p:cNvSpPr/>
            <p:nvPr/>
          </p:nvSpPr>
          <p:spPr>
            <a:xfrm>
              <a:off x="6442300" y="1428450"/>
              <a:ext cx="50925" cy="50175"/>
            </a:xfrm>
            <a:custGeom>
              <a:avLst/>
              <a:gdLst/>
              <a:ahLst/>
              <a:cxnLst/>
              <a:rect l="l" t="t" r="r" b="b"/>
              <a:pathLst>
                <a:path w="2037" h="2007" extrusionOk="0">
                  <a:moveTo>
                    <a:pt x="1033" y="0"/>
                  </a:moveTo>
                  <a:cubicBezTo>
                    <a:pt x="460" y="0"/>
                    <a:pt x="1" y="459"/>
                    <a:pt x="1" y="1004"/>
                  </a:cubicBezTo>
                  <a:cubicBezTo>
                    <a:pt x="1" y="1548"/>
                    <a:pt x="460" y="2007"/>
                    <a:pt x="1033" y="2007"/>
                  </a:cubicBezTo>
                  <a:cubicBezTo>
                    <a:pt x="1578" y="2007"/>
                    <a:pt x="2036" y="1548"/>
                    <a:pt x="2036" y="1004"/>
                  </a:cubicBezTo>
                  <a:cubicBezTo>
                    <a:pt x="2036" y="459"/>
                    <a:pt x="1578"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1"/>
            <p:cNvSpPr/>
            <p:nvPr/>
          </p:nvSpPr>
          <p:spPr>
            <a:xfrm>
              <a:off x="6370650" y="1716550"/>
              <a:ext cx="50175" cy="50900"/>
            </a:xfrm>
            <a:custGeom>
              <a:avLst/>
              <a:gdLst/>
              <a:ahLst/>
              <a:cxnLst/>
              <a:rect l="l" t="t" r="r" b="b"/>
              <a:pathLst>
                <a:path w="2007" h="2036" extrusionOk="0">
                  <a:moveTo>
                    <a:pt x="1004" y="0"/>
                  </a:moveTo>
                  <a:cubicBezTo>
                    <a:pt x="430" y="0"/>
                    <a:pt x="0" y="459"/>
                    <a:pt x="0" y="1032"/>
                  </a:cubicBezTo>
                  <a:cubicBezTo>
                    <a:pt x="0" y="1577"/>
                    <a:pt x="430" y="2036"/>
                    <a:pt x="1004" y="2036"/>
                  </a:cubicBezTo>
                  <a:cubicBezTo>
                    <a:pt x="1548" y="2036"/>
                    <a:pt x="2007" y="1577"/>
                    <a:pt x="2007" y="1032"/>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1"/>
            <p:cNvSpPr/>
            <p:nvPr/>
          </p:nvSpPr>
          <p:spPr>
            <a:xfrm>
              <a:off x="6370650" y="1428450"/>
              <a:ext cx="50175" cy="50175"/>
            </a:xfrm>
            <a:custGeom>
              <a:avLst/>
              <a:gdLst/>
              <a:ahLst/>
              <a:cxnLst/>
              <a:rect l="l" t="t" r="r" b="b"/>
              <a:pathLst>
                <a:path w="2007" h="2007"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1"/>
            <p:cNvSpPr/>
            <p:nvPr/>
          </p:nvSpPr>
          <p:spPr>
            <a:xfrm>
              <a:off x="6370650" y="1356050"/>
              <a:ext cx="50175" cy="50925"/>
            </a:xfrm>
            <a:custGeom>
              <a:avLst/>
              <a:gdLst/>
              <a:ahLst/>
              <a:cxnLst/>
              <a:rect l="l" t="t" r="r" b="b"/>
              <a:pathLst>
                <a:path w="2007" h="2037" extrusionOk="0">
                  <a:moveTo>
                    <a:pt x="1004" y="1"/>
                  </a:moveTo>
                  <a:cubicBezTo>
                    <a:pt x="430" y="1"/>
                    <a:pt x="0" y="460"/>
                    <a:pt x="0" y="1004"/>
                  </a:cubicBezTo>
                  <a:cubicBezTo>
                    <a:pt x="0" y="1578"/>
                    <a:pt x="430" y="2036"/>
                    <a:pt x="1004" y="2036"/>
                  </a:cubicBezTo>
                  <a:cubicBezTo>
                    <a:pt x="1548" y="2036"/>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1"/>
            <p:cNvSpPr/>
            <p:nvPr/>
          </p:nvSpPr>
          <p:spPr>
            <a:xfrm>
              <a:off x="6298250" y="1716550"/>
              <a:ext cx="50925" cy="50900"/>
            </a:xfrm>
            <a:custGeom>
              <a:avLst/>
              <a:gdLst/>
              <a:ahLst/>
              <a:cxnLst/>
              <a:rect l="l" t="t" r="r" b="b"/>
              <a:pathLst>
                <a:path w="2037" h="2036" extrusionOk="0">
                  <a:moveTo>
                    <a:pt x="1004" y="0"/>
                  </a:moveTo>
                  <a:cubicBezTo>
                    <a:pt x="460" y="0"/>
                    <a:pt x="1" y="459"/>
                    <a:pt x="1" y="1032"/>
                  </a:cubicBezTo>
                  <a:cubicBezTo>
                    <a:pt x="1" y="1577"/>
                    <a:pt x="460" y="2036"/>
                    <a:pt x="1004" y="2036"/>
                  </a:cubicBezTo>
                  <a:cubicBezTo>
                    <a:pt x="1578" y="2036"/>
                    <a:pt x="2036" y="1577"/>
                    <a:pt x="2036" y="1032"/>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1"/>
            <p:cNvSpPr/>
            <p:nvPr/>
          </p:nvSpPr>
          <p:spPr>
            <a:xfrm>
              <a:off x="6298250" y="1356050"/>
              <a:ext cx="50925" cy="50200"/>
            </a:xfrm>
            <a:custGeom>
              <a:avLst/>
              <a:gdLst/>
              <a:ahLst/>
              <a:cxnLst/>
              <a:rect l="l" t="t" r="r" b="b"/>
              <a:pathLst>
                <a:path w="2037" h="2008" extrusionOk="0">
                  <a:moveTo>
                    <a:pt x="1004" y="1"/>
                  </a:moveTo>
                  <a:cubicBezTo>
                    <a:pt x="460" y="1"/>
                    <a:pt x="1" y="460"/>
                    <a:pt x="1" y="1004"/>
                  </a:cubicBezTo>
                  <a:cubicBezTo>
                    <a:pt x="1" y="1578"/>
                    <a:pt x="460" y="2008"/>
                    <a:pt x="1004" y="2008"/>
                  </a:cubicBezTo>
                  <a:cubicBezTo>
                    <a:pt x="1578" y="2008"/>
                    <a:pt x="2036" y="1578"/>
                    <a:pt x="2036" y="1004"/>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1"/>
            <p:cNvSpPr/>
            <p:nvPr/>
          </p:nvSpPr>
          <p:spPr>
            <a:xfrm>
              <a:off x="6225875" y="2366550"/>
              <a:ext cx="50900" cy="50200"/>
            </a:xfrm>
            <a:custGeom>
              <a:avLst/>
              <a:gdLst/>
              <a:ahLst/>
              <a:cxnLst/>
              <a:rect l="l" t="t" r="r" b="b"/>
              <a:pathLst>
                <a:path w="2036"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1"/>
            <p:cNvSpPr/>
            <p:nvPr/>
          </p:nvSpPr>
          <p:spPr>
            <a:xfrm>
              <a:off x="6225875" y="2294175"/>
              <a:ext cx="50900" cy="50200"/>
            </a:xfrm>
            <a:custGeom>
              <a:avLst/>
              <a:gdLst/>
              <a:ahLst/>
              <a:cxnLst/>
              <a:rect l="l" t="t" r="r" b="b"/>
              <a:pathLst>
                <a:path w="2036" h="2008" extrusionOk="0">
                  <a:moveTo>
                    <a:pt x="1033" y="1"/>
                  </a:moveTo>
                  <a:cubicBezTo>
                    <a:pt x="459" y="1"/>
                    <a:pt x="1" y="459"/>
                    <a:pt x="1" y="1004"/>
                  </a:cubicBezTo>
                  <a:cubicBezTo>
                    <a:pt x="1" y="1577"/>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1"/>
            <p:cNvSpPr/>
            <p:nvPr/>
          </p:nvSpPr>
          <p:spPr>
            <a:xfrm>
              <a:off x="6225875" y="2149400"/>
              <a:ext cx="50900" cy="50925"/>
            </a:xfrm>
            <a:custGeom>
              <a:avLst/>
              <a:gdLst/>
              <a:ahLst/>
              <a:cxnLst/>
              <a:rect l="l" t="t" r="r" b="b"/>
              <a:pathLst>
                <a:path w="2036"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1"/>
            <p:cNvSpPr/>
            <p:nvPr/>
          </p:nvSpPr>
          <p:spPr>
            <a:xfrm>
              <a:off x="6225875" y="1861300"/>
              <a:ext cx="50900" cy="50200"/>
            </a:xfrm>
            <a:custGeom>
              <a:avLst/>
              <a:gdLst/>
              <a:ahLst/>
              <a:cxnLst/>
              <a:rect l="l" t="t" r="r" b="b"/>
              <a:pathLst>
                <a:path w="2036" h="2008" extrusionOk="0">
                  <a:moveTo>
                    <a:pt x="1033" y="1"/>
                  </a:moveTo>
                  <a:cubicBezTo>
                    <a:pt x="459" y="1"/>
                    <a:pt x="1" y="460"/>
                    <a:pt x="1" y="1004"/>
                  </a:cubicBezTo>
                  <a:cubicBezTo>
                    <a:pt x="1" y="1549"/>
                    <a:pt x="459" y="2008"/>
                    <a:pt x="1033" y="2008"/>
                  </a:cubicBezTo>
                  <a:cubicBezTo>
                    <a:pt x="1577" y="2008"/>
                    <a:pt x="2036" y="1549"/>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1"/>
            <p:cNvSpPr/>
            <p:nvPr/>
          </p:nvSpPr>
          <p:spPr>
            <a:xfrm>
              <a:off x="6225875" y="1716550"/>
              <a:ext cx="50900" cy="50900"/>
            </a:xfrm>
            <a:custGeom>
              <a:avLst/>
              <a:gdLst/>
              <a:ahLst/>
              <a:cxnLst/>
              <a:rect l="l" t="t" r="r" b="b"/>
              <a:pathLst>
                <a:path w="2036"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1"/>
            <p:cNvSpPr/>
            <p:nvPr/>
          </p:nvSpPr>
          <p:spPr>
            <a:xfrm>
              <a:off x="6225875" y="1428450"/>
              <a:ext cx="50900" cy="50175"/>
            </a:xfrm>
            <a:custGeom>
              <a:avLst/>
              <a:gdLst/>
              <a:ahLst/>
              <a:cxnLst/>
              <a:rect l="l" t="t" r="r" b="b"/>
              <a:pathLst>
                <a:path w="2036"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1"/>
            <p:cNvSpPr/>
            <p:nvPr/>
          </p:nvSpPr>
          <p:spPr>
            <a:xfrm>
              <a:off x="6225875" y="1356050"/>
              <a:ext cx="50900" cy="50200"/>
            </a:xfrm>
            <a:custGeom>
              <a:avLst/>
              <a:gdLst/>
              <a:ahLst/>
              <a:cxnLst/>
              <a:rect l="l" t="t" r="r" b="b"/>
              <a:pathLst>
                <a:path w="2036" h="2008" extrusionOk="0">
                  <a:moveTo>
                    <a:pt x="1033" y="1"/>
                  </a:moveTo>
                  <a:cubicBezTo>
                    <a:pt x="459" y="1"/>
                    <a:pt x="1" y="460"/>
                    <a:pt x="1" y="1004"/>
                  </a:cubicBezTo>
                  <a:cubicBezTo>
                    <a:pt x="1" y="1578"/>
                    <a:pt x="459" y="2008"/>
                    <a:pt x="1033" y="2008"/>
                  </a:cubicBezTo>
                  <a:cubicBezTo>
                    <a:pt x="1577" y="2008"/>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1"/>
            <p:cNvSpPr/>
            <p:nvPr/>
          </p:nvSpPr>
          <p:spPr>
            <a:xfrm>
              <a:off x="6154200" y="2438225"/>
              <a:ext cx="50200" cy="50900"/>
            </a:xfrm>
            <a:custGeom>
              <a:avLst/>
              <a:gdLst/>
              <a:ahLst/>
              <a:cxnLst/>
              <a:rect l="l" t="t" r="r" b="b"/>
              <a:pathLst>
                <a:path w="2008" h="2036" extrusionOk="0">
                  <a:moveTo>
                    <a:pt x="1004" y="1"/>
                  </a:moveTo>
                  <a:cubicBezTo>
                    <a:pt x="460" y="1"/>
                    <a:pt x="1" y="459"/>
                    <a:pt x="1" y="1033"/>
                  </a:cubicBezTo>
                  <a:cubicBezTo>
                    <a:pt x="1" y="1577"/>
                    <a:pt x="460"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1"/>
            <p:cNvSpPr/>
            <p:nvPr/>
          </p:nvSpPr>
          <p:spPr>
            <a:xfrm>
              <a:off x="6154200" y="2366550"/>
              <a:ext cx="50200" cy="50200"/>
            </a:xfrm>
            <a:custGeom>
              <a:avLst/>
              <a:gdLst/>
              <a:ahLst/>
              <a:cxnLst/>
              <a:rect l="l" t="t" r="r" b="b"/>
              <a:pathLst>
                <a:path w="2008" h="2008" extrusionOk="0">
                  <a:moveTo>
                    <a:pt x="1004" y="1"/>
                  </a:moveTo>
                  <a:cubicBezTo>
                    <a:pt x="460" y="1"/>
                    <a:pt x="1" y="460"/>
                    <a:pt x="1" y="1004"/>
                  </a:cubicBezTo>
                  <a:cubicBezTo>
                    <a:pt x="1" y="1549"/>
                    <a:pt x="460" y="2008"/>
                    <a:pt x="1004" y="2008"/>
                  </a:cubicBezTo>
                  <a:cubicBezTo>
                    <a:pt x="1549" y="2008"/>
                    <a:pt x="2008" y="1549"/>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1"/>
            <p:cNvSpPr/>
            <p:nvPr/>
          </p:nvSpPr>
          <p:spPr>
            <a:xfrm>
              <a:off x="6154200" y="2005350"/>
              <a:ext cx="50200" cy="50925"/>
            </a:xfrm>
            <a:custGeom>
              <a:avLst/>
              <a:gdLst/>
              <a:ahLst/>
              <a:cxnLst/>
              <a:rect l="l" t="t" r="r" b="b"/>
              <a:pathLst>
                <a:path w="2008" h="2037" extrusionOk="0">
                  <a:moveTo>
                    <a:pt x="1004" y="1"/>
                  </a:moveTo>
                  <a:cubicBezTo>
                    <a:pt x="460" y="1"/>
                    <a:pt x="1" y="460"/>
                    <a:pt x="1" y="1004"/>
                  </a:cubicBezTo>
                  <a:cubicBezTo>
                    <a:pt x="1" y="1578"/>
                    <a:pt x="460" y="2036"/>
                    <a:pt x="1004" y="2036"/>
                  </a:cubicBezTo>
                  <a:cubicBezTo>
                    <a:pt x="1549" y="2036"/>
                    <a:pt x="2008" y="1578"/>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1"/>
            <p:cNvSpPr/>
            <p:nvPr/>
          </p:nvSpPr>
          <p:spPr>
            <a:xfrm>
              <a:off x="6154200" y="1932975"/>
              <a:ext cx="50200" cy="50900"/>
            </a:xfrm>
            <a:custGeom>
              <a:avLst/>
              <a:gdLst/>
              <a:ahLst/>
              <a:cxnLst/>
              <a:rect l="l" t="t" r="r" b="b"/>
              <a:pathLst>
                <a:path w="2008" h="2036" extrusionOk="0">
                  <a:moveTo>
                    <a:pt x="1004" y="1"/>
                  </a:moveTo>
                  <a:cubicBezTo>
                    <a:pt x="460" y="1"/>
                    <a:pt x="1" y="459"/>
                    <a:pt x="1" y="1033"/>
                  </a:cubicBezTo>
                  <a:cubicBezTo>
                    <a:pt x="1" y="1577"/>
                    <a:pt x="460"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1"/>
            <p:cNvSpPr/>
            <p:nvPr/>
          </p:nvSpPr>
          <p:spPr>
            <a:xfrm>
              <a:off x="6154200" y="1788925"/>
              <a:ext cx="50200" cy="50200"/>
            </a:xfrm>
            <a:custGeom>
              <a:avLst/>
              <a:gdLst/>
              <a:ahLst/>
              <a:cxnLst/>
              <a:rect l="l" t="t" r="r" b="b"/>
              <a:pathLst>
                <a:path w="2008" h="2008" extrusionOk="0">
                  <a:moveTo>
                    <a:pt x="1004" y="1"/>
                  </a:moveTo>
                  <a:cubicBezTo>
                    <a:pt x="460" y="1"/>
                    <a:pt x="1" y="459"/>
                    <a:pt x="1" y="1004"/>
                  </a:cubicBezTo>
                  <a:cubicBezTo>
                    <a:pt x="1" y="1577"/>
                    <a:pt x="460" y="2007"/>
                    <a:pt x="1004" y="2007"/>
                  </a:cubicBezTo>
                  <a:cubicBezTo>
                    <a:pt x="1549" y="2007"/>
                    <a:pt x="2008" y="1577"/>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1"/>
            <p:cNvSpPr/>
            <p:nvPr/>
          </p:nvSpPr>
          <p:spPr>
            <a:xfrm>
              <a:off x="6154200" y="1716550"/>
              <a:ext cx="50200" cy="50900"/>
            </a:xfrm>
            <a:custGeom>
              <a:avLst/>
              <a:gdLst/>
              <a:ahLst/>
              <a:cxnLst/>
              <a:rect l="l" t="t" r="r" b="b"/>
              <a:pathLst>
                <a:path w="2008" h="2036" extrusionOk="0">
                  <a:moveTo>
                    <a:pt x="1004" y="0"/>
                  </a:moveTo>
                  <a:cubicBezTo>
                    <a:pt x="460" y="0"/>
                    <a:pt x="1" y="459"/>
                    <a:pt x="1" y="1032"/>
                  </a:cubicBezTo>
                  <a:cubicBezTo>
                    <a:pt x="1" y="1577"/>
                    <a:pt x="460" y="2036"/>
                    <a:pt x="1004" y="2036"/>
                  </a:cubicBezTo>
                  <a:cubicBezTo>
                    <a:pt x="1549" y="2036"/>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1"/>
            <p:cNvSpPr/>
            <p:nvPr/>
          </p:nvSpPr>
          <p:spPr>
            <a:xfrm>
              <a:off x="6154200" y="1428450"/>
              <a:ext cx="50200" cy="50175"/>
            </a:xfrm>
            <a:custGeom>
              <a:avLst/>
              <a:gdLst/>
              <a:ahLst/>
              <a:cxnLst/>
              <a:rect l="l" t="t" r="r" b="b"/>
              <a:pathLst>
                <a:path w="2008" h="2007"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1"/>
            <p:cNvSpPr/>
            <p:nvPr/>
          </p:nvSpPr>
          <p:spPr>
            <a:xfrm>
              <a:off x="6081825" y="2510600"/>
              <a:ext cx="50900" cy="50200"/>
            </a:xfrm>
            <a:custGeom>
              <a:avLst/>
              <a:gdLst/>
              <a:ahLst/>
              <a:cxnLst/>
              <a:rect l="l" t="t" r="r" b="b"/>
              <a:pathLst>
                <a:path w="2036" h="2008" extrusionOk="0">
                  <a:moveTo>
                    <a:pt x="1004" y="1"/>
                  </a:moveTo>
                  <a:cubicBezTo>
                    <a:pt x="459" y="1"/>
                    <a:pt x="1" y="460"/>
                    <a:pt x="1" y="1004"/>
                  </a:cubicBezTo>
                  <a:cubicBezTo>
                    <a:pt x="1" y="1578"/>
                    <a:pt x="459" y="2008"/>
                    <a:pt x="1004" y="2008"/>
                  </a:cubicBezTo>
                  <a:cubicBezTo>
                    <a:pt x="1577" y="2008"/>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1"/>
            <p:cNvSpPr/>
            <p:nvPr/>
          </p:nvSpPr>
          <p:spPr>
            <a:xfrm>
              <a:off x="6081825" y="2438225"/>
              <a:ext cx="50900" cy="50900"/>
            </a:xfrm>
            <a:custGeom>
              <a:avLst/>
              <a:gdLst/>
              <a:ahLst/>
              <a:cxnLst/>
              <a:rect l="l" t="t" r="r" b="b"/>
              <a:pathLst>
                <a:path w="2036" h="2036"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1"/>
            <p:cNvSpPr/>
            <p:nvPr/>
          </p:nvSpPr>
          <p:spPr>
            <a:xfrm>
              <a:off x="6081825" y="2077750"/>
              <a:ext cx="50900" cy="50175"/>
            </a:xfrm>
            <a:custGeom>
              <a:avLst/>
              <a:gdLst/>
              <a:ahLst/>
              <a:cxnLst/>
              <a:rect l="l" t="t" r="r" b="b"/>
              <a:pathLst>
                <a:path w="2036" h="2007"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1"/>
            <p:cNvSpPr/>
            <p:nvPr/>
          </p:nvSpPr>
          <p:spPr>
            <a:xfrm>
              <a:off x="6081825" y="2005350"/>
              <a:ext cx="50900" cy="50925"/>
            </a:xfrm>
            <a:custGeom>
              <a:avLst/>
              <a:gdLst/>
              <a:ahLst/>
              <a:cxnLst/>
              <a:rect l="l" t="t" r="r" b="b"/>
              <a:pathLst>
                <a:path w="2036" h="2037" extrusionOk="0">
                  <a:moveTo>
                    <a:pt x="1004" y="1"/>
                  </a:moveTo>
                  <a:cubicBezTo>
                    <a:pt x="459" y="1"/>
                    <a:pt x="1" y="460"/>
                    <a:pt x="1" y="1004"/>
                  </a:cubicBezTo>
                  <a:cubicBezTo>
                    <a:pt x="1" y="1578"/>
                    <a:pt x="459" y="2036"/>
                    <a:pt x="1004" y="2036"/>
                  </a:cubicBezTo>
                  <a:cubicBezTo>
                    <a:pt x="1577" y="2036"/>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1"/>
            <p:cNvSpPr/>
            <p:nvPr/>
          </p:nvSpPr>
          <p:spPr>
            <a:xfrm>
              <a:off x="6081825" y="1932975"/>
              <a:ext cx="50900" cy="50900"/>
            </a:xfrm>
            <a:custGeom>
              <a:avLst/>
              <a:gdLst/>
              <a:ahLst/>
              <a:cxnLst/>
              <a:rect l="l" t="t" r="r" b="b"/>
              <a:pathLst>
                <a:path w="2036" h="2036" extrusionOk="0">
                  <a:moveTo>
                    <a:pt x="1004" y="1"/>
                  </a:moveTo>
                  <a:cubicBezTo>
                    <a:pt x="459" y="1"/>
                    <a:pt x="1" y="459"/>
                    <a:pt x="1" y="1033"/>
                  </a:cubicBezTo>
                  <a:cubicBezTo>
                    <a:pt x="1" y="1577"/>
                    <a:pt x="459" y="2036"/>
                    <a:pt x="1004" y="2036"/>
                  </a:cubicBezTo>
                  <a:cubicBezTo>
                    <a:pt x="1577" y="2036"/>
                    <a:pt x="2036" y="1577"/>
                    <a:pt x="2036" y="1033"/>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1"/>
            <p:cNvSpPr/>
            <p:nvPr/>
          </p:nvSpPr>
          <p:spPr>
            <a:xfrm>
              <a:off x="6081825" y="1861300"/>
              <a:ext cx="50900" cy="50200"/>
            </a:xfrm>
            <a:custGeom>
              <a:avLst/>
              <a:gdLst/>
              <a:ahLst/>
              <a:cxnLst/>
              <a:rect l="l" t="t" r="r" b="b"/>
              <a:pathLst>
                <a:path w="2036" h="2008" extrusionOk="0">
                  <a:moveTo>
                    <a:pt x="1004" y="1"/>
                  </a:moveTo>
                  <a:cubicBezTo>
                    <a:pt x="459" y="1"/>
                    <a:pt x="1" y="460"/>
                    <a:pt x="1" y="1004"/>
                  </a:cubicBezTo>
                  <a:cubicBezTo>
                    <a:pt x="1" y="1549"/>
                    <a:pt x="459" y="2008"/>
                    <a:pt x="1004" y="2008"/>
                  </a:cubicBezTo>
                  <a:cubicBezTo>
                    <a:pt x="1577" y="2008"/>
                    <a:pt x="2036" y="1549"/>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1"/>
            <p:cNvSpPr/>
            <p:nvPr/>
          </p:nvSpPr>
          <p:spPr>
            <a:xfrm>
              <a:off x="6081825" y="1788925"/>
              <a:ext cx="50900" cy="50200"/>
            </a:xfrm>
            <a:custGeom>
              <a:avLst/>
              <a:gdLst/>
              <a:ahLst/>
              <a:cxnLst/>
              <a:rect l="l" t="t" r="r" b="b"/>
              <a:pathLst>
                <a:path w="2036" h="2008" extrusionOk="0">
                  <a:moveTo>
                    <a:pt x="1004" y="1"/>
                  </a:moveTo>
                  <a:cubicBezTo>
                    <a:pt x="459" y="1"/>
                    <a:pt x="1" y="459"/>
                    <a:pt x="1" y="1004"/>
                  </a:cubicBezTo>
                  <a:cubicBezTo>
                    <a:pt x="1" y="1577"/>
                    <a:pt x="459" y="2007"/>
                    <a:pt x="1004" y="2007"/>
                  </a:cubicBezTo>
                  <a:cubicBezTo>
                    <a:pt x="1577" y="2007"/>
                    <a:pt x="2036" y="1577"/>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1"/>
            <p:cNvSpPr/>
            <p:nvPr/>
          </p:nvSpPr>
          <p:spPr>
            <a:xfrm>
              <a:off x="6081825" y="1428450"/>
              <a:ext cx="50900" cy="50175"/>
            </a:xfrm>
            <a:custGeom>
              <a:avLst/>
              <a:gdLst/>
              <a:ahLst/>
              <a:cxnLst/>
              <a:rect l="l" t="t" r="r" b="b"/>
              <a:pathLst>
                <a:path w="2036" h="2007"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1"/>
            <p:cNvSpPr/>
            <p:nvPr/>
          </p:nvSpPr>
          <p:spPr>
            <a:xfrm>
              <a:off x="6009450" y="2510600"/>
              <a:ext cx="50900" cy="50200"/>
            </a:xfrm>
            <a:custGeom>
              <a:avLst/>
              <a:gdLst/>
              <a:ahLst/>
              <a:cxnLst/>
              <a:rect l="l" t="t" r="r" b="b"/>
              <a:pathLst>
                <a:path w="2036" h="2008" extrusionOk="0">
                  <a:moveTo>
                    <a:pt x="1032" y="1"/>
                  </a:moveTo>
                  <a:cubicBezTo>
                    <a:pt x="459" y="1"/>
                    <a:pt x="0" y="460"/>
                    <a:pt x="0" y="1004"/>
                  </a:cubicBezTo>
                  <a:cubicBezTo>
                    <a:pt x="0" y="1578"/>
                    <a:pt x="459" y="2008"/>
                    <a:pt x="1032" y="2008"/>
                  </a:cubicBezTo>
                  <a:cubicBezTo>
                    <a:pt x="1577" y="2008"/>
                    <a:pt x="2036" y="1578"/>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1"/>
            <p:cNvSpPr/>
            <p:nvPr/>
          </p:nvSpPr>
          <p:spPr>
            <a:xfrm>
              <a:off x="6009450" y="243822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6" y="1577"/>
                    <a:pt x="2036" y="1033"/>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1"/>
            <p:cNvSpPr/>
            <p:nvPr/>
          </p:nvSpPr>
          <p:spPr>
            <a:xfrm>
              <a:off x="6009450" y="214940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1"/>
            <p:cNvSpPr/>
            <p:nvPr/>
          </p:nvSpPr>
          <p:spPr>
            <a:xfrm>
              <a:off x="6009450" y="14284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1"/>
            <p:cNvSpPr/>
            <p:nvPr/>
          </p:nvSpPr>
          <p:spPr>
            <a:xfrm>
              <a:off x="5937775" y="2366550"/>
              <a:ext cx="50200" cy="50200"/>
            </a:xfrm>
            <a:custGeom>
              <a:avLst/>
              <a:gdLst/>
              <a:ahLst/>
              <a:cxnLst/>
              <a:rect l="l" t="t" r="r" b="b"/>
              <a:pathLst>
                <a:path w="2008" h="2008" extrusionOk="0">
                  <a:moveTo>
                    <a:pt x="1004" y="1"/>
                  </a:moveTo>
                  <a:cubicBezTo>
                    <a:pt x="459" y="1"/>
                    <a:pt x="1" y="460"/>
                    <a:pt x="1" y="1004"/>
                  </a:cubicBezTo>
                  <a:cubicBezTo>
                    <a:pt x="1" y="1549"/>
                    <a:pt x="459" y="2008"/>
                    <a:pt x="1004" y="2008"/>
                  </a:cubicBezTo>
                  <a:cubicBezTo>
                    <a:pt x="1549" y="2008"/>
                    <a:pt x="2007" y="1549"/>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1"/>
            <p:cNvSpPr/>
            <p:nvPr/>
          </p:nvSpPr>
          <p:spPr>
            <a:xfrm>
              <a:off x="5937775" y="2294175"/>
              <a:ext cx="50200" cy="50200"/>
            </a:xfrm>
            <a:custGeom>
              <a:avLst/>
              <a:gdLst/>
              <a:ahLst/>
              <a:cxnLst/>
              <a:rect l="l" t="t" r="r" b="b"/>
              <a:pathLst>
                <a:path w="2008" h="2008" extrusionOk="0">
                  <a:moveTo>
                    <a:pt x="1004" y="1"/>
                  </a:moveTo>
                  <a:cubicBezTo>
                    <a:pt x="459" y="1"/>
                    <a:pt x="1" y="459"/>
                    <a:pt x="1" y="1004"/>
                  </a:cubicBezTo>
                  <a:cubicBezTo>
                    <a:pt x="1" y="1577"/>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1"/>
            <p:cNvSpPr/>
            <p:nvPr/>
          </p:nvSpPr>
          <p:spPr>
            <a:xfrm>
              <a:off x="5937775" y="2221800"/>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1"/>
            <p:cNvSpPr/>
            <p:nvPr/>
          </p:nvSpPr>
          <p:spPr>
            <a:xfrm>
              <a:off x="5937775" y="21494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49" y="2036"/>
                    <a:pt x="2007" y="1578"/>
                    <a:pt x="2007" y="1033"/>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1"/>
            <p:cNvSpPr/>
            <p:nvPr/>
          </p:nvSpPr>
          <p:spPr>
            <a:xfrm>
              <a:off x="5937775" y="14284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1"/>
            <p:cNvSpPr/>
            <p:nvPr/>
          </p:nvSpPr>
          <p:spPr>
            <a:xfrm>
              <a:off x="5865400" y="2221800"/>
              <a:ext cx="50900" cy="50900"/>
            </a:xfrm>
            <a:custGeom>
              <a:avLst/>
              <a:gdLst/>
              <a:ahLst/>
              <a:cxnLst/>
              <a:rect l="l" t="t" r="r" b="b"/>
              <a:pathLst>
                <a:path w="2036" h="2036" extrusionOk="0">
                  <a:moveTo>
                    <a:pt x="1004" y="0"/>
                  </a:moveTo>
                  <a:cubicBezTo>
                    <a:pt x="459" y="0"/>
                    <a:pt x="0" y="459"/>
                    <a:pt x="0" y="1004"/>
                  </a:cubicBezTo>
                  <a:cubicBezTo>
                    <a:pt x="0"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1"/>
            <p:cNvSpPr/>
            <p:nvPr/>
          </p:nvSpPr>
          <p:spPr>
            <a:xfrm>
              <a:off x="5865400" y="1428450"/>
              <a:ext cx="50900" cy="50175"/>
            </a:xfrm>
            <a:custGeom>
              <a:avLst/>
              <a:gdLst/>
              <a:ahLst/>
              <a:cxnLst/>
              <a:rect l="l" t="t" r="r" b="b"/>
              <a:pathLst>
                <a:path w="2036" h="2007" extrusionOk="0">
                  <a:moveTo>
                    <a:pt x="1004" y="0"/>
                  </a:moveTo>
                  <a:cubicBezTo>
                    <a:pt x="459" y="0"/>
                    <a:pt x="0" y="459"/>
                    <a:pt x="0" y="1004"/>
                  </a:cubicBezTo>
                  <a:cubicBezTo>
                    <a:pt x="0"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1"/>
            <p:cNvSpPr/>
            <p:nvPr/>
          </p:nvSpPr>
          <p:spPr>
            <a:xfrm>
              <a:off x="5793000" y="2510600"/>
              <a:ext cx="50925" cy="50200"/>
            </a:xfrm>
            <a:custGeom>
              <a:avLst/>
              <a:gdLst/>
              <a:ahLst/>
              <a:cxnLst/>
              <a:rect l="l" t="t" r="r" b="b"/>
              <a:pathLst>
                <a:path w="2037" h="2008" extrusionOk="0">
                  <a:moveTo>
                    <a:pt x="1004" y="1"/>
                  </a:moveTo>
                  <a:cubicBezTo>
                    <a:pt x="460" y="1"/>
                    <a:pt x="1" y="460"/>
                    <a:pt x="1" y="1004"/>
                  </a:cubicBezTo>
                  <a:cubicBezTo>
                    <a:pt x="1" y="1578"/>
                    <a:pt x="460" y="2008"/>
                    <a:pt x="1004" y="2008"/>
                  </a:cubicBezTo>
                  <a:cubicBezTo>
                    <a:pt x="1578" y="2008"/>
                    <a:pt x="2036" y="1578"/>
                    <a:pt x="2036" y="1004"/>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1"/>
            <p:cNvSpPr/>
            <p:nvPr/>
          </p:nvSpPr>
          <p:spPr>
            <a:xfrm>
              <a:off x="5793000" y="2438225"/>
              <a:ext cx="50925" cy="50900"/>
            </a:xfrm>
            <a:custGeom>
              <a:avLst/>
              <a:gdLst/>
              <a:ahLst/>
              <a:cxnLst/>
              <a:rect l="l" t="t" r="r" b="b"/>
              <a:pathLst>
                <a:path w="2037" h="2036" extrusionOk="0">
                  <a:moveTo>
                    <a:pt x="1004" y="1"/>
                  </a:moveTo>
                  <a:cubicBezTo>
                    <a:pt x="460" y="1"/>
                    <a:pt x="1" y="459"/>
                    <a:pt x="1" y="1033"/>
                  </a:cubicBezTo>
                  <a:cubicBezTo>
                    <a:pt x="1" y="1577"/>
                    <a:pt x="460" y="2036"/>
                    <a:pt x="1004" y="2036"/>
                  </a:cubicBezTo>
                  <a:cubicBezTo>
                    <a:pt x="1578" y="2036"/>
                    <a:pt x="2036" y="1577"/>
                    <a:pt x="2036" y="1033"/>
                  </a:cubicBezTo>
                  <a:cubicBezTo>
                    <a:pt x="2036" y="459"/>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1"/>
            <p:cNvSpPr/>
            <p:nvPr/>
          </p:nvSpPr>
          <p:spPr>
            <a:xfrm>
              <a:off x="5793000" y="2366550"/>
              <a:ext cx="50925" cy="50200"/>
            </a:xfrm>
            <a:custGeom>
              <a:avLst/>
              <a:gdLst/>
              <a:ahLst/>
              <a:cxnLst/>
              <a:rect l="l" t="t" r="r" b="b"/>
              <a:pathLst>
                <a:path w="2037" h="2008" extrusionOk="0">
                  <a:moveTo>
                    <a:pt x="1004" y="1"/>
                  </a:moveTo>
                  <a:cubicBezTo>
                    <a:pt x="460" y="1"/>
                    <a:pt x="1" y="460"/>
                    <a:pt x="1" y="1004"/>
                  </a:cubicBezTo>
                  <a:cubicBezTo>
                    <a:pt x="1" y="1549"/>
                    <a:pt x="460" y="2008"/>
                    <a:pt x="1004" y="2008"/>
                  </a:cubicBezTo>
                  <a:cubicBezTo>
                    <a:pt x="1578" y="2008"/>
                    <a:pt x="2036" y="1549"/>
                    <a:pt x="2036" y="1004"/>
                  </a:cubicBezTo>
                  <a:cubicBezTo>
                    <a:pt x="2036" y="460"/>
                    <a:pt x="157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1"/>
            <p:cNvSpPr/>
            <p:nvPr/>
          </p:nvSpPr>
          <p:spPr>
            <a:xfrm>
              <a:off x="5793000" y="2221800"/>
              <a:ext cx="50925" cy="50900"/>
            </a:xfrm>
            <a:custGeom>
              <a:avLst/>
              <a:gdLst/>
              <a:ahLst/>
              <a:cxnLst/>
              <a:rect l="l" t="t" r="r" b="b"/>
              <a:pathLst>
                <a:path w="2037" h="2036" extrusionOk="0">
                  <a:moveTo>
                    <a:pt x="1004" y="0"/>
                  </a:moveTo>
                  <a:cubicBezTo>
                    <a:pt x="460" y="0"/>
                    <a:pt x="1" y="459"/>
                    <a:pt x="1" y="1004"/>
                  </a:cubicBezTo>
                  <a:cubicBezTo>
                    <a:pt x="1" y="1577"/>
                    <a:pt x="460" y="2036"/>
                    <a:pt x="1004" y="2036"/>
                  </a:cubicBezTo>
                  <a:cubicBezTo>
                    <a:pt x="1578" y="2036"/>
                    <a:pt x="2036" y="1577"/>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1"/>
            <p:cNvSpPr/>
            <p:nvPr/>
          </p:nvSpPr>
          <p:spPr>
            <a:xfrm>
              <a:off x="5793000" y="1428450"/>
              <a:ext cx="50925" cy="50175"/>
            </a:xfrm>
            <a:custGeom>
              <a:avLst/>
              <a:gdLst/>
              <a:ahLst/>
              <a:cxnLst/>
              <a:rect l="l" t="t" r="r" b="b"/>
              <a:pathLst>
                <a:path w="2037" h="2007" extrusionOk="0">
                  <a:moveTo>
                    <a:pt x="1004" y="0"/>
                  </a:moveTo>
                  <a:cubicBezTo>
                    <a:pt x="460" y="0"/>
                    <a:pt x="1" y="459"/>
                    <a:pt x="1" y="1004"/>
                  </a:cubicBezTo>
                  <a:cubicBezTo>
                    <a:pt x="1" y="1548"/>
                    <a:pt x="460" y="2007"/>
                    <a:pt x="1004" y="2007"/>
                  </a:cubicBezTo>
                  <a:cubicBezTo>
                    <a:pt x="1578" y="2007"/>
                    <a:pt x="2036" y="1548"/>
                    <a:pt x="2036" y="1004"/>
                  </a:cubicBezTo>
                  <a:cubicBezTo>
                    <a:pt x="2036"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1"/>
            <p:cNvSpPr/>
            <p:nvPr/>
          </p:nvSpPr>
          <p:spPr>
            <a:xfrm>
              <a:off x="5721350" y="2727050"/>
              <a:ext cx="50175" cy="50175"/>
            </a:xfrm>
            <a:custGeom>
              <a:avLst/>
              <a:gdLst/>
              <a:ahLst/>
              <a:cxnLst/>
              <a:rect l="l" t="t" r="r" b="b"/>
              <a:pathLst>
                <a:path w="2007" h="2007" extrusionOk="0">
                  <a:moveTo>
                    <a:pt x="1004" y="0"/>
                  </a:moveTo>
                  <a:cubicBezTo>
                    <a:pt x="459" y="0"/>
                    <a:pt x="0" y="459"/>
                    <a:pt x="0" y="1004"/>
                  </a:cubicBezTo>
                  <a:cubicBezTo>
                    <a:pt x="0" y="1577"/>
                    <a:pt x="459" y="2007"/>
                    <a:pt x="1004" y="2007"/>
                  </a:cubicBezTo>
                  <a:cubicBezTo>
                    <a:pt x="1548" y="2007"/>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1"/>
            <p:cNvSpPr/>
            <p:nvPr/>
          </p:nvSpPr>
          <p:spPr>
            <a:xfrm>
              <a:off x="5721350" y="2654650"/>
              <a:ext cx="50175" cy="50925"/>
            </a:xfrm>
            <a:custGeom>
              <a:avLst/>
              <a:gdLst/>
              <a:ahLst/>
              <a:cxnLst/>
              <a:rect l="l" t="t" r="r" b="b"/>
              <a:pathLst>
                <a:path w="2007" h="2037" extrusionOk="0">
                  <a:moveTo>
                    <a:pt x="1004" y="1"/>
                  </a:moveTo>
                  <a:cubicBezTo>
                    <a:pt x="459" y="1"/>
                    <a:pt x="0" y="460"/>
                    <a:pt x="0" y="1033"/>
                  </a:cubicBezTo>
                  <a:cubicBezTo>
                    <a:pt x="0" y="1578"/>
                    <a:pt x="459"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1"/>
            <p:cNvSpPr/>
            <p:nvPr/>
          </p:nvSpPr>
          <p:spPr>
            <a:xfrm>
              <a:off x="5721350" y="2583000"/>
              <a:ext cx="50175" cy="50175"/>
            </a:xfrm>
            <a:custGeom>
              <a:avLst/>
              <a:gdLst/>
              <a:ahLst/>
              <a:cxnLst/>
              <a:rect l="l" t="t" r="r" b="b"/>
              <a:pathLst>
                <a:path w="2007" h="2007"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1"/>
            <p:cNvSpPr/>
            <p:nvPr/>
          </p:nvSpPr>
          <p:spPr>
            <a:xfrm>
              <a:off x="5721350" y="2510600"/>
              <a:ext cx="50175" cy="50200"/>
            </a:xfrm>
            <a:custGeom>
              <a:avLst/>
              <a:gdLst/>
              <a:ahLst/>
              <a:cxnLst/>
              <a:rect l="l" t="t" r="r" b="b"/>
              <a:pathLst>
                <a:path w="2007" h="2008" extrusionOk="0">
                  <a:moveTo>
                    <a:pt x="1004" y="1"/>
                  </a:moveTo>
                  <a:cubicBezTo>
                    <a:pt x="459" y="1"/>
                    <a:pt x="0" y="460"/>
                    <a:pt x="0" y="1004"/>
                  </a:cubicBezTo>
                  <a:cubicBezTo>
                    <a:pt x="0" y="1578"/>
                    <a:pt x="459" y="2008"/>
                    <a:pt x="1004" y="2008"/>
                  </a:cubicBezTo>
                  <a:cubicBezTo>
                    <a:pt x="1548" y="2008"/>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1"/>
            <p:cNvSpPr/>
            <p:nvPr/>
          </p:nvSpPr>
          <p:spPr>
            <a:xfrm>
              <a:off x="5721350" y="2366550"/>
              <a:ext cx="50175" cy="50200"/>
            </a:xfrm>
            <a:custGeom>
              <a:avLst/>
              <a:gdLst/>
              <a:ahLst/>
              <a:cxnLst/>
              <a:rect l="l" t="t" r="r" b="b"/>
              <a:pathLst>
                <a:path w="2007" h="2008" extrusionOk="0">
                  <a:moveTo>
                    <a:pt x="1004" y="1"/>
                  </a:moveTo>
                  <a:cubicBezTo>
                    <a:pt x="459" y="1"/>
                    <a:pt x="0" y="460"/>
                    <a:pt x="0" y="1004"/>
                  </a:cubicBezTo>
                  <a:cubicBezTo>
                    <a:pt x="0" y="1549"/>
                    <a:pt x="459" y="2008"/>
                    <a:pt x="1004" y="2008"/>
                  </a:cubicBezTo>
                  <a:cubicBezTo>
                    <a:pt x="1548" y="2008"/>
                    <a:pt x="2007" y="1549"/>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1"/>
            <p:cNvSpPr/>
            <p:nvPr/>
          </p:nvSpPr>
          <p:spPr>
            <a:xfrm>
              <a:off x="5721350" y="2294175"/>
              <a:ext cx="50175" cy="50200"/>
            </a:xfrm>
            <a:custGeom>
              <a:avLst/>
              <a:gdLst/>
              <a:ahLst/>
              <a:cxnLst/>
              <a:rect l="l" t="t" r="r" b="b"/>
              <a:pathLst>
                <a:path w="2007" h="2008" extrusionOk="0">
                  <a:moveTo>
                    <a:pt x="1004" y="1"/>
                  </a:moveTo>
                  <a:cubicBezTo>
                    <a:pt x="459" y="1"/>
                    <a:pt x="0" y="459"/>
                    <a:pt x="0" y="1004"/>
                  </a:cubicBezTo>
                  <a:cubicBezTo>
                    <a:pt x="0" y="1577"/>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1"/>
            <p:cNvSpPr/>
            <p:nvPr/>
          </p:nvSpPr>
          <p:spPr>
            <a:xfrm>
              <a:off x="5721350" y="1428450"/>
              <a:ext cx="50175" cy="50175"/>
            </a:xfrm>
            <a:custGeom>
              <a:avLst/>
              <a:gdLst/>
              <a:ahLst/>
              <a:cxnLst/>
              <a:rect l="l" t="t" r="r" b="b"/>
              <a:pathLst>
                <a:path w="2007" h="2007"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1"/>
            <p:cNvSpPr/>
            <p:nvPr/>
          </p:nvSpPr>
          <p:spPr>
            <a:xfrm>
              <a:off x="5648950" y="2727050"/>
              <a:ext cx="50200" cy="50175"/>
            </a:xfrm>
            <a:custGeom>
              <a:avLst/>
              <a:gdLst/>
              <a:ahLst/>
              <a:cxnLst/>
              <a:rect l="l" t="t" r="r" b="b"/>
              <a:pathLst>
                <a:path w="2008" h="2007" extrusionOk="0">
                  <a:moveTo>
                    <a:pt x="1004" y="0"/>
                  </a:moveTo>
                  <a:cubicBezTo>
                    <a:pt x="460" y="0"/>
                    <a:pt x="1" y="459"/>
                    <a:pt x="1" y="1004"/>
                  </a:cubicBezTo>
                  <a:cubicBezTo>
                    <a:pt x="1" y="1577"/>
                    <a:pt x="460" y="2007"/>
                    <a:pt x="1004" y="2007"/>
                  </a:cubicBezTo>
                  <a:cubicBezTo>
                    <a:pt x="1578" y="2007"/>
                    <a:pt x="2008" y="1577"/>
                    <a:pt x="2008" y="1004"/>
                  </a:cubicBezTo>
                  <a:cubicBezTo>
                    <a:pt x="2008" y="459"/>
                    <a:pt x="157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1"/>
            <p:cNvSpPr/>
            <p:nvPr/>
          </p:nvSpPr>
          <p:spPr>
            <a:xfrm>
              <a:off x="5648950" y="1428450"/>
              <a:ext cx="50200" cy="50175"/>
            </a:xfrm>
            <a:custGeom>
              <a:avLst/>
              <a:gdLst/>
              <a:ahLst/>
              <a:cxnLst/>
              <a:rect l="l" t="t" r="r" b="b"/>
              <a:pathLst>
                <a:path w="2008" h="2007" extrusionOk="0">
                  <a:moveTo>
                    <a:pt x="1004" y="0"/>
                  </a:moveTo>
                  <a:cubicBezTo>
                    <a:pt x="460" y="0"/>
                    <a:pt x="1" y="459"/>
                    <a:pt x="1" y="1004"/>
                  </a:cubicBezTo>
                  <a:cubicBezTo>
                    <a:pt x="1" y="1548"/>
                    <a:pt x="460" y="2007"/>
                    <a:pt x="1004" y="2007"/>
                  </a:cubicBezTo>
                  <a:cubicBezTo>
                    <a:pt x="1578"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1"/>
            <p:cNvSpPr/>
            <p:nvPr/>
          </p:nvSpPr>
          <p:spPr>
            <a:xfrm>
              <a:off x="5648950" y="1283675"/>
              <a:ext cx="50200" cy="50900"/>
            </a:xfrm>
            <a:custGeom>
              <a:avLst/>
              <a:gdLst/>
              <a:ahLst/>
              <a:cxnLst/>
              <a:rect l="l" t="t" r="r" b="b"/>
              <a:pathLst>
                <a:path w="2008" h="2036" extrusionOk="0">
                  <a:moveTo>
                    <a:pt x="1004" y="1"/>
                  </a:moveTo>
                  <a:cubicBezTo>
                    <a:pt x="460" y="1"/>
                    <a:pt x="1" y="459"/>
                    <a:pt x="1" y="1033"/>
                  </a:cubicBezTo>
                  <a:cubicBezTo>
                    <a:pt x="1" y="1577"/>
                    <a:pt x="460" y="2036"/>
                    <a:pt x="1004" y="2036"/>
                  </a:cubicBezTo>
                  <a:cubicBezTo>
                    <a:pt x="1578"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1"/>
            <p:cNvSpPr/>
            <p:nvPr/>
          </p:nvSpPr>
          <p:spPr>
            <a:xfrm>
              <a:off x="5576575" y="3087525"/>
              <a:ext cx="50900" cy="50900"/>
            </a:xfrm>
            <a:custGeom>
              <a:avLst/>
              <a:gdLst/>
              <a:ahLst/>
              <a:cxnLst/>
              <a:rect l="l" t="t" r="r" b="b"/>
              <a:pathLst>
                <a:path w="2036" h="2036" extrusionOk="0">
                  <a:moveTo>
                    <a:pt x="1033" y="0"/>
                  </a:moveTo>
                  <a:cubicBezTo>
                    <a:pt x="459" y="0"/>
                    <a:pt x="1" y="459"/>
                    <a:pt x="1" y="1032"/>
                  </a:cubicBezTo>
                  <a:cubicBezTo>
                    <a:pt x="1" y="1577"/>
                    <a:pt x="459" y="2036"/>
                    <a:pt x="1033" y="2036"/>
                  </a:cubicBezTo>
                  <a:cubicBezTo>
                    <a:pt x="1577" y="2036"/>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1"/>
            <p:cNvSpPr/>
            <p:nvPr/>
          </p:nvSpPr>
          <p:spPr>
            <a:xfrm>
              <a:off x="5576575" y="3015850"/>
              <a:ext cx="50900" cy="50200"/>
            </a:xfrm>
            <a:custGeom>
              <a:avLst/>
              <a:gdLst/>
              <a:ahLst/>
              <a:cxnLst/>
              <a:rect l="l" t="t" r="r" b="b"/>
              <a:pathLst>
                <a:path w="2036"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1"/>
            <p:cNvSpPr/>
            <p:nvPr/>
          </p:nvSpPr>
          <p:spPr>
            <a:xfrm>
              <a:off x="5576575" y="2943475"/>
              <a:ext cx="50900" cy="50900"/>
            </a:xfrm>
            <a:custGeom>
              <a:avLst/>
              <a:gdLst/>
              <a:ahLst/>
              <a:cxnLst/>
              <a:rect l="l" t="t" r="r" b="b"/>
              <a:pathLst>
                <a:path w="2036" h="2036" extrusionOk="0">
                  <a:moveTo>
                    <a:pt x="1033" y="0"/>
                  </a:moveTo>
                  <a:cubicBezTo>
                    <a:pt x="459" y="0"/>
                    <a:pt x="1" y="459"/>
                    <a:pt x="1" y="1004"/>
                  </a:cubicBezTo>
                  <a:cubicBezTo>
                    <a:pt x="1" y="1577"/>
                    <a:pt x="459" y="2036"/>
                    <a:pt x="1033" y="2036"/>
                  </a:cubicBezTo>
                  <a:cubicBezTo>
                    <a:pt x="1577" y="2036"/>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1"/>
            <p:cNvSpPr/>
            <p:nvPr/>
          </p:nvSpPr>
          <p:spPr>
            <a:xfrm>
              <a:off x="5576575" y="2727050"/>
              <a:ext cx="50900" cy="50175"/>
            </a:xfrm>
            <a:custGeom>
              <a:avLst/>
              <a:gdLst/>
              <a:ahLst/>
              <a:cxnLst/>
              <a:rect l="l" t="t" r="r" b="b"/>
              <a:pathLst>
                <a:path w="2036"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1"/>
            <p:cNvSpPr/>
            <p:nvPr/>
          </p:nvSpPr>
          <p:spPr>
            <a:xfrm>
              <a:off x="5576575" y="1428450"/>
              <a:ext cx="50900" cy="50175"/>
            </a:xfrm>
            <a:custGeom>
              <a:avLst/>
              <a:gdLst/>
              <a:ahLst/>
              <a:cxnLst/>
              <a:rect l="l" t="t" r="r" b="b"/>
              <a:pathLst>
                <a:path w="2036"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1"/>
            <p:cNvSpPr/>
            <p:nvPr/>
          </p:nvSpPr>
          <p:spPr>
            <a:xfrm>
              <a:off x="5576575" y="1283675"/>
              <a:ext cx="50900" cy="50900"/>
            </a:xfrm>
            <a:custGeom>
              <a:avLst/>
              <a:gdLst/>
              <a:ahLst/>
              <a:cxnLst/>
              <a:rect l="l" t="t" r="r" b="b"/>
              <a:pathLst>
                <a:path w="2036"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1"/>
            <p:cNvSpPr/>
            <p:nvPr/>
          </p:nvSpPr>
          <p:spPr>
            <a:xfrm>
              <a:off x="5504900" y="3015850"/>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1"/>
            <p:cNvSpPr/>
            <p:nvPr/>
          </p:nvSpPr>
          <p:spPr>
            <a:xfrm>
              <a:off x="5504900" y="2871100"/>
              <a:ext cx="50200" cy="50900"/>
            </a:xfrm>
            <a:custGeom>
              <a:avLst/>
              <a:gdLst/>
              <a:ahLst/>
              <a:cxnLst/>
              <a:rect l="l" t="t" r="r" b="b"/>
              <a:pathLst>
                <a:path w="2008" h="2036" extrusionOk="0">
                  <a:moveTo>
                    <a:pt x="1004" y="0"/>
                  </a:moveTo>
                  <a:cubicBezTo>
                    <a:pt x="460" y="0"/>
                    <a:pt x="1" y="459"/>
                    <a:pt x="1" y="1032"/>
                  </a:cubicBezTo>
                  <a:cubicBezTo>
                    <a:pt x="1" y="1577"/>
                    <a:pt x="460" y="2035"/>
                    <a:pt x="1004" y="2035"/>
                  </a:cubicBezTo>
                  <a:cubicBezTo>
                    <a:pt x="1549" y="2035"/>
                    <a:pt x="2008" y="1577"/>
                    <a:pt x="2008" y="1032"/>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1"/>
            <p:cNvSpPr/>
            <p:nvPr/>
          </p:nvSpPr>
          <p:spPr>
            <a:xfrm>
              <a:off x="5504900" y="2799425"/>
              <a:ext cx="50200" cy="50200"/>
            </a:xfrm>
            <a:custGeom>
              <a:avLst/>
              <a:gdLst/>
              <a:ahLst/>
              <a:cxnLst/>
              <a:rect l="l" t="t" r="r" b="b"/>
              <a:pathLst>
                <a:path w="2008" h="2008" extrusionOk="0">
                  <a:moveTo>
                    <a:pt x="1004" y="1"/>
                  </a:moveTo>
                  <a:cubicBezTo>
                    <a:pt x="460" y="1"/>
                    <a:pt x="1" y="459"/>
                    <a:pt x="1" y="1004"/>
                  </a:cubicBezTo>
                  <a:cubicBezTo>
                    <a:pt x="1" y="1549"/>
                    <a:pt x="460" y="2007"/>
                    <a:pt x="1004" y="2007"/>
                  </a:cubicBezTo>
                  <a:cubicBezTo>
                    <a:pt x="1549" y="2007"/>
                    <a:pt x="2008" y="1549"/>
                    <a:pt x="2008" y="1004"/>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1"/>
            <p:cNvSpPr/>
            <p:nvPr/>
          </p:nvSpPr>
          <p:spPr>
            <a:xfrm>
              <a:off x="5504900" y="1428450"/>
              <a:ext cx="50200" cy="50175"/>
            </a:xfrm>
            <a:custGeom>
              <a:avLst/>
              <a:gdLst/>
              <a:ahLst/>
              <a:cxnLst/>
              <a:rect l="l" t="t" r="r" b="b"/>
              <a:pathLst>
                <a:path w="2008" h="2007" extrusionOk="0">
                  <a:moveTo>
                    <a:pt x="1004" y="0"/>
                  </a:moveTo>
                  <a:cubicBezTo>
                    <a:pt x="460" y="0"/>
                    <a:pt x="1" y="459"/>
                    <a:pt x="1" y="1004"/>
                  </a:cubicBezTo>
                  <a:cubicBezTo>
                    <a:pt x="1" y="1548"/>
                    <a:pt x="460" y="2007"/>
                    <a:pt x="1004" y="2007"/>
                  </a:cubicBezTo>
                  <a:cubicBezTo>
                    <a:pt x="1549" y="2007"/>
                    <a:pt x="2008" y="1548"/>
                    <a:pt x="2008" y="1004"/>
                  </a:cubicBezTo>
                  <a:cubicBezTo>
                    <a:pt x="2008"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1"/>
            <p:cNvSpPr/>
            <p:nvPr/>
          </p:nvSpPr>
          <p:spPr>
            <a:xfrm>
              <a:off x="5504900" y="1356050"/>
              <a:ext cx="50200" cy="50200"/>
            </a:xfrm>
            <a:custGeom>
              <a:avLst/>
              <a:gdLst/>
              <a:ahLst/>
              <a:cxnLst/>
              <a:rect l="l" t="t" r="r" b="b"/>
              <a:pathLst>
                <a:path w="2008" h="2008" extrusionOk="0">
                  <a:moveTo>
                    <a:pt x="1004" y="1"/>
                  </a:moveTo>
                  <a:cubicBezTo>
                    <a:pt x="460" y="1"/>
                    <a:pt x="1" y="460"/>
                    <a:pt x="1" y="1004"/>
                  </a:cubicBezTo>
                  <a:cubicBezTo>
                    <a:pt x="1" y="1578"/>
                    <a:pt x="460" y="2008"/>
                    <a:pt x="1004" y="2008"/>
                  </a:cubicBezTo>
                  <a:cubicBezTo>
                    <a:pt x="1549" y="2008"/>
                    <a:pt x="2008" y="1578"/>
                    <a:pt x="2008" y="1004"/>
                  </a:cubicBezTo>
                  <a:cubicBezTo>
                    <a:pt x="2008"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1"/>
            <p:cNvSpPr/>
            <p:nvPr/>
          </p:nvSpPr>
          <p:spPr>
            <a:xfrm>
              <a:off x="5504900" y="1283675"/>
              <a:ext cx="50200" cy="50900"/>
            </a:xfrm>
            <a:custGeom>
              <a:avLst/>
              <a:gdLst/>
              <a:ahLst/>
              <a:cxnLst/>
              <a:rect l="l" t="t" r="r" b="b"/>
              <a:pathLst>
                <a:path w="2008" h="2036" extrusionOk="0">
                  <a:moveTo>
                    <a:pt x="1004" y="1"/>
                  </a:moveTo>
                  <a:cubicBezTo>
                    <a:pt x="460" y="1"/>
                    <a:pt x="1" y="459"/>
                    <a:pt x="1" y="1033"/>
                  </a:cubicBezTo>
                  <a:cubicBezTo>
                    <a:pt x="1" y="1577"/>
                    <a:pt x="460" y="2036"/>
                    <a:pt x="1004" y="2036"/>
                  </a:cubicBezTo>
                  <a:cubicBezTo>
                    <a:pt x="1549" y="2036"/>
                    <a:pt x="2008" y="1577"/>
                    <a:pt x="2008" y="1033"/>
                  </a:cubicBezTo>
                  <a:cubicBezTo>
                    <a:pt x="2008"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1"/>
            <p:cNvSpPr/>
            <p:nvPr/>
          </p:nvSpPr>
          <p:spPr>
            <a:xfrm>
              <a:off x="5432525" y="3015850"/>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77"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1"/>
            <p:cNvSpPr/>
            <p:nvPr/>
          </p:nvSpPr>
          <p:spPr>
            <a:xfrm>
              <a:off x="5432525" y="2943475"/>
              <a:ext cx="50200" cy="50900"/>
            </a:xfrm>
            <a:custGeom>
              <a:avLst/>
              <a:gdLst/>
              <a:ahLst/>
              <a:cxnLst/>
              <a:rect l="l" t="t" r="r" b="b"/>
              <a:pathLst>
                <a:path w="2008" h="2036" extrusionOk="0">
                  <a:moveTo>
                    <a:pt x="1004" y="0"/>
                  </a:moveTo>
                  <a:cubicBezTo>
                    <a:pt x="459" y="0"/>
                    <a:pt x="0" y="459"/>
                    <a:pt x="0" y="1004"/>
                  </a:cubicBezTo>
                  <a:cubicBezTo>
                    <a:pt x="0" y="1577"/>
                    <a:pt x="459" y="2036"/>
                    <a:pt x="1004" y="2036"/>
                  </a:cubicBezTo>
                  <a:cubicBezTo>
                    <a:pt x="1577" y="2036"/>
                    <a:pt x="2007" y="1577"/>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1"/>
            <p:cNvSpPr/>
            <p:nvPr/>
          </p:nvSpPr>
          <p:spPr>
            <a:xfrm>
              <a:off x="5432525" y="128367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77"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1"/>
            <p:cNvSpPr/>
            <p:nvPr/>
          </p:nvSpPr>
          <p:spPr>
            <a:xfrm>
              <a:off x="5360150" y="29434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5" y="1577"/>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1"/>
            <p:cNvSpPr/>
            <p:nvPr/>
          </p:nvSpPr>
          <p:spPr>
            <a:xfrm>
              <a:off x="5360150" y="287110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5" y="1577"/>
                    <a:pt x="2035" y="1032"/>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1"/>
            <p:cNvSpPr/>
            <p:nvPr/>
          </p:nvSpPr>
          <p:spPr>
            <a:xfrm>
              <a:off x="5360150" y="128367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5" y="1577"/>
                    <a:pt x="2035" y="1033"/>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1"/>
            <p:cNvSpPr/>
            <p:nvPr/>
          </p:nvSpPr>
          <p:spPr>
            <a:xfrm>
              <a:off x="5287750" y="2871100"/>
              <a:ext cx="50925" cy="50900"/>
            </a:xfrm>
            <a:custGeom>
              <a:avLst/>
              <a:gdLst/>
              <a:ahLst/>
              <a:cxnLst/>
              <a:rect l="l" t="t" r="r" b="b"/>
              <a:pathLst>
                <a:path w="2037" h="2036" extrusionOk="0">
                  <a:moveTo>
                    <a:pt x="1033" y="0"/>
                  </a:moveTo>
                  <a:cubicBezTo>
                    <a:pt x="459" y="0"/>
                    <a:pt x="29" y="459"/>
                    <a:pt x="1" y="1032"/>
                  </a:cubicBezTo>
                  <a:cubicBezTo>
                    <a:pt x="1" y="1577"/>
                    <a:pt x="459" y="2035"/>
                    <a:pt x="1033" y="2035"/>
                  </a:cubicBezTo>
                  <a:cubicBezTo>
                    <a:pt x="1577" y="2035"/>
                    <a:pt x="2036" y="1577"/>
                    <a:pt x="2036" y="1032"/>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1"/>
            <p:cNvSpPr/>
            <p:nvPr/>
          </p:nvSpPr>
          <p:spPr>
            <a:xfrm>
              <a:off x="5287750" y="2799425"/>
              <a:ext cx="50925" cy="50200"/>
            </a:xfrm>
            <a:custGeom>
              <a:avLst/>
              <a:gdLst/>
              <a:ahLst/>
              <a:cxnLst/>
              <a:rect l="l" t="t" r="r" b="b"/>
              <a:pathLst>
                <a:path w="2037" h="2008" extrusionOk="0">
                  <a:moveTo>
                    <a:pt x="1033" y="1"/>
                  </a:moveTo>
                  <a:cubicBezTo>
                    <a:pt x="459" y="1"/>
                    <a:pt x="29"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1"/>
            <p:cNvSpPr/>
            <p:nvPr/>
          </p:nvSpPr>
          <p:spPr>
            <a:xfrm>
              <a:off x="5287750" y="1356050"/>
              <a:ext cx="50925" cy="50925"/>
            </a:xfrm>
            <a:custGeom>
              <a:avLst/>
              <a:gdLst/>
              <a:ahLst/>
              <a:cxnLst/>
              <a:rect l="l" t="t" r="r" b="b"/>
              <a:pathLst>
                <a:path w="2037" h="2037" extrusionOk="0">
                  <a:moveTo>
                    <a:pt x="1033" y="1"/>
                  </a:moveTo>
                  <a:cubicBezTo>
                    <a:pt x="459" y="1"/>
                    <a:pt x="1" y="460"/>
                    <a:pt x="1" y="1004"/>
                  </a:cubicBezTo>
                  <a:cubicBezTo>
                    <a:pt x="1" y="1578"/>
                    <a:pt x="459" y="2036"/>
                    <a:pt x="1033" y="2036"/>
                  </a:cubicBezTo>
                  <a:cubicBezTo>
                    <a:pt x="1577" y="2036"/>
                    <a:pt x="2036" y="1578"/>
                    <a:pt x="2036" y="1004"/>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1"/>
            <p:cNvSpPr/>
            <p:nvPr/>
          </p:nvSpPr>
          <p:spPr>
            <a:xfrm>
              <a:off x="5287750" y="1283675"/>
              <a:ext cx="50925" cy="50900"/>
            </a:xfrm>
            <a:custGeom>
              <a:avLst/>
              <a:gdLst/>
              <a:ahLst/>
              <a:cxnLst/>
              <a:rect l="l" t="t" r="r" b="b"/>
              <a:pathLst>
                <a:path w="2037" h="2036" extrusionOk="0">
                  <a:moveTo>
                    <a:pt x="1033" y="1"/>
                  </a:moveTo>
                  <a:cubicBezTo>
                    <a:pt x="459" y="1"/>
                    <a:pt x="29"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1"/>
            <p:cNvSpPr/>
            <p:nvPr/>
          </p:nvSpPr>
          <p:spPr>
            <a:xfrm>
              <a:off x="5216100" y="2727050"/>
              <a:ext cx="50175" cy="50175"/>
            </a:xfrm>
            <a:custGeom>
              <a:avLst/>
              <a:gdLst/>
              <a:ahLst/>
              <a:cxnLst/>
              <a:rect l="l" t="t" r="r" b="b"/>
              <a:pathLst>
                <a:path w="2007" h="2007" extrusionOk="0">
                  <a:moveTo>
                    <a:pt x="1003" y="0"/>
                  </a:moveTo>
                  <a:cubicBezTo>
                    <a:pt x="459" y="0"/>
                    <a:pt x="0" y="459"/>
                    <a:pt x="0" y="1004"/>
                  </a:cubicBezTo>
                  <a:cubicBezTo>
                    <a:pt x="0" y="1577"/>
                    <a:pt x="459" y="2007"/>
                    <a:pt x="1003" y="2007"/>
                  </a:cubicBezTo>
                  <a:cubicBezTo>
                    <a:pt x="1577" y="2007"/>
                    <a:pt x="2007" y="1577"/>
                    <a:pt x="2007" y="1004"/>
                  </a:cubicBezTo>
                  <a:cubicBezTo>
                    <a:pt x="2007"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1"/>
            <p:cNvSpPr/>
            <p:nvPr/>
          </p:nvSpPr>
          <p:spPr>
            <a:xfrm>
              <a:off x="5216100" y="1356050"/>
              <a:ext cx="50175" cy="50200"/>
            </a:xfrm>
            <a:custGeom>
              <a:avLst/>
              <a:gdLst/>
              <a:ahLst/>
              <a:cxnLst/>
              <a:rect l="l" t="t" r="r" b="b"/>
              <a:pathLst>
                <a:path w="2007" h="2008" extrusionOk="0">
                  <a:moveTo>
                    <a:pt x="1003" y="1"/>
                  </a:moveTo>
                  <a:cubicBezTo>
                    <a:pt x="459" y="1"/>
                    <a:pt x="0" y="460"/>
                    <a:pt x="0" y="1004"/>
                  </a:cubicBezTo>
                  <a:cubicBezTo>
                    <a:pt x="0" y="1578"/>
                    <a:pt x="459" y="2008"/>
                    <a:pt x="1003" y="2008"/>
                  </a:cubicBezTo>
                  <a:cubicBezTo>
                    <a:pt x="1577" y="2008"/>
                    <a:pt x="2007" y="1578"/>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1"/>
            <p:cNvSpPr/>
            <p:nvPr/>
          </p:nvSpPr>
          <p:spPr>
            <a:xfrm>
              <a:off x="5143700" y="2799425"/>
              <a:ext cx="50925" cy="50200"/>
            </a:xfrm>
            <a:custGeom>
              <a:avLst/>
              <a:gdLst/>
              <a:ahLst/>
              <a:cxnLst/>
              <a:rect l="l" t="t" r="r" b="b"/>
              <a:pathLst>
                <a:path w="2037" h="2008" extrusionOk="0">
                  <a:moveTo>
                    <a:pt x="1004" y="1"/>
                  </a:moveTo>
                  <a:cubicBezTo>
                    <a:pt x="459" y="1"/>
                    <a:pt x="1" y="459"/>
                    <a:pt x="1" y="1004"/>
                  </a:cubicBezTo>
                  <a:cubicBezTo>
                    <a:pt x="1"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1"/>
            <p:cNvSpPr/>
            <p:nvPr/>
          </p:nvSpPr>
          <p:spPr>
            <a:xfrm>
              <a:off x="5143700" y="2727050"/>
              <a:ext cx="50925" cy="50175"/>
            </a:xfrm>
            <a:custGeom>
              <a:avLst/>
              <a:gdLst/>
              <a:ahLst/>
              <a:cxnLst/>
              <a:rect l="l" t="t" r="r" b="b"/>
              <a:pathLst>
                <a:path w="2037" h="2007" extrusionOk="0">
                  <a:moveTo>
                    <a:pt x="1004" y="0"/>
                  </a:moveTo>
                  <a:cubicBezTo>
                    <a:pt x="459" y="0"/>
                    <a:pt x="1" y="459"/>
                    <a:pt x="1" y="1004"/>
                  </a:cubicBezTo>
                  <a:cubicBezTo>
                    <a:pt x="1" y="1577"/>
                    <a:pt x="459" y="2007"/>
                    <a:pt x="1004" y="2007"/>
                  </a:cubicBezTo>
                  <a:cubicBezTo>
                    <a:pt x="1577" y="2007"/>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1"/>
            <p:cNvSpPr/>
            <p:nvPr/>
          </p:nvSpPr>
          <p:spPr>
            <a:xfrm>
              <a:off x="5143700" y="1356050"/>
              <a:ext cx="50925" cy="50200"/>
            </a:xfrm>
            <a:custGeom>
              <a:avLst/>
              <a:gdLst/>
              <a:ahLst/>
              <a:cxnLst/>
              <a:rect l="l" t="t" r="r" b="b"/>
              <a:pathLst>
                <a:path w="2037" h="2008" extrusionOk="0">
                  <a:moveTo>
                    <a:pt x="1004" y="1"/>
                  </a:moveTo>
                  <a:cubicBezTo>
                    <a:pt x="459" y="1"/>
                    <a:pt x="1" y="460"/>
                    <a:pt x="1" y="1004"/>
                  </a:cubicBezTo>
                  <a:cubicBezTo>
                    <a:pt x="1" y="1578"/>
                    <a:pt x="459" y="2008"/>
                    <a:pt x="1004" y="2008"/>
                  </a:cubicBezTo>
                  <a:cubicBezTo>
                    <a:pt x="1577" y="2008"/>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1"/>
            <p:cNvSpPr/>
            <p:nvPr/>
          </p:nvSpPr>
          <p:spPr>
            <a:xfrm>
              <a:off x="5071325" y="2871100"/>
              <a:ext cx="50900" cy="50900"/>
            </a:xfrm>
            <a:custGeom>
              <a:avLst/>
              <a:gdLst/>
              <a:ahLst/>
              <a:cxnLst/>
              <a:rect l="l" t="t" r="r" b="b"/>
              <a:pathLst>
                <a:path w="2036" h="2036" extrusionOk="0">
                  <a:moveTo>
                    <a:pt x="1032" y="0"/>
                  </a:moveTo>
                  <a:cubicBezTo>
                    <a:pt x="459" y="0"/>
                    <a:pt x="0" y="459"/>
                    <a:pt x="0" y="1032"/>
                  </a:cubicBezTo>
                  <a:cubicBezTo>
                    <a:pt x="0" y="1577"/>
                    <a:pt x="459" y="2035"/>
                    <a:pt x="1032" y="2035"/>
                  </a:cubicBezTo>
                  <a:cubicBezTo>
                    <a:pt x="1577" y="2035"/>
                    <a:pt x="2036" y="1577"/>
                    <a:pt x="2036" y="1032"/>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1"/>
            <p:cNvSpPr/>
            <p:nvPr/>
          </p:nvSpPr>
          <p:spPr>
            <a:xfrm>
              <a:off x="5071325" y="2799425"/>
              <a:ext cx="50900" cy="50200"/>
            </a:xfrm>
            <a:custGeom>
              <a:avLst/>
              <a:gdLst/>
              <a:ahLst/>
              <a:cxnLst/>
              <a:rect l="l" t="t" r="r" b="b"/>
              <a:pathLst>
                <a:path w="2036" h="2008" extrusionOk="0">
                  <a:moveTo>
                    <a:pt x="1032" y="1"/>
                  </a:moveTo>
                  <a:cubicBezTo>
                    <a:pt x="459" y="1"/>
                    <a:pt x="0" y="459"/>
                    <a:pt x="0" y="1004"/>
                  </a:cubicBezTo>
                  <a:cubicBezTo>
                    <a:pt x="0" y="1549"/>
                    <a:pt x="459" y="2007"/>
                    <a:pt x="1032" y="2007"/>
                  </a:cubicBezTo>
                  <a:cubicBezTo>
                    <a:pt x="1577" y="2007"/>
                    <a:pt x="2036" y="1549"/>
                    <a:pt x="2036" y="1004"/>
                  </a:cubicBezTo>
                  <a:cubicBezTo>
                    <a:pt x="2036"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1"/>
            <p:cNvSpPr/>
            <p:nvPr/>
          </p:nvSpPr>
          <p:spPr>
            <a:xfrm>
              <a:off x="5071325" y="14284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1"/>
            <p:cNvSpPr/>
            <p:nvPr/>
          </p:nvSpPr>
          <p:spPr>
            <a:xfrm>
              <a:off x="4999650" y="3087525"/>
              <a:ext cx="50200" cy="50900"/>
            </a:xfrm>
            <a:custGeom>
              <a:avLst/>
              <a:gdLst/>
              <a:ahLst/>
              <a:cxnLst/>
              <a:rect l="l" t="t" r="r" b="b"/>
              <a:pathLst>
                <a:path w="2008" h="2036" extrusionOk="0">
                  <a:moveTo>
                    <a:pt x="1004" y="0"/>
                  </a:moveTo>
                  <a:cubicBezTo>
                    <a:pt x="459" y="0"/>
                    <a:pt x="1" y="459"/>
                    <a:pt x="1" y="1032"/>
                  </a:cubicBezTo>
                  <a:cubicBezTo>
                    <a:pt x="1" y="1577"/>
                    <a:pt x="459" y="2036"/>
                    <a:pt x="1004" y="2036"/>
                  </a:cubicBezTo>
                  <a:cubicBezTo>
                    <a:pt x="1549" y="2036"/>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1"/>
            <p:cNvSpPr/>
            <p:nvPr/>
          </p:nvSpPr>
          <p:spPr>
            <a:xfrm>
              <a:off x="4999650" y="3015850"/>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1"/>
            <p:cNvSpPr/>
            <p:nvPr/>
          </p:nvSpPr>
          <p:spPr>
            <a:xfrm>
              <a:off x="4999650" y="2943475"/>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1"/>
            <p:cNvSpPr/>
            <p:nvPr/>
          </p:nvSpPr>
          <p:spPr>
            <a:xfrm>
              <a:off x="4999650" y="2871100"/>
              <a:ext cx="50200" cy="50900"/>
            </a:xfrm>
            <a:custGeom>
              <a:avLst/>
              <a:gdLst/>
              <a:ahLst/>
              <a:cxnLst/>
              <a:rect l="l" t="t" r="r" b="b"/>
              <a:pathLst>
                <a:path w="2008" h="2036" extrusionOk="0">
                  <a:moveTo>
                    <a:pt x="1004" y="0"/>
                  </a:moveTo>
                  <a:cubicBezTo>
                    <a:pt x="459" y="0"/>
                    <a:pt x="1" y="459"/>
                    <a:pt x="1" y="1032"/>
                  </a:cubicBezTo>
                  <a:cubicBezTo>
                    <a:pt x="1" y="1577"/>
                    <a:pt x="459" y="2035"/>
                    <a:pt x="1004" y="2035"/>
                  </a:cubicBezTo>
                  <a:cubicBezTo>
                    <a:pt x="1549" y="2035"/>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1"/>
            <p:cNvSpPr/>
            <p:nvPr/>
          </p:nvSpPr>
          <p:spPr>
            <a:xfrm>
              <a:off x="4999650" y="279942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1"/>
            <p:cNvSpPr/>
            <p:nvPr/>
          </p:nvSpPr>
          <p:spPr>
            <a:xfrm>
              <a:off x="4999650" y="2727050"/>
              <a:ext cx="50200" cy="50175"/>
            </a:xfrm>
            <a:custGeom>
              <a:avLst/>
              <a:gdLst/>
              <a:ahLst/>
              <a:cxnLst/>
              <a:rect l="l" t="t" r="r" b="b"/>
              <a:pathLst>
                <a:path w="2008" h="2007" extrusionOk="0">
                  <a:moveTo>
                    <a:pt x="1004" y="0"/>
                  </a:moveTo>
                  <a:cubicBezTo>
                    <a:pt x="459" y="0"/>
                    <a:pt x="1" y="459"/>
                    <a:pt x="1" y="1004"/>
                  </a:cubicBezTo>
                  <a:cubicBezTo>
                    <a:pt x="1" y="1577"/>
                    <a:pt x="459" y="2007"/>
                    <a:pt x="1004" y="2007"/>
                  </a:cubicBezTo>
                  <a:cubicBezTo>
                    <a:pt x="1549" y="2007"/>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1"/>
            <p:cNvSpPr/>
            <p:nvPr/>
          </p:nvSpPr>
          <p:spPr>
            <a:xfrm>
              <a:off x="4999650" y="1500100"/>
              <a:ext cx="50200" cy="50925"/>
            </a:xfrm>
            <a:custGeom>
              <a:avLst/>
              <a:gdLst/>
              <a:ahLst/>
              <a:cxnLst/>
              <a:rect l="l" t="t" r="r" b="b"/>
              <a:pathLst>
                <a:path w="2008" h="2037" extrusionOk="0">
                  <a:moveTo>
                    <a:pt x="1004" y="1"/>
                  </a:moveTo>
                  <a:cubicBezTo>
                    <a:pt x="459" y="1"/>
                    <a:pt x="1" y="460"/>
                    <a:pt x="1" y="1033"/>
                  </a:cubicBezTo>
                  <a:cubicBezTo>
                    <a:pt x="1" y="1578"/>
                    <a:pt x="459" y="2036"/>
                    <a:pt x="1004" y="2036"/>
                  </a:cubicBezTo>
                  <a:cubicBezTo>
                    <a:pt x="1549" y="2036"/>
                    <a:pt x="2007" y="1578"/>
                    <a:pt x="2007" y="1033"/>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1"/>
            <p:cNvSpPr/>
            <p:nvPr/>
          </p:nvSpPr>
          <p:spPr>
            <a:xfrm>
              <a:off x="4999650" y="142845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1"/>
            <p:cNvSpPr/>
            <p:nvPr/>
          </p:nvSpPr>
          <p:spPr>
            <a:xfrm>
              <a:off x="4927275" y="3015850"/>
              <a:ext cx="50900" cy="50200"/>
            </a:xfrm>
            <a:custGeom>
              <a:avLst/>
              <a:gdLst/>
              <a:ahLst/>
              <a:cxnLst/>
              <a:rect l="l" t="t" r="r" b="b"/>
              <a:pathLst>
                <a:path w="2036" h="2008" extrusionOk="0">
                  <a:moveTo>
                    <a:pt x="1004" y="1"/>
                  </a:moveTo>
                  <a:cubicBezTo>
                    <a:pt x="459" y="1"/>
                    <a:pt x="0" y="459"/>
                    <a:pt x="0" y="1004"/>
                  </a:cubicBezTo>
                  <a:cubicBezTo>
                    <a:pt x="0"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1"/>
            <p:cNvSpPr/>
            <p:nvPr/>
          </p:nvSpPr>
          <p:spPr>
            <a:xfrm>
              <a:off x="4927275" y="2943475"/>
              <a:ext cx="50900" cy="50900"/>
            </a:xfrm>
            <a:custGeom>
              <a:avLst/>
              <a:gdLst/>
              <a:ahLst/>
              <a:cxnLst/>
              <a:rect l="l" t="t" r="r" b="b"/>
              <a:pathLst>
                <a:path w="2036" h="2036" extrusionOk="0">
                  <a:moveTo>
                    <a:pt x="1004" y="0"/>
                  </a:moveTo>
                  <a:cubicBezTo>
                    <a:pt x="459" y="0"/>
                    <a:pt x="0" y="459"/>
                    <a:pt x="0" y="1004"/>
                  </a:cubicBezTo>
                  <a:cubicBezTo>
                    <a:pt x="0"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1"/>
            <p:cNvSpPr/>
            <p:nvPr/>
          </p:nvSpPr>
          <p:spPr>
            <a:xfrm>
              <a:off x="4927275" y="2871100"/>
              <a:ext cx="50900" cy="50900"/>
            </a:xfrm>
            <a:custGeom>
              <a:avLst/>
              <a:gdLst/>
              <a:ahLst/>
              <a:cxnLst/>
              <a:rect l="l" t="t" r="r" b="b"/>
              <a:pathLst>
                <a:path w="2036" h="2036" extrusionOk="0">
                  <a:moveTo>
                    <a:pt x="1004" y="0"/>
                  </a:moveTo>
                  <a:cubicBezTo>
                    <a:pt x="459" y="0"/>
                    <a:pt x="0" y="459"/>
                    <a:pt x="0" y="1032"/>
                  </a:cubicBezTo>
                  <a:cubicBezTo>
                    <a:pt x="0"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1"/>
            <p:cNvSpPr/>
            <p:nvPr/>
          </p:nvSpPr>
          <p:spPr>
            <a:xfrm>
              <a:off x="4927275" y="2799425"/>
              <a:ext cx="50900" cy="50200"/>
            </a:xfrm>
            <a:custGeom>
              <a:avLst/>
              <a:gdLst/>
              <a:ahLst/>
              <a:cxnLst/>
              <a:rect l="l" t="t" r="r" b="b"/>
              <a:pathLst>
                <a:path w="2036" h="2008" extrusionOk="0">
                  <a:moveTo>
                    <a:pt x="1004" y="1"/>
                  </a:moveTo>
                  <a:cubicBezTo>
                    <a:pt x="459" y="1"/>
                    <a:pt x="0" y="459"/>
                    <a:pt x="0" y="1004"/>
                  </a:cubicBezTo>
                  <a:cubicBezTo>
                    <a:pt x="0" y="1549"/>
                    <a:pt x="459" y="2007"/>
                    <a:pt x="1004" y="2007"/>
                  </a:cubicBezTo>
                  <a:cubicBezTo>
                    <a:pt x="1577" y="2007"/>
                    <a:pt x="2036" y="1549"/>
                    <a:pt x="2036" y="1004"/>
                  </a:cubicBezTo>
                  <a:cubicBezTo>
                    <a:pt x="2036"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1"/>
            <p:cNvSpPr/>
            <p:nvPr/>
          </p:nvSpPr>
          <p:spPr>
            <a:xfrm>
              <a:off x="4927275" y="2727050"/>
              <a:ext cx="50900" cy="50175"/>
            </a:xfrm>
            <a:custGeom>
              <a:avLst/>
              <a:gdLst/>
              <a:ahLst/>
              <a:cxnLst/>
              <a:rect l="l" t="t" r="r" b="b"/>
              <a:pathLst>
                <a:path w="2036" h="2007" extrusionOk="0">
                  <a:moveTo>
                    <a:pt x="1004" y="0"/>
                  </a:moveTo>
                  <a:cubicBezTo>
                    <a:pt x="459" y="0"/>
                    <a:pt x="0" y="459"/>
                    <a:pt x="0" y="1004"/>
                  </a:cubicBezTo>
                  <a:cubicBezTo>
                    <a:pt x="0" y="1577"/>
                    <a:pt x="459" y="2007"/>
                    <a:pt x="1004" y="2007"/>
                  </a:cubicBezTo>
                  <a:cubicBezTo>
                    <a:pt x="1577" y="2007"/>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1"/>
            <p:cNvSpPr/>
            <p:nvPr/>
          </p:nvSpPr>
          <p:spPr>
            <a:xfrm>
              <a:off x="4927275" y="2654650"/>
              <a:ext cx="50900" cy="50925"/>
            </a:xfrm>
            <a:custGeom>
              <a:avLst/>
              <a:gdLst/>
              <a:ahLst/>
              <a:cxnLst/>
              <a:rect l="l" t="t" r="r" b="b"/>
              <a:pathLst>
                <a:path w="2036" h="2037" extrusionOk="0">
                  <a:moveTo>
                    <a:pt x="1004" y="1"/>
                  </a:moveTo>
                  <a:cubicBezTo>
                    <a:pt x="459" y="1"/>
                    <a:pt x="0" y="460"/>
                    <a:pt x="0" y="1033"/>
                  </a:cubicBezTo>
                  <a:cubicBezTo>
                    <a:pt x="0"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1"/>
            <p:cNvSpPr/>
            <p:nvPr/>
          </p:nvSpPr>
          <p:spPr>
            <a:xfrm>
              <a:off x="4927275" y="1572500"/>
              <a:ext cx="50900" cy="50175"/>
            </a:xfrm>
            <a:custGeom>
              <a:avLst/>
              <a:gdLst/>
              <a:ahLst/>
              <a:cxnLst/>
              <a:rect l="l" t="t" r="r" b="b"/>
              <a:pathLst>
                <a:path w="2036" h="2007" extrusionOk="0">
                  <a:moveTo>
                    <a:pt x="1004" y="0"/>
                  </a:moveTo>
                  <a:cubicBezTo>
                    <a:pt x="459" y="0"/>
                    <a:pt x="0" y="459"/>
                    <a:pt x="0" y="1004"/>
                  </a:cubicBezTo>
                  <a:cubicBezTo>
                    <a:pt x="0" y="1577"/>
                    <a:pt x="459" y="2007"/>
                    <a:pt x="1004" y="2007"/>
                  </a:cubicBezTo>
                  <a:cubicBezTo>
                    <a:pt x="1577" y="2007"/>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1"/>
            <p:cNvSpPr/>
            <p:nvPr/>
          </p:nvSpPr>
          <p:spPr>
            <a:xfrm>
              <a:off x="4851300" y="2727075"/>
              <a:ext cx="57375" cy="50525"/>
            </a:xfrm>
            <a:custGeom>
              <a:avLst/>
              <a:gdLst/>
              <a:ahLst/>
              <a:cxnLst/>
              <a:rect l="l" t="t" r="r" b="b"/>
              <a:pathLst>
                <a:path w="2295" h="2021" extrusionOk="0">
                  <a:moveTo>
                    <a:pt x="1153" y="1"/>
                  </a:moveTo>
                  <a:cubicBezTo>
                    <a:pt x="757" y="1"/>
                    <a:pt x="381" y="243"/>
                    <a:pt x="230" y="630"/>
                  </a:cubicBezTo>
                  <a:cubicBezTo>
                    <a:pt x="1" y="1146"/>
                    <a:pt x="259" y="1748"/>
                    <a:pt x="775" y="1949"/>
                  </a:cubicBezTo>
                  <a:cubicBezTo>
                    <a:pt x="900" y="1997"/>
                    <a:pt x="1029" y="2021"/>
                    <a:pt x="1156" y="2021"/>
                  </a:cubicBezTo>
                  <a:cubicBezTo>
                    <a:pt x="1549" y="2021"/>
                    <a:pt x="1920" y="1794"/>
                    <a:pt x="2093" y="1404"/>
                  </a:cubicBezTo>
                  <a:cubicBezTo>
                    <a:pt x="2294" y="888"/>
                    <a:pt x="2065" y="286"/>
                    <a:pt x="1549" y="85"/>
                  </a:cubicBezTo>
                  <a:cubicBezTo>
                    <a:pt x="1420" y="28"/>
                    <a:pt x="1285" y="1"/>
                    <a:pt x="115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1"/>
            <p:cNvSpPr/>
            <p:nvPr/>
          </p:nvSpPr>
          <p:spPr>
            <a:xfrm>
              <a:off x="4854900" y="265465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5" y="1578"/>
                    <a:pt x="2035" y="1033"/>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1"/>
            <p:cNvSpPr/>
            <p:nvPr/>
          </p:nvSpPr>
          <p:spPr>
            <a:xfrm>
              <a:off x="4854900" y="1572500"/>
              <a:ext cx="50900" cy="50175"/>
            </a:xfrm>
            <a:custGeom>
              <a:avLst/>
              <a:gdLst/>
              <a:ahLst/>
              <a:cxnLst/>
              <a:rect l="l" t="t" r="r" b="b"/>
              <a:pathLst>
                <a:path w="2036" h="2007" extrusionOk="0">
                  <a:moveTo>
                    <a:pt x="1032" y="0"/>
                  </a:moveTo>
                  <a:cubicBezTo>
                    <a:pt x="459" y="0"/>
                    <a:pt x="0" y="430"/>
                    <a:pt x="0" y="1004"/>
                  </a:cubicBezTo>
                  <a:cubicBezTo>
                    <a:pt x="0" y="1548"/>
                    <a:pt x="459" y="2007"/>
                    <a:pt x="1003" y="2007"/>
                  </a:cubicBezTo>
                  <a:cubicBezTo>
                    <a:pt x="1577" y="2007"/>
                    <a:pt x="2035" y="1577"/>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1"/>
            <p:cNvSpPr/>
            <p:nvPr/>
          </p:nvSpPr>
          <p:spPr>
            <a:xfrm>
              <a:off x="4854900" y="1500100"/>
              <a:ext cx="50900" cy="50925"/>
            </a:xfrm>
            <a:custGeom>
              <a:avLst/>
              <a:gdLst/>
              <a:ahLst/>
              <a:cxnLst/>
              <a:rect l="l" t="t" r="r" b="b"/>
              <a:pathLst>
                <a:path w="2036" h="2037" extrusionOk="0">
                  <a:moveTo>
                    <a:pt x="1032" y="1"/>
                  </a:moveTo>
                  <a:cubicBezTo>
                    <a:pt x="459" y="1"/>
                    <a:pt x="29" y="460"/>
                    <a:pt x="0" y="1004"/>
                  </a:cubicBezTo>
                  <a:cubicBezTo>
                    <a:pt x="0" y="1578"/>
                    <a:pt x="459" y="2008"/>
                    <a:pt x="1003" y="2036"/>
                  </a:cubicBezTo>
                  <a:cubicBezTo>
                    <a:pt x="1577" y="2036"/>
                    <a:pt x="2035" y="1578"/>
                    <a:pt x="2035" y="1033"/>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1"/>
            <p:cNvSpPr/>
            <p:nvPr/>
          </p:nvSpPr>
          <p:spPr>
            <a:xfrm>
              <a:off x="4854900" y="142845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5" y="1548"/>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1"/>
            <p:cNvSpPr/>
            <p:nvPr/>
          </p:nvSpPr>
          <p:spPr>
            <a:xfrm>
              <a:off x="4854900" y="1356050"/>
              <a:ext cx="50900" cy="50200"/>
            </a:xfrm>
            <a:custGeom>
              <a:avLst/>
              <a:gdLst/>
              <a:ahLst/>
              <a:cxnLst/>
              <a:rect l="l" t="t" r="r" b="b"/>
              <a:pathLst>
                <a:path w="2036" h="2008" extrusionOk="0">
                  <a:moveTo>
                    <a:pt x="1032" y="1"/>
                  </a:moveTo>
                  <a:cubicBezTo>
                    <a:pt x="459" y="1"/>
                    <a:pt x="0" y="431"/>
                    <a:pt x="0" y="1004"/>
                  </a:cubicBezTo>
                  <a:cubicBezTo>
                    <a:pt x="0" y="1549"/>
                    <a:pt x="459" y="2008"/>
                    <a:pt x="1003" y="2008"/>
                  </a:cubicBezTo>
                  <a:cubicBezTo>
                    <a:pt x="1577" y="2008"/>
                    <a:pt x="2035" y="1578"/>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1"/>
            <p:cNvSpPr/>
            <p:nvPr/>
          </p:nvSpPr>
          <p:spPr>
            <a:xfrm>
              <a:off x="4783225" y="265465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1"/>
            <p:cNvSpPr/>
            <p:nvPr/>
          </p:nvSpPr>
          <p:spPr>
            <a:xfrm>
              <a:off x="4783225" y="150010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48" y="2036"/>
                    <a:pt x="2007" y="1578"/>
                    <a:pt x="2007" y="1033"/>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1"/>
            <p:cNvSpPr/>
            <p:nvPr/>
          </p:nvSpPr>
          <p:spPr>
            <a:xfrm>
              <a:off x="4783225" y="1428450"/>
              <a:ext cx="50200" cy="50175"/>
            </a:xfrm>
            <a:custGeom>
              <a:avLst/>
              <a:gdLst/>
              <a:ahLst/>
              <a:cxnLst/>
              <a:rect l="l" t="t" r="r" b="b"/>
              <a:pathLst>
                <a:path w="2008" h="2007" extrusionOk="0">
                  <a:moveTo>
                    <a:pt x="1004" y="0"/>
                  </a:moveTo>
                  <a:cubicBezTo>
                    <a:pt x="459" y="0"/>
                    <a:pt x="0" y="459"/>
                    <a:pt x="0" y="1004"/>
                  </a:cubicBezTo>
                  <a:cubicBezTo>
                    <a:pt x="0" y="1548"/>
                    <a:pt x="459" y="2007"/>
                    <a:pt x="1004" y="2007"/>
                  </a:cubicBezTo>
                  <a:cubicBezTo>
                    <a:pt x="1548" y="2007"/>
                    <a:pt x="2007" y="1548"/>
                    <a:pt x="2007" y="1004"/>
                  </a:cubicBezTo>
                  <a:cubicBezTo>
                    <a:pt x="2007" y="459"/>
                    <a:pt x="1548"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1"/>
            <p:cNvSpPr/>
            <p:nvPr/>
          </p:nvSpPr>
          <p:spPr>
            <a:xfrm>
              <a:off x="4783225" y="1283675"/>
              <a:ext cx="50200" cy="50900"/>
            </a:xfrm>
            <a:custGeom>
              <a:avLst/>
              <a:gdLst/>
              <a:ahLst/>
              <a:cxnLst/>
              <a:rect l="l" t="t" r="r" b="b"/>
              <a:pathLst>
                <a:path w="2008" h="2036" extrusionOk="0">
                  <a:moveTo>
                    <a:pt x="1004" y="1"/>
                  </a:moveTo>
                  <a:cubicBezTo>
                    <a:pt x="459" y="1"/>
                    <a:pt x="0" y="459"/>
                    <a:pt x="0" y="1033"/>
                  </a:cubicBezTo>
                  <a:cubicBezTo>
                    <a:pt x="0" y="1577"/>
                    <a:pt x="459" y="2036"/>
                    <a:pt x="1004" y="2036"/>
                  </a:cubicBezTo>
                  <a:cubicBezTo>
                    <a:pt x="1548" y="2036"/>
                    <a:pt x="2007" y="1577"/>
                    <a:pt x="2007" y="1033"/>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1"/>
            <p:cNvSpPr/>
            <p:nvPr/>
          </p:nvSpPr>
          <p:spPr>
            <a:xfrm>
              <a:off x="4710850" y="2654650"/>
              <a:ext cx="50900" cy="50925"/>
            </a:xfrm>
            <a:custGeom>
              <a:avLst/>
              <a:gdLst/>
              <a:ahLst/>
              <a:cxnLst/>
              <a:rect l="l" t="t" r="r" b="b"/>
              <a:pathLst>
                <a:path w="2036" h="2037" extrusionOk="0">
                  <a:moveTo>
                    <a:pt x="1003" y="1"/>
                  </a:moveTo>
                  <a:cubicBezTo>
                    <a:pt x="459" y="1"/>
                    <a:pt x="0" y="460"/>
                    <a:pt x="0" y="1033"/>
                  </a:cubicBezTo>
                  <a:cubicBezTo>
                    <a:pt x="0" y="1578"/>
                    <a:pt x="459" y="2036"/>
                    <a:pt x="1003" y="2036"/>
                  </a:cubicBezTo>
                  <a:cubicBezTo>
                    <a:pt x="1577" y="2036"/>
                    <a:pt x="2035" y="1578"/>
                    <a:pt x="2035" y="1033"/>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1"/>
            <p:cNvSpPr/>
            <p:nvPr/>
          </p:nvSpPr>
          <p:spPr>
            <a:xfrm>
              <a:off x="4710850" y="2583000"/>
              <a:ext cx="50900" cy="50175"/>
            </a:xfrm>
            <a:custGeom>
              <a:avLst/>
              <a:gdLst/>
              <a:ahLst/>
              <a:cxnLst/>
              <a:rect l="l" t="t" r="r" b="b"/>
              <a:pathLst>
                <a:path w="2036" h="2007" extrusionOk="0">
                  <a:moveTo>
                    <a:pt x="1003" y="0"/>
                  </a:moveTo>
                  <a:cubicBezTo>
                    <a:pt x="459" y="0"/>
                    <a:pt x="0" y="459"/>
                    <a:pt x="0" y="1004"/>
                  </a:cubicBezTo>
                  <a:cubicBezTo>
                    <a:pt x="0" y="1548"/>
                    <a:pt x="459" y="2007"/>
                    <a:pt x="1003" y="2007"/>
                  </a:cubicBezTo>
                  <a:cubicBezTo>
                    <a:pt x="1577" y="2007"/>
                    <a:pt x="2035" y="1548"/>
                    <a:pt x="2035" y="1004"/>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1"/>
            <p:cNvSpPr/>
            <p:nvPr/>
          </p:nvSpPr>
          <p:spPr>
            <a:xfrm>
              <a:off x="4710850" y="1500100"/>
              <a:ext cx="50900" cy="50925"/>
            </a:xfrm>
            <a:custGeom>
              <a:avLst/>
              <a:gdLst/>
              <a:ahLst/>
              <a:cxnLst/>
              <a:rect l="l" t="t" r="r" b="b"/>
              <a:pathLst>
                <a:path w="2036" h="2037" extrusionOk="0">
                  <a:moveTo>
                    <a:pt x="1003" y="1"/>
                  </a:moveTo>
                  <a:cubicBezTo>
                    <a:pt x="459" y="1"/>
                    <a:pt x="0" y="460"/>
                    <a:pt x="0" y="1033"/>
                  </a:cubicBezTo>
                  <a:cubicBezTo>
                    <a:pt x="0" y="1578"/>
                    <a:pt x="459" y="2036"/>
                    <a:pt x="1003" y="2036"/>
                  </a:cubicBezTo>
                  <a:cubicBezTo>
                    <a:pt x="1577" y="2036"/>
                    <a:pt x="2035" y="1578"/>
                    <a:pt x="2035" y="1033"/>
                  </a:cubicBezTo>
                  <a:cubicBezTo>
                    <a:pt x="2035"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1"/>
            <p:cNvSpPr/>
            <p:nvPr/>
          </p:nvSpPr>
          <p:spPr>
            <a:xfrm>
              <a:off x="4710850" y="1428450"/>
              <a:ext cx="50900" cy="50175"/>
            </a:xfrm>
            <a:custGeom>
              <a:avLst/>
              <a:gdLst/>
              <a:ahLst/>
              <a:cxnLst/>
              <a:rect l="l" t="t" r="r" b="b"/>
              <a:pathLst>
                <a:path w="2036" h="2007" extrusionOk="0">
                  <a:moveTo>
                    <a:pt x="1003" y="0"/>
                  </a:moveTo>
                  <a:cubicBezTo>
                    <a:pt x="459" y="0"/>
                    <a:pt x="0" y="459"/>
                    <a:pt x="0" y="1004"/>
                  </a:cubicBezTo>
                  <a:cubicBezTo>
                    <a:pt x="0" y="1548"/>
                    <a:pt x="459" y="2007"/>
                    <a:pt x="1003" y="2007"/>
                  </a:cubicBezTo>
                  <a:cubicBezTo>
                    <a:pt x="1577" y="2007"/>
                    <a:pt x="2035" y="1548"/>
                    <a:pt x="2035" y="1004"/>
                  </a:cubicBezTo>
                  <a:cubicBezTo>
                    <a:pt x="2035" y="459"/>
                    <a:pt x="1577"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1"/>
            <p:cNvSpPr/>
            <p:nvPr/>
          </p:nvSpPr>
          <p:spPr>
            <a:xfrm>
              <a:off x="4710850" y="1283675"/>
              <a:ext cx="50900" cy="50900"/>
            </a:xfrm>
            <a:custGeom>
              <a:avLst/>
              <a:gdLst/>
              <a:ahLst/>
              <a:cxnLst/>
              <a:rect l="l" t="t" r="r" b="b"/>
              <a:pathLst>
                <a:path w="2036" h="2036" extrusionOk="0">
                  <a:moveTo>
                    <a:pt x="1003" y="1"/>
                  </a:moveTo>
                  <a:cubicBezTo>
                    <a:pt x="459" y="1"/>
                    <a:pt x="0" y="459"/>
                    <a:pt x="0" y="1033"/>
                  </a:cubicBezTo>
                  <a:cubicBezTo>
                    <a:pt x="0" y="1577"/>
                    <a:pt x="459" y="2036"/>
                    <a:pt x="1003" y="2036"/>
                  </a:cubicBezTo>
                  <a:cubicBezTo>
                    <a:pt x="1577" y="2036"/>
                    <a:pt x="2035" y="1577"/>
                    <a:pt x="2035" y="1033"/>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1"/>
            <p:cNvSpPr/>
            <p:nvPr/>
          </p:nvSpPr>
          <p:spPr>
            <a:xfrm>
              <a:off x="4710850" y="1139625"/>
              <a:ext cx="50900" cy="50200"/>
            </a:xfrm>
            <a:custGeom>
              <a:avLst/>
              <a:gdLst/>
              <a:ahLst/>
              <a:cxnLst/>
              <a:rect l="l" t="t" r="r" b="b"/>
              <a:pathLst>
                <a:path w="2036" h="2008" extrusionOk="0">
                  <a:moveTo>
                    <a:pt x="1003" y="1"/>
                  </a:moveTo>
                  <a:cubicBezTo>
                    <a:pt x="459" y="1"/>
                    <a:pt x="0" y="459"/>
                    <a:pt x="0" y="1004"/>
                  </a:cubicBezTo>
                  <a:cubicBezTo>
                    <a:pt x="0" y="1577"/>
                    <a:pt x="459" y="2007"/>
                    <a:pt x="1003" y="2007"/>
                  </a:cubicBezTo>
                  <a:cubicBezTo>
                    <a:pt x="1577" y="2007"/>
                    <a:pt x="2035" y="1577"/>
                    <a:pt x="2035" y="1004"/>
                  </a:cubicBezTo>
                  <a:cubicBezTo>
                    <a:pt x="2035"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1"/>
            <p:cNvSpPr/>
            <p:nvPr/>
          </p:nvSpPr>
          <p:spPr>
            <a:xfrm>
              <a:off x="4638450" y="2799425"/>
              <a:ext cx="50925" cy="50200"/>
            </a:xfrm>
            <a:custGeom>
              <a:avLst/>
              <a:gdLst/>
              <a:ahLst/>
              <a:cxnLst/>
              <a:rect l="l" t="t" r="r" b="b"/>
              <a:pathLst>
                <a:path w="2037" h="2008" extrusionOk="0">
                  <a:moveTo>
                    <a:pt x="1033" y="1"/>
                  </a:moveTo>
                  <a:cubicBezTo>
                    <a:pt x="459" y="1"/>
                    <a:pt x="1" y="459"/>
                    <a:pt x="1" y="1004"/>
                  </a:cubicBezTo>
                  <a:cubicBezTo>
                    <a:pt x="1" y="1549"/>
                    <a:pt x="459" y="2007"/>
                    <a:pt x="1033" y="2007"/>
                  </a:cubicBezTo>
                  <a:cubicBezTo>
                    <a:pt x="1577" y="2007"/>
                    <a:pt x="2036" y="1549"/>
                    <a:pt x="2036" y="1004"/>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1"/>
            <p:cNvSpPr/>
            <p:nvPr/>
          </p:nvSpPr>
          <p:spPr>
            <a:xfrm>
              <a:off x="4638450" y="2727050"/>
              <a:ext cx="50925" cy="50175"/>
            </a:xfrm>
            <a:custGeom>
              <a:avLst/>
              <a:gdLst/>
              <a:ahLst/>
              <a:cxnLst/>
              <a:rect l="l" t="t" r="r" b="b"/>
              <a:pathLst>
                <a:path w="2037" h="2007" extrusionOk="0">
                  <a:moveTo>
                    <a:pt x="1033" y="0"/>
                  </a:moveTo>
                  <a:cubicBezTo>
                    <a:pt x="459" y="0"/>
                    <a:pt x="1" y="459"/>
                    <a:pt x="1" y="1004"/>
                  </a:cubicBezTo>
                  <a:cubicBezTo>
                    <a:pt x="1" y="1577"/>
                    <a:pt x="459" y="2007"/>
                    <a:pt x="1033" y="2007"/>
                  </a:cubicBezTo>
                  <a:cubicBezTo>
                    <a:pt x="1577" y="2007"/>
                    <a:pt x="2036" y="1577"/>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1"/>
            <p:cNvSpPr/>
            <p:nvPr/>
          </p:nvSpPr>
          <p:spPr>
            <a:xfrm>
              <a:off x="4638450" y="2583000"/>
              <a:ext cx="50925" cy="50175"/>
            </a:xfrm>
            <a:custGeom>
              <a:avLst/>
              <a:gdLst/>
              <a:ahLst/>
              <a:cxnLst/>
              <a:rect l="l" t="t" r="r" b="b"/>
              <a:pathLst>
                <a:path w="2037" h="2007" extrusionOk="0">
                  <a:moveTo>
                    <a:pt x="1033" y="0"/>
                  </a:moveTo>
                  <a:cubicBezTo>
                    <a:pt x="459" y="0"/>
                    <a:pt x="1" y="459"/>
                    <a:pt x="1" y="1004"/>
                  </a:cubicBezTo>
                  <a:cubicBezTo>
                    <a:pt x="1" y="1548"/>
                    <a:pt x="459" y="2007"/>
                    <a:pt x="1033" y="2007"/>
                  </a:cubicBezTo>
                  <a:cubicBezTo>
                    <a:pt x="1577" y="2007"/>
                    <a:pt x="2036" y="1548"/>
                    <a:pt x="2036" y="1004"/>
                  </a:cubicBezTo>
                  <a:cubicBezTo>
                    <a:pt x="2036" y="459"/>
                    <a:pt x="1577" y="0"/>
                    <a:pt x="103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1"/>
            <p:cNvSpPr/>
            <p:nvPr/>
          </p:nvSpPr>
          <p:spPr>
            <a:xfrm>
              <a:off x="4638450" y="1500100"/>
              <a:ext cx="50925" cy="50925"/>
            </a:xfrm>
            <a:custGeom>
              <a:avLst/>
              <a:gdLst/>
              <a:ahLst/>
              <a:cxnLst/>
              <a:rect l="l" t="t" r="r" b="b"/>
              <a:pathLst>
                <a:path w="2037" h="2037" extrusionOk="0">
                  <a:moveTo>
                    <a:pt x="1033" y="1"/>
                  </a:moveTo>
                  <a:cubicBezTo>
                    <a:pt x="459" y="1"/>
                    <a:pt x="1" y="460"/>
                    <a:pt x="1" y="1033"/>
                  </a:cubicBezTo>
                  <a:cubicBezTo>
                    <a:pt x="1" y="1578"/>
                    <a:pt x="459" y="2036"/>
                    <a:pt x="1033" y="2036"/>
                  </a:cubicBezTo>
                  <a:cubicBezTo>
                    <a:pt x="1577" y="2036"/>
                    <a:pt x="2036" y="1578"/>
                    <a:pt x="2036" y="1033"/>
                  </a:cubicBezTo>
                  <a:cubicBezTo>
                    <a:pt x="2036" y="460"/>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1"/>
            <p:cNvSpPr/>
            <p:nvPr/>
          </p:nvSpPr>
          <p:spPr>
            <a:xfrm>
              <a:off x="4638450" y="1283675"/>
              <a:ext cx="50925" cy="50900"/>
            </a:xfrm>
            <a:custGeom>
              <a:avLst/>
              <a:gdLst/>
              <a:ahLst/>
              <a:cxnLst/>
              <a:rect l="l" t="t" r="r" b="b"/>
              <a:pathLst>
                <a:path w="2037" h="2036" extrusionOk="0">
                  <a:moveTo>
                    <a:pt x="1033" y="1"/>
                  </a:moveTo>
                  <a:cubicBezTo>
                    <a:pt x="459" y="1"/>
                    <a:pt x="1" y="459"/>
                    <a:pt x="1" y="1033"/>
                  </a:cubicBezTo>
                  <a:cubicBezTo>
                    <a:pt x="1" y="1577"/>
                    <a:pt x="459" y="2036"/>
                    <a:pt x="1033" y="2036"/>
                  </a:cubicBezTo>
                  <a:cubicBezTo>
                    <a:pt x="1577" y="2036"/>
                    <a:pt x="2036" y="1577"/>
                    <a:pt x="2036" y="1033"/>
                  </a:cubicBezTo>
                  <a:cubicBezTo>
                    <a:pt x="2036" y="459"/>
                    <a:pt x="1577" y="1"/>
                    <a:pt x="103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1"/>
            <p:cNvSpPr/>
            <p:nvPr/>
          </p:nvSpPr>
          <p:spPr>
            <a:xfrm>
              <a:off x="4566800" y="2871100"/>
              <a:ext cx="50175" cy="50900"/>
            </a:xfrm>
            <a:custGeom>
              <a:avLst/>
              <a:gdLst/>
              <a:ahLst/>
              <a:cxnLst/>
              <a:rect l="l" t="t" r="r" b="b"/>
              <a:pathLst>
                <a:path w="2007" h="2036" extrusionOk="0">
                  <a:moveTo>
                    <a:pt x="1003" y="0"/>
                  </a:moveTo>
                  <a:cubicBezTo>
                    <a:pt x="459" y="0"/>
                    <a:pt x="0" y="459"/>
                    <a:pt x="0" y="1032"/>
                  </a:cubicBezTo>
                  <a:cubicBezTo>
                    <a:pt x="0" y="1577"/>
                    <a:pt x="459" y="2035"/>
                    <a:pt x="1003" y="2035"/>
                  </a:cubicBezTo>
                  <a:cubicBezTo>
                    <a:pt x="1548" y="2035"/>
                    <a:pt x="2007" y="1577"/>
                    <a:pt x="2007" y="1032"/>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1"/>
            <p:cNvSpPr/>
            <p:nvPr/>
          </p:nvSpPr>
          <p:spPr>
            <a:xfrm>
              <a:off x="4566800" y="2799425"/>
              <a:ext cx="50175" cy="50200"/>
            </a:xfrm>
            <a:custGeom>
              <a:avLst/>
              <a:gdLst/>
              <a:ahLst/>
              <a:cxnLst/>
              <a:rect l="l" t="t" r="r" b="b"/>
              <a:pathLst>
                <a:path w="2007" h="2008" extrusionOk="0">
                  <a:moveTo>
                    <a:pt x="1003" y="1"/>
                  </a:moveTo>
                  <a:cubicBezTo>
                    <a:pt x="459" y="1"/>
                    <a:pt x="0" y="459"/>
                    <a:pt x="0" y="1004"/>
                  </a:cubicBezTo>
                  <a:cubicBezTo>
                    <a:pt x="0" y="1549"/>
                    <a:pt x="459" y="2007"/>
                    <a:pt x="1003" y="2007"/>
                  </a:cubicBezTo>
                  <a:cubicBezTo>
                    <a:pt x="1548" y="2007"/>
                    <a:pt x="2007" y="1549"/>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1"/>
            <p:cNvSpPr/>
            <p:nvPr/>
          </p:nvSpPr>
          <p:spPr>
            <a:xfrm>
              <a:off x="4566800" y="2727050"/>
              <a:ext cx="50175" cy="50175"/>
            </a:xfrm>
            <a:custGeom>
              <a:avLst/>
              <a:gdLst/>
              <a:ahLst/>
              <a:cxnLst/>
              <a:rect l="l" t="t" r="r" b="b"/>
              <a:pathLst>
                <a:path w="2007" h="2007" extrusionOk="0">
                  <a:moveTo>
                    <a:pt x="1003" y="0"/>
                  </a:moveTo>
                  <a:cubicBezTo>
                    <a:pt x="459" y="0"/>
                    <a:pt x="0" y="459"/>
                    <a:pt x="0" y="1004"/>
                  </a:cubicBezTo>
                  <a:cubicBezTo>
                    <a:pt x="0" y="1577"/>
                    <a:pt x="459" y="2007"/>
                    <a:pt x="1003" y="2007"/>
                  </a:cubicBezTo>
                  <a:cubicBezTo>
                    <a:pt x="1548" y="2007"/>
                    <a:pt x="2007" y="1577"/>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1"/>
            <p:cNvSpPr/>
            <p:nvPr/>
          </p:nvSpPr>
          <p:spPr>
            <a:xfrm>
              <a:off x="4566800" y="2510600"/>
              <a:ext cx="50175" cy="50200"/>
            </a:xfrm>
            <a:custGeom>
              <a:avLst/>
              <a:gdLst/>
              <a:ahLst/>
              <a:cxnLst/>
              <a:rect l="l" t="t" r="r" b="b"/>
              <a:pathLst>
                <a:path w="2007" h="2008" extrusionOk="0">
                  <a:moveTo>
                    <a:pt x="1003" y="1"/>
                  </a:moveTo>
                  <a:cubicBezTo>
                    <a:pt x="459" y="1"/>
                    <a:pt x="0" y="460"/>
                    <a:pt x="0" y="1004"/>
                  </a:cubicBezTo>
                  <a:cubicBezTo>
                    <a:pt x="0" y="1578"/>
                    <a:pt x="459" y="2008"/>
                    <a:pt x="1003" y="2008"/>
                  </a:cubicBezTo>
                  <a:cubicBezTo>
                    <a:pt x="1548" y="2008"/>
                    <a:pt x="2007" y="1578"/>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1"/>
            <p:cNvSpPr/>
            <p:nvPr/>
          </p:nvSpPr>
          <p:spPr>
            <a:xfrm>
              <a:off x="4566800" y="1572500"/>
              <a:ext cx="50175" cy="50175"/>
            </a:xfrm>
            <a:custGeom>
              <a:avLst/>
              <a:gdLst/>
              <a:ahLst/>
              <a:cxnLst/>
              <a:rect l="l" t="t" r="r" b="b"/>
              <a:pathLst>
                <a:path w="2007" h="2007" extrusionOk="0">
                  <a:moveTo>
                    <a:pt x="1003" y="0"/>
                  </a:moveTo>
                  <a:cubicBezTo>
                    <a:pt x="459" y="0"/>
                    <a:pt x="0" y="459"/>
                    <a:pt x="0" y="1004"/>
                  </a:cubicBezTo>
                  <a:cubicBezTo>
                    <a:pt x="0" y="1577"/>
                    <a:pt x="459" y="2007"/>
                    <a:pt x="1003" y="2007"/>
                  </a:cubicBezTo>
                  <a:cubicBezTo>
                    <a:pt x="1548" y="2007"/>
                    <a:pt x="2007" y="1577"/>
                    <a:pt x="2007" y="1004"/>
                  </a:cubicBezTo>
                  <a:cubicBezTo>
                    <a:pt x="2007" y="459"/>
                    <a:pt x="1548" y="0"/>
                    <a:pt x="1003"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1"/>
            <p:cNvSpPr/>
            <p:nvPr/>
          </p:nvSpPr>
          <p:spPr>
            <a:xfrm>
              <a:off x="4566800" y="1500100"/>
              <a:ext cx="50175" cy="50925"/>
            </a:xfrm>
            <a:custGeom>
              <a:avLst/>
              <a:gdLst/>
              <a:ahLst/>
              <a:cxnLst/>
              <a:rect l="l" t="t" r="r" b="b"/>
              <a:pathLst>
                <a:path w="2007" h="2037" extrusionOk="0">
                  <a:moveTo>
                    <a:pt x="1003" y="1"/>
                  </a:moveTo>
                  <a:cubicBezTo>
                    <a:pt x="459" y="1"/>
                    <a:pt x="0" y="460"/>
                    <a:pt x="0" y="1033"/>
                  </a:cubicBezTo>
                  <a:cubicBezTo>
                    <a:pt x="0" y="1578"/>
                    <a:pt x="459" y="2036"/>
                    <a:pt x="1003" y="2036"/>
                  </a:cubicBezTo>
                  <a:cubicBezTo>
                    <a:pt x="1548" y="2036"/>
                    <a:pt x="2007" y="1578"/>
                    <a:pt x="2007" y="1033"/>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1"/>
            <p:cNvSpPr/>
            <p:nvPr/>
          </p:nvSpPr>
          <p:spPr>
            <a:xfrm>
              <a:off x="4566800" y="1356050"/>
              <a:ext cx="50175" cy="50200"/>
            </a:xfrm>
            <a:custGeom>
              <a:avLst/>
              <a:gdLst/>
              <a:ahLst/>
              <a:cxnLst/>
              <a:rect l="l" t="t" r="r" b="b"/>
              <a:pathLst>
                <a:path w="2007" h="2008" extrusionOk="0">
                  <a:moveTo>
                    <a:pt x="1003" y="1"/>
                  </a:moveTo>
                  <a:cubicBezTo>
                    <a:pt x="459" y="1"/>
                    <a:pt x="0" y="460"/>
                    <a:pt x="0" y="1004"/>
                  </a:cubicBezTo>
                  <a:cubicBezTo>
                    <a:pt x="0" y="1578"/>
                    <a:pt x="459" y="2008"/>
                    <a:pt x="1003" y="2008"/>
                  </a:cubicBezTo>
                  <a:cubicBezTo>
                    <a:pt x="1548" y="2008"/>
                    <a:pt x="2007" y="1578"/>
                    <a:pt x="2007" y="1004"/>
                  </a:cubicBezTo>
                  <a:cubicBezTo>
                    <a:pt x="2007" y="460"/>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1"/>
            <p:cNvSpPr/>
            <p:nvPr/>
          </p:nvSpPr>
          <p:spPr>
            <a:xfrm>
              <a:off x="4566800" y="113962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48" y="2007"/>
                    <a:pt x="2007" y="1577"/>
                    <a:pt x="2007" y="1004"/>
                  </a:cubicBezTo>
                  <a:cubicBezTo>
                    <a:pt x="2007" y="459"/>
                    <a:pt x="1548"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1"/>
            <p:cNvSpPr/>
            <p:nvPr/>
          </p:nvSpPr>
          <p:spPr>
            <a:xfrm>
              <a:off x="4494400" y="2943475"/>
              <a:ext cx="50925" cy="50900"/>
            </a:xfrm>
            <a:custGeom>
              <a:avLst/>
              <a:gdLst/>
              <a:ahLst/>
              <a:cxnLst/>
              <a:rect l="l" t="t" r="r" b="b"/>
              <a:pathLst>
                <a:path w="2037" h="2036" extrusionOk="0">
                  <a:moveTo>
                    <a:pt x="1004" y="0"/>
                  </a:moveTo>
                  <a:cubicBezTo>
                    <a:pt x="459" y="0"/>
                    <a:pt x="1" y="459"/>
                    <a:pt x="1" y="1004"/>
                  </a:cubicBezTo>
                  <a:cubicBezTo>
                    <a:pt x="1" y="1577"/>
                    <a:pt x="459" y="2036"/>
                    <a:pt x="1004" y="2036"/>
                  </a:cubicBezTo>
                  <a:cubicBezTo>
                    <a:pt x="1577" y="2036"/>
                    <a:pt x="2036" y="1577"/>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1"/>
            <p:cNvSpPr/>
            <p:nvPr/>
          </p:nvSpPr>
          <p:spPr>
            <a:xfrm>
              <a:off x="4494400" y="2871100"/>
              <a:ext cx="50925" cy="50900"/>
            </a:xfrm>
            <a:custGeom>
              <a:avLst/>
              <a:gdLst/>
              <a:ahLst/>
              <a:cxnLst/>
              <a:rect l="l" t="t" r="r" b="b"/>
              <a:pathLst>
                <a:path w="2037" h="2036" extrusionOk="0">
                  <a:moveTo>
                    <a:pt x="1004" y="0"/>
                  </a:moveTo>
                  <a:cubicBezTo>
                    <a:pt x="459" y="0"/>
                    <a:pt x="1" y="459"/>
                    <a:pt x="1" y="1032"/>
                  </a:cubicBezTo>
                  <a:cubicBezTo>
                    <a:pt x="1" y="1577"/>
                    <a:pt x="459" y="2035"/>
                    <a:pt x="1004" y="2035"/>
                  </a:cubicBezTo>
                  <a:cubicBezTo>
                    <a:pt x="1577" y="2035"/>
                    <a:pt x="2036" y="1577"/>
                    <a:pt x="2036" y="1032"/>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1"/>
            <p:cNvSpPr/>
            <p:nvPr/>
          </p:nvSpPr>
          <p:spPr>
            <a:xfrm>
              <a:off x="4490825" y="2726775"/>
              <a:ext cx="57350" cy="50725"/>
            </a:xfrm>
            <a:custGeom>
              <a:avLst/>
              <a:gdLst/>
              <a:ahLst/>
              <a:cxnLst/>
              <a:rect l="l" t="t" r="r" b="b"/>
              <a:pathLst>
                <a:path w="2294" h="2029" extrusionOk="0">
                  <a:moveTo>
                    <a:pt x="1184" y="0"/>
                  </a:moveTo>
                  <a:cubicBezTo>
                    <a:pt x="776" y="0"/>
                    <a:pt x="384" y="245"/>
                    <a:pt x="230" y="642"/>
                  </a:cubicBezTo>
                  <a:cubicBezTo>
                    <a:pt x="0" y="1158"/>
                    <a:pt x="258" y="1731"/>
                    <a:pt x="774" y="1961"/>
                  </a:cubicBezTo>
                  <a:cubicBezTo>
                    <a:pt x="893" y="2007"/>
                    <a:pt x="1015" y="2029"/>
                    <a:pt x="1135" y="2029"/>
                  </a:cubicBezTo>
                  <a:cubicBezTo>
                    <a:pt x="1536" y="2029"/>
                    <a:pt x="1917" y="1784"/>
                    <a:pt x="2093" y="1387"/>
                  </a:cubicBezTo>
                  <a:cubicBezTo>
                    <a:pt x="2294" y="871"/>
                    <a:pt x="2064" y="298"/>
                    <a:pt x="1548" y="69"/>
                  </a:cubicBezTo>
                  <a:cubicBezTo>
                    <a:pt x="1430" y="22"/>
                    <a:pt x="1306" y="0"/>
                    <a:pt x="118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1"/>
            <p:cNvSpPr/>
            <p:nvPr/>
          </p:nvSpPr>
          <p:spPr>
            <a:xfrm>
              <a:off x="4494400" y="2654650"/>
              <a:ext cx="50925" cy="50925"/>
            </a:xfrm>
            <a:custGeom>
              <a:avLst/>
              <a:gdLst/>
              <a:ahLst/>
              <a:cxnLst/>
              <a:rect l="l" t="t" r="r" b="b"/>
              <a:pathLst>
                <a:path w="2037" h="2037" extrusionOk="0">
                  <a:moveTo>
                    <a:pt x="1004" y="1"/>
                  </a:moveTo>
                  <a:cubicBezTo>
                    <a:pt x="459" y="1"/>
                    <a:pt x="1" y="460"/>
                    <a:pt x="1" y="1033"/>
                  </a:cubicBezTo>
                  <a:cubicBezTo>
                    <a:pt x="1" y="1578"/>
                    <a:pt x="459" y="2036"/>
                    <a:pt x="1004" y="2036"/>
                  </a:cubicBezTo>
                  <a:cubicBezTo>
                    <a:pt x="1577" y="2036"/>
                    <a:pt x="2036" y="1578"/>
                    <a:pt x="2036" y="1033"/>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1"/>
            <p:cNvSpPr/>
            <p:nvPr/>
          </p:nvSpPr>
          <p:spPr>
            <a:xfrm>
              <a:off x="4494400" y="2510600"/>
              <a:ext cx="50925" cy="50200"/>
            </a:xfrm>
            <a:custGeom>
              <a:avLst/>
              <a:gdLst/>
              <a:ahLst/>
              <a:cxnLst/>
              <a:rect l="l" t="t" r="r" b="b"/>
              <a:pathLst>
                <a:path w="2037" h="2008" extrusionOk="0">
                  <a:moveTo>
                    <a:pt x="1004" y="1"/>
                  </a:moveTo>
                  <a:cubicBezTo>
                    <a:pt x="459" y="1"/>
                    <a:pt x="1" y="460"/>
                    <a:pt x="1" y="1004"/>
                  </a:cubicBezTo>
                  <a:cubicBezTo>
                    <a:pt x="1" y="1578"/>
                    <a:pt x="459" y="2008"/>
                    <a:pt x="1004" y="2008"/>
                  </a:cubicBezTo>
                  <a:cubicBezTo>
                    <a:pt x="1577" y="2008"/>
                    <a:pt x="2036" y="1578"/>
                    <a:pt x="2036"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1"/>
            <p:cNvSpPr/>
            <p:nvPr/>
          </p:nvSpPr>
          <p:spPr>
            <a:xfrm>
              <a:off x="4494400" y="1572500"/>
              <a:ext cx="50925" cy="50175"/>
            </a:xfrm>
            <a:custGeom>
              <a:avLst/>
              <a:gdLst/>
              <a:ahLst/>
              <a:cxnLst/>
              <a:rect l="l" t="t" r="r" b="b"/>
              <a:pathLst>
                <a:path w="2037" h="2007" extrusionOk="0">
                  <a:moveTo>
                    <a:pt x="1004" y="0"/>
                  </a:moveTo>
                  <a:cubicBezTo>
                    <a:pt x="459" y="0"/>
                    <a:pt x="1" y="430"/>
                    <a:pt x="1" y="1004"/>
                  </a:cubicBezTo>
                  <a:cubicBezTo>
                    <a:pt x="1" y="1548"/>
                    <a:pt x="431" y="2007"/>
                    <a:pt x="1004" y="2007"/>
                  </a:cubicBezTo>
                  <a:cubicBezTo>
                    <a:pt x="1549" y="2007"/>
                    <a:pt x="2007" y="1577"/>
                    <a:pt x="2007"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1"/>
            <p:cNvSpPr/>
            <p:nvPr/>
          </p:nvSpPr>
          <p:spPr>
            <a:xfrm>
              <a:off x="4494400" y="1428450"/>
              <a:ext cx="50925" cy="50175"/>
            </a:xfrm>
            <a:custGeom>
              <a:avLst/>
              <a:gdLst/>
              <a:ahLst/>
              <a:cxnLst/>
              <a:rect l="l" t="t" r="r" b="b"/>
              <a:pathLst>
                <a:path w="2037" h="2007" extrusionOk="0">
                  <a:moveTo>
                    <a:pt x="1004" y="0"/>
                  </a:moveTo>
                  <a:cubicBezTo>
                    <a:pt x="459" y="0"/>
                    <a:pt x="1" y="459"/>
                    <a:pt x="1" y="1004"/>
                  </a:cubicBezTo>
                  <a:cubicBezTo>
                    <a:pt x="1" y="1548"/>
                    <a:pt x="459" y="2007"/>
                    <a:pt x="1004" y="2007"/>
                  </a:cubicBezTo>
                  <a:cubicBezTo>
                    <a:pt x="1577" y="2007"/>
                    <a:pt x="2036" y="1548"/>
                    <a:pt x="2036" y="1004"/>
                  </a:cubicBezTo>
                  <a:cubicBezTo>
                    <a:pt x="2036"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1"/>
            <p:cNvSpPr/>
            <p:nvPr/>
          </p:nvSpPr>
          <p:spPr>
            <a:xfrm>
              <a:off x="4494400" y="1356050"/>
              <a:ext cx="50925" cy="50200"/>
            </a:xfrm>
            <a:custGeom>
              <a:avLst/>
              <a:gdLst/>
              <a:ahLst/>
              <a:cxnLst/>
              <a:rect l="l" t="t" r="r" b="b"/>
              <a:pathLst>
                <a:path w="2037" h="2008" extrusionOk="0">
                  <a:moveTo>
                    <a:pt x="1004" y="1"/>
                  </a:moveTo>
                  <a:cubicBezTo>
                    <a:pt x="459" y="1"/>
                    <a:pt x="1" y="431"/>
                    <a:pt x="1" y="1004"/>
                  </a:cubicBezTo>
                  <a:cubicBezTo>
                    <a:pt x="1" y="1549"/>
                    <a:pt x="459" y="2008"/>
                    <a:pt x="1004" y="2008"/>
                  </a:cubicBezTo>
                  <a:cubicBezTo>
                    <a:pt x="1549" y="2008"/>
                    <a:pt x="2007" y="1578"/>
                    <a:pt x="2007" y="1004"/>
                  </a:cubicBezTo>
                  <a:cubicBezTo>
                    <a:pt x="2036"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1"/>
            <p:cNvSpPr/>
            <p:nvPr/>
          </p:nvSpPr>
          <p:spPr>
            <a:xfrm>
              <a:off x="4422025" y="2943475"/>
              <a:ext cx="50900" cy="50900"/>
            </a:xfrm>
            <a:custGeom>
              <a:avLst/>
              <a:gdLst/>
              <a:ahLst/>
              <a:cxnLst/>
              <a:rect l="l" t="t" r="r" b="b"/>
              <a:pathLst>
                <a:path w="2036" h="2036" extrusionOk="0">
                  <a:moveTo>
                    <a:pt x="1032" y="0"/>
                  </a:moveTo>
                  <a:cubicBezTo>
                    <a:pt x="459" y="0"/>
                    <a:pt x="0" y="459"/>
                    <a:pt x="0" y="1004"/>
                  </a:cubicBezTo>
                  <a:cubicBezTo>
                    <a:pt x="0" y="1577"/>
                    <a:pt x="459" y="2036"/>
                    <a:pt x="1032" y="2036"/>
                  </a:cubicBezTo>
                  <a:cubicBezTo>
                    <a:pt x="1577" y="2036"/>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1"/>
            <p:cNvSpPr/>
            <p:nvPr/>
          </p:nvSpPr>
          <p:spPr>
            <a:xfrm>
              <a:off x="4422025" y="265465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6" y="1578"/>
                    <a:pt x="2036" y="1033"/>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1"/>
            <p:cNvSpPr/>
            <p:nvPr/>
          </p:nvSpPr>
          <p:spPr>
            <a:xfrm>
              <a:off x="4422025" y="258300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6" y="1548"/>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1"/>
            <p:cNvSpPr/>
            <p:nvPr/>
          </p:nvSpPr>
          <p:spPr>
            <a:xfrm>
              <a:off x="4422025" y="2510600"/>
              <a:ext cx="50900" cy="50200"/>
            </a:xfrm>
            <a:custGeom>
              <a:avLst/>
              <a:gdLst/>
              <a:ahLst/>
              <a:cxnLst/>
              <a:rect l="l" t="t" r="r" b="b"/>
              <a:pathLst>
                <a:path w="2036" h="2008" extrusionOk="0">
                  <a:moveTo>
                    <a:pt x="1032" y="1"/>
                  </a:moveTo>
                  <a:cubicBezTo>
                    <a:pt x="459" y="1"/>
                    <a:pt x="0" y="460"/>
                    <a:pt x="0" y="1004"/>
                  </a:cubicBezTo>
                  <a:cubicBezTo>
                    <a:pt x="0" y="1578"/>
                    <a:pt x="459" y="2008"/>
                    <a:pt x="1032" y="2008"/>
                  </a:cubicBezTo>
                  <a:cubicBezTo>
                    <a:pt x="1577" y="2008"/>
                    <a:pt x="2036" y="1578"/>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1"/>
            <p:cNvSpPr/>
            <p:nvPr/>
          </p:nvSpPr>
          <p:spPr>
            <a:xfrm>
              <a:off x="4422025" y="1572500"/>
              <a:ext cx="50900" cy="50175"/>
            </a:xfrm>
            <a:custGeom>
              <a:avLst/>
              <a:gdLst/>
              <a:ahLst/>
              <a:cxnLst/>
              <a:rect l="l" t="t" r="r" b="b"/>
              <a:pathLst>
                <a:path w="2036" h="2007" extrusionOk="0">
                  <a:moveTo>
                    <a:pt x="1032" y="0"/>
                  </a:moveTo>
                  <a:cubicBezTo>
                    <a:pt x="459" y="0"/>
                    <a:pt x="0" y="459"/>
                    <a:pt x="0" y="1004"/>
                  </a:cubicBezTo>
                  <a:cubicBezTo>
                    <a:pt x="0" y="1577"/>
                    <a:pt x="459" y="2007"/>
                    <a:pt x="1032" y="2007"/>
                  </a:cubicBezTo>
                  <a:cubicBezTo>
                    <a:pt x="1577" y="2007"/>
                    <a:pt x="2036" y="1577"/>
                    <a:pt x="2036" y="1004"/>
                  </a:cubicBezTo>
                  <a:cubicBezTo>
                    <a:pt x="2036"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1"/>
            <p:cNvSpPr/>
            <p:nvPr/>
          </p:nvSpPr>
          <p:spPr>
            <a:xfrm>
              <a:off x="4422025" y="121200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6" y="1549"/>
                    <a:pt x="2036" y="1004"/>
                  </a:cubicBezTo>
                  <a:cubicBezTo>
                    <a:pt x="2036"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1"/>
            <p:cNvSpPr/>
            <p:nvPr/>
          </p:nvSpPr>
          <p:spPr>
            <a:xfrm>
              <a:off x="4350350" y="2943475"/>
              <a:ext cx="50200" cy="50900"/>
            </a:xfrm>
            <a:custGeom>
              <a:avLst/>
              <a:gdLst/>
              <a:ahLst/>
              <a:cxnLst/>
              <a:rect l="l" t="t" r="r" b="b"/>
              <a:pathLst>
                <a:path w="2008" h="2036" extrusionOk="0">
                  <a:moveTo>
                    <a:pt x="1004" y="0"/>
                  </a:moveTo>
                  <a:cubicBezTo>
                    <a:pt x="459" y="0"/>
                    <a:pt x="1" y="459"/>
                    <a:pt x="1" y="1004"/>
                  </a:cubicBezTo>
                  <a:cubicBezTo>
                    <a:pt x="1" y="1577"/>
                    <a:pt x="459" y="2036"/>
                    <a:pt x="1004" y="2036"/>
                  </a:cubicBezTo>
                  <a:cubicBezTo>
                    <a:pt x="1549" y="2036"/>
                    <a:pt x="2007" y="1577"/>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1"/>
            <p:cNvSpPr/>
            <p:nvPr/>
          </p:nvSpPr>
          <p:spPr>
            <a:xfrm>
              <a:off x="4350350" y="2871100"/>
              <a:ext cx="50200" cy="50900"/>
            </a:xfrm>
            <a:custGeom>
              <a:avLst/>
              <a:gdLst/>
              <a:ahLst/>
              <a:cxnLst/>
              <a:rect l="l" t="t" r="r" b="b"/>
              <a:pathLst>
                <a:path w="2008" h="2036" extrusionOk="0">
                  <a:moveTo>
                    <a:pt x="1004" y="0"/>
                  </a:moveTo>
                  <a:cubicBezTo>
                    <a:pt x="459" y="0"/>
                    <a:pt x="1" y="459"/>
                    <a:pt x="1" y="1032"/>
                  </a:cubicBezTo>
                  <a:cubicBezTo>
                    <a:pt x="1" y="1577"/>
                    <a:pt x="459" y="2035"/>
                    <a:pt x="1004" y="2035"/>
                  </a:cubicBezTo>
                  <a:cubicBezTo>
                    <a:pt x="1549" y="2035"/>
                    <a:pt x="2007" y="1577"/>
                    <a:pt x="2007" y="1032"/>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1"/>
            <p:cNvSpPr/>
            <p:nvPr/>
          </p:nvSpPr>
          <p:spPr>
            <a:xfrm>
              <a:off x="4350350" y="2799425"/>
              <a:ext cx="50200" cy="50200"/>
            </a:xfrm>
            <a:custGeom>
              <a:avLst/>
              <a:gdLst/>
              <a:ahLst/>
              <a:cxnLst/>
              <a:rect l="l" t="t" r="r" b="b"/>
              <a:pathLst>
                <a:path w="2008" h="2008" extrusionOk="0">
                  <a:moveTo>
                    <a:pt x="1004" y="1"/>
                  </a:moveTo>
                  <a:cubicBezTo>
                    <a:pt x="459" y="1"/>
                    <a:pt x="1" y="459"/>
                    <a:pt x="1" y="1004"/>
                  </a:cubicBezTo>
                  <a:cubicBezTo>
                    <a:pt x="1" y="1549"/>
                    <a:pt x="459" y="2007"/>
                    <a:pt x="1004" y="2007"/>
                  </a:cubicBezTo>
                  <a:cubicBezTo>
                    <a:pt x="1549" y="2007"/>
                    <a:pt x="2007" y="1549"/>
                    <a:pt x="2007" y="1004"/>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1"/>
            <p:cNvSpPr/>
            <p:nvPr/>
          </p:nvSpPr>
          <p:spPr>
            <a:xfrm>
              <a:off x="4350350" y="2583000"/>
              <a:ext cx="50200" cy="50175"/>
            </a:xfrm>
            <a:custGeom>
              <a:avLst/>
              <a:gdLst/>
              <a:ahLst/>
              <a:cxnLst/>
              <a:rect l="l" t="t" r="r" b="b"/>
              <a:pathLst>
                <a:path w="2008" h="2007" extrusionOk="0">
                  <a:moveTo>
                    <a:pt x="1004" y="0"/>
                  </a:moveTo>
                  <a:cubicBezTo>
                    <a:pt x="459" y="0"/>
                    <a:pt x="1" y="459"/>
                    <a:pt x="1" y="1004"/>
                  </a:cubicBezTo>
                  <a:cubicBezTo>
                    <a:pt x="1" y="1548"/>
                    <a:pt x="459" y="2007"/>
                    <a:pt x="1004" y="2007"/>
                  </a:cubicBezTo>
                  <a:cubicBezTo>
                    <a:pt x="1549" y="2007"/>
                    <a:pt x="2007" y="1548"/>
                    <a:pt x="2007" y="1004"/>
                  </a:cubicBezTo>
                  <a:cubicBezTo>
                    <a:pt x="2007" y="459"/>
                    <a:pt x="1549"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1"/>
            <p:cNvSpPr/>
            <p:nvPr/>
          </p:nvSpPr>
          <p:spPr>
            <a:xfrm>
              <a:off x="4350350" y="2510600"/>
              <a:ext cx="50200" cy="50200"/>
            </a:xfrm>
            <a:custGeom>
              <a:avLst/>
              <a:gdLst/>
              <a:ahLst/>
              <a:cxnLst/>
              <a:rect l="l" t="t" r="r" b="b"/>
              <a:pathLst>
                <a:path w="2008" h="2008" extrusionOk="0">
                  <a:moveTo>
                    <a:pt x="1004" y="1"/>
                  </a:moveTo>
                  <a:cubicBezTo>
                    <a:pt x="459" y="1"/>
                    <a:pt x="1" y="460"/>
                    <a:pt x="1" y="1004"/>
                  </a:cubicBezTo>
                  <a:cubicBezTo>
                    <a:pt x="1" y="1578"/>
                    <a:pt x="459" y="2008"/>
                    <a:pt x="1004" y="2008"/>
                  </a:cubicBezTo>
                  <a:cubicBezTo>
                    <a:pt x="1549" y="2008"/>
                    <a:pt x="2007" y="1578"/>
                    <a:pt x="2007" y="1004"/>
                  </a:cubicBezTo>
                  <a:cubicBezTo>
                    <a:pt x="2007" y="460"/>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1"/>
            <p:cNvSpPr/>
            <p:nvPr/>
          </p:nvSpPr>
          <p:spPr>
            <a:xfrm>
              <a:off x="4350350" y="2438225"/>
              <a:ext cx="50200" cy="50900"/>
            </a:xfrm>
            <a:custGeom>
              <a:avLst/>
              <a:gdLst/>
              <a:ahLst/>
              <a:cxnLst/>
              <a:rect l="l" t="t" r="r" b="b"/>
              <a:pathLst>
                <a:path w="2008" h="2036" extrusionOk="0">
                  <a:moveTo>
                    <a:pt x="1004" y="1"/>
                  </a:moveTo>
                  <a:cubicBezTo>
                    <a:pt x="459" y="1"/>
                    <a:pt x="1" y="459"/>
                    <a:pt x="1" y="1033"/>
                  </a:cubicBezTo>
                  <a:cubicBezTo>
                    <a:pt x="1" y="1577"/>
                    <a:pt x="459" y="2036"/>
                    <a:pt x="1004" y="2036"/>
                  </a:cubicBezTo>
                  <a:cubicBezTo>
                    <a:pt x="1549" y="2036"/>
                    <a:pt x="2007" y="1577"/>
                    <a:pt x="2007" y="1033"/>
                  </a:cubicBezTo>
                  <a:cubicBezTo>
                    <a:pt x="2007" y="459"/>
                    <a:pt x="1549"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1"/>
            <p:cNvSpPr/>
            <p:nvPr/>
          </p:nvSpPr>
          <p:spPr>
            <a:xfrm>
              <a:off x="4277975" y="2799425"/>
              <a:ext cx="50200" cy="50200"/>
            </a:xfrm>
            <a:custGeom>
              <a:avLst/>
              <a:gdLst/>
              <a:ahLst/>
              <a:cxnLst/>
              <a:rect l="l" t="t" r="r" b="b"/>
              <a:pathLst>
                <a:path w="2008" h="2008" extrusionOk="0">
                  <a:moveTo>
                    <a:pt x="1004" y="1"/>
                  </a:moveTo>
                  <a:cubicBezTo>
                    <a:pt x="459" y="1"/>
                    <a:pt x="0" y="459"/>
                    <a:pt x="0" y="1004"/>
                  </a:cubicBezTo>
                  <a:cubicBezTo>
                    <a:pt x="0" y="1549"/>
                    <a:pt x="459" y="2007"/>
                    <a:pt x="1004" y="2007"/>
                  </a:cubicBezTo>
                  <a:cubicBezTo>
                    <a:pt x="1577" y="2007"/>
                    <a:pt x="2007" y="1549"/>
                    <a:pt x="2007" y="1004"/>
                  </a:cubicBezTo>
                  <a:cubicBezTo>
                    <a:pt x="2007" y="459"/>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1"/>
            <p:cNvSpPr/>
            <p:nvPr/>
          </p:nvSpPr>
          <p:spPr>
            <a:xfrm>
              <a:off x="4277975" y="2727050"/>
              <a:ext cx="50200" cy="50175"/>
            </a:xfrm>
            <a:custGeom>
              <a:avLst/>
              <a:gdLst/>
              <a:ahLst/>
              <a:cxnLst/>
              <a:rect l="l" t="t" r="r" b="b"/>
              <a:pathLst>
                <a:path w="2008" h="2007" extrusionOk="0">
                  <a:moveTo>
                    <a:pt x="1004" y="0"/>
                  </a:moveTo>
                  <a:cubicBezTo>
                    <a:pt x="459" y="0"/>
                    <a:pt x="0" y="459"/>
                    <a:pt x="0" y="1004"/>
                  </a:cubicBezTo>
                  <a:cubicBezTo>
                    <a:pt x="0" y="1577"/>
                    <a:pt x="459" y="2007"/>
                    <a:pt x="1004" y="2007"/>
                  </a:cubicBezTo>
                  <a:cubicBezTo>
                    <a:pt x="1577" y="2007"/>
                    <a:pt x="2007" y="1577"/>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1"/>
            <p:cNvSpPr/>
            <p:nvPr/>
          </p:nvSpPr>
          <p:spPr>
            <a:xfrm>
              <a:off x="4277975" y="2654650"/>
              <a:ext cx="50200" cy="50925"/>
            </a:xfrm>
            <a:custGeom>
              <a:avLst/>
              <a:gdLst/>
              <a:ahLst/>
              <a:cxnLst/>
              <a:rect l="l" t="t" r="r" b="b"/>
              <a:pathLst>
                <a:path w="2008" h="2037" extrusionOk="0">
                  <a:moveTo>
                    <a:pt x="1004" y="1"/>
                  </a:moveTo>
                  <a:cubicBezTo>
                    <a:pt x="459" y="1"/>
                    <a:pt x="0" y="460"/>
                    <a:pt x="0" y="1033"/>
                  </a:cubicBezTo>
                  <a:cubicBezTo>
                    <a:pt x="0" y="1578"/>
                    <a:pt x="459" y="2036"/>
                    <a:pt x="1004" y="2036"/>
                  </a:cubicBezTo>
                  <a:cubicBezTo>
                    <a:pt x="1577" y="2036"/>
                    <a:pt x="2007" y="1578"/>
                    <a:pt x="2007" y="1033"/>
                  </a:cubicBezTo>
                  <a:cubicBezTo>
                    <a:pt x="2007" y="460"/>
                    <a:pt x="1577"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1"/>
            <p:cNvSpPr/>
            <p:nvPr/>
          </p:nvSpPr>
          <p:spPr>
            <a:xfrm>
              <a:off x="4277975" y="2583000"/>
              <a:ext cx="50200" cy="50175"/>
            </a:xfrm>
            <a:custGeom>
              <a:avLst/>
              <a:gdLst/>
              <a:ahLst/>
              <a:cxnLst/>
              <a:rect l="l" t="t" r="r" b="b"/>
              <a:pathLst>
                <a:path w="2008" h="2007" extrusionOk="0">
                  <a:moveTo>
                    <a:pt x="1004" y="0"/>
                  </a:moveTo>
                  <a:cubicBezTo>
                    <a:pt x="459" y="0"/>
                    <a:pt x="0" y="459"/>
                    <a:pt x="0" y="1004"/>
                  </a:cubicBezTo>
                  <a:cubicBezTo>
                    <a:pt x="0" y="1548"/>
                    <a:pt x="459" y="2007"/>
                    <a:pt x="1004" y="2007"/>
                  </a:cubicBezTo>
                  <a:cubicBezTo>
                    <a:pt x="1577" y="2007"/>
                    <a:pt x="2007" y="1548"/>
                    <a:pt x="2007" y="1004"/>
                  </a:cubicBezTo>
                  <a:cubicBezTo>
                    <a:pt x="2007" y="459"/>
                    <a:pt x="1577" y="0"/>
                    <a:pt x="1004"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1"/>
            <p:cNvSpPr/>
            <p:nvPr/>
          </p:nvSpPr>
          <p:spPr>
            <a:xfrm>
              <a:off x="4205600" y="2654650"/>
              <a:ext cx="50900" cy="50925"/>
            </a:xfrm>
            <a:custGeom>
              <a:avLst/>
              <a:gdLst/>
              <a:ahLst/>
              <a:cxnLst/>
              <a:rect l="l" t="t" r="r" b="b"/>
              <a:pathLst>
                <a:path w="2036" h="2037" extrusionOk="0">
                  <a:moveTo>
                    <a:pt x="1032" y="1"/>
                  </a:moveTo>
                  <a:cubicBezTo>
                    <a:pt x="459" y="1"/>
                    <a:pt x="0" y="460"/>
                    <a:pt x="0" y="1033"/>
                  </a:cubicBezTo>
                  <a:cubicBezTo>
                    <a:pt x="0" y="1578"/>
                    <a:pt x="459" y="2036"/>
                    <a:pt x="1032" y="2036"/>
                  </a:cubicBezTo>
                  <a:cubicBezTo>
                    <a:pt x="1577" y="2036"/>
                    <a:pt x="2035" y="1578"/>
                    <a:pt x="2035" y="1033"/>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1"/>
            <p:cNvSpPr/>
            <p:nvPr/>
          </p:nvSpPr>
          <p:spPr>
            <a:xfrm>
              <a:off x="4205600" y="2583000"/>
              <a:ext cx="50900" cy="50175"/>
            </a:xfrm>
            <a:custGeom>
              <a:avLst/>
              <a:gdLst/>
              <a:ahLst/>
              <a:cxnLst/>
              <a:rect l="l" t="t" r="r" b="b"/>
              <a:pathLst>
                <a:path w="2036" h="2007" extrusionOk="0">
                  <a:moveTo>
                    <a:pt x="1032" y="0"/>
                  </a:moveTo>
                  <a:cubicBezTo>
                    <a:pt x="459" y="0"/>
                    <a:pt x="0" y="459"/>
                    <a:pt x="0" y="1004"/>
                  </a:cubicBezTo>
                  <a:cubicBezTo>
                    <a:pt x="0" y="1548"/>
                    <a:pt x="459" y="2007"/>
                    <a:pt x="1032" y="2007"/>
                  </a:cubicBezTo>
                  <a:cubicBezTo>
                    <a:pt x="1577" y="2007"/>
                    <a:pt x="2035" y="1548"/>
                    <a:pt x="2035" y="1004"/>
                  </a:cubicBezTo>
                  <a:cubicBezTo>
                    <a:pt x="2035" y="459"/>
                    <a:pt x="1577" y="0"/>
                    <a:pt x="1032"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1"/>
            <p:cNvSpPr/>
            <p:nvPr/>
          </p:nvSpPr>
          <p:spPr>
            <a:xfrm>
              <a:off x="4205600" y="2510600"/>
              <a:ext cx="50900" cy="50200"/>
            </a:xfrm>
            <a:custGeom>
              <a:avLst/>
              <a:gdLst/>
              <a:ahLst/>
              <a:cxnLst/>
              <a:rect l="l" t="t" r="r" b="b"/>
              <a:pathLst>
                <a:path w="2036" h="2008" extrusionOk="0">
                  <a:moveTo>
                    <a:pt x="1032" y="1"/>
                  </a:moveTo>
                  <a:cubicBezTo>
                    <a:pt x="459" y="1"/>
                    <a:pt x="0" y="460"/>
                    <a:pt x="0" y="1004"/>
                  </a:cubicBezTo>
                  <a:cubicBezTo>
                    <a:pt x="0" y="1578"/>
                    <a:pt x="459" y="2008"/>
                    <a:pt x="1032" y="2008"/>
                  </a:cubicBezTo>
                  <a:cubicBezTo>
                    <a:pt x="1577" y="2008"/>
                    <a:pt x="2035" y="1578"/>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1"/>
            <p:cNvSpPr/>
            <p:nvPr/>
          </p:nvSpPr>
          <p:spPr>
            <a:xfrm>
              <a:off x="4205600" y="2438225"/>
              <a:ext cx="50900" cy="50900"/>
            </a:xfrm>
            <a:custGeom>
              <a:avLst/>
              <a:gdLst/>
              <a:ahLst/>
              <a:cxnLst/>
              <a:rect l="l" t="t" r="r" b="b"/>
              <a:pathLst>
                <a:path w="2036" h="2036" extrusionOk="0">
                  <a:moveTo>
                    <a:pt x="1032" y="1"/>
                  </a:moveTo>
                  <a:cubicBezTo>
                    <a:pt x="459" y="1"/>
                    <a:pt x="0" y="459"/>
                    <a:pt x="0" y="1033"/>
                  </a:cubicBezTo>
                  <a:cubicBezTo>
                    <a:pt x="0" y="1577"/>
                    <a:pt x="459" y="2036"/>
                    <a:pt x="1032" y="2036"/>
                  </a:cubicBezTo>
                  <a:cubicBezTo>
                    <a:pt x="1577" y="2036"/>
                    <a:pt x="2035" y="1577"/>
                    <a:pt x="2035" y="1033"/>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1"/>
            <p:cNvSpPr/>
            <p:nvPr/>
          </p:nvSpPr>
          <p:spPr>
            <a:xfrm>
              <a:off x="4205600" y="2366550"/>
              <a:ext cx="50900" cy="50200"/>
            </a:xfrm>
            <a:custGeom>
              <a:avLst/>
              <a:gdLst/>
              <a:ahLst/>
              <a:cxnLst/>
              <a:rect l="l" t="t" r="r" b="b"/>
              <a:pathLst>
                <a:path w="2036" h="2008" extrusionOk="0">
                  <a:moveTo>
                    <a:pt x="1032" y="1"/>
                  </a:moveTo>
                  <a:cubicBezTo>
                    <a:pt x="459" y="1"/>
                    <a:pt x="0" y="460"/>
                    <a:pt x="0" y="1004"/>
                  </a:cubicBezTo>
                  <a:cubicBezTo>
                    <a:pt x="0" y="1549"/>
                    <a:pt x="459" y="2008"/>
                    <a:pt x="1032" y="2008"/>
                  </a:cubicBezTo>
                  <a:cubicBezTo>
                    <a:pt x="1577" y="2008"/>
                    <a:pt x="2035" y="1549"/>
                    <a:pt x="2035" y="1004"/>
                  </a:cubicBezTo>
                  <a:cubicBezTo>
                    <a:pt x="2035" y="460"/>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1"/>
            <p:cNvSpPr/>
            <p:nvPr/>
          </p:nvSpPr>
          <p:spPr>
            <a:xfrm>
              <a:off x="4205600" y="2294175"/>
              <a:ext cx="50900" cy="50200"/>
            </a:xfrm>
            <a:custGeom>
              <a:avLst/>
              <a:gdLst/>
              <a:ahLst/>
              <a:cxnLst/>
              <a:rect l="l" t="t" r="r" b="b"/>
              <a:pathLst>
                <a:path w="2036" h="2008" extrusionOk="0">
                  <a:moveTo>
                    <a:pt x="1032" y="1"/>
                  </a:moveTo>
                  <a:cubicBezTo>
                    <a:pt x="459" y="1"/>
                    <a:pt x="0" y="459"/>
                    <a:pt x="0" y="1004"/>
                  </a:cubicBezTo>
                  <a:cubicBezTo>
                    <a:pt x="0" y="1577"/>
                    <a:pt x="459" y="2007"/>
                    <a:pt x="1032" y="2007"/>
                  </a:cubicBezTo>
                  <a:cubicBezTo>
                    <a:pt x="1577" y="2007"/>
                    <a:pt x="2035" y="1549"/>
                    <a:pt x="2035" y="1004"/>
                  </a:cubicBezTo>
                  <a:cubicBezTo>
                    <a:pt x="2035" y="459"/>
                    <a:pt x="1577" y="1"/>
                    <a:pt x="1032"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1"/>
            <p:cNvSpPr/>
            <p:nvPr/>
          </p:nvSpPr>
          <p:spPr>
            <a:xfrm>
              <a:off x="4133925" y="2510600"/>
              <a:ext cx="50200" cy="50200"/>
            </a:xfrm>
            <a:custGeom>
              <a:avLst/>
              <a:gdLst/>
              <a:ahLst/>
              <a:cxnLst/>
              <a:rect l="l" t="t" r="r" b="b"/>
              <a:pathLst>
                <a:path w="2008" h="2008" extrusionOk="0">
                  <a:moveTo>
                    <a:pt x="1004" y="1"/>
                  </a:moveTo>
                  <a:cubicBezTo>
                    <a:pt x="459" y="1"/>
                    <a:pt x="0" y="460"/>
                    <a:pt x="0" y="1004"/>
                  </a:cubicBezTo>
                  <a:cubicBezTo>
                    <a:pt x="0" y="1578"/>
                    <a:pt x="459" y="2008"/>
                    <a:pt x="1004" y="2008"/>
                  </a:cubicBezTo>
                  <a:cubicBezTo>
                    <a:pt x="1548" y="2008"/>
                    <a:pt x="2007" y="1578"/>
                    <a:pt x="2007" y="1004"/>
                  </a:cubicBezTo>
                  <a:cubicBezTo>
                    <a:pt x="2007" y="460"/>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1"/>
            <p:cNvSpPr/>
            <p:nvPr/>
          </p:nvSpPr>
          <p:spPr>
            <a:xfrm>
              <a:off x="4130350" y="2366300"/>
              <a:ext cx="57350" cy="50725"/>
            </a:xfrm>
            <a:custGeom>
              <a:avLst/>
              <a:gdLst/>
              <a:ahLst/>
              <a:cxnLst/>
              <a:rect l="l" t="t" r="r" b="b"/>
              <a:pathLst>
                <a:path w="2294" h="2029" extrusionOk="0">
                  <a:moveTo>
                    <a:pt x="1159" y="0"/>
                  </a:moveTo>
                  <a:cubicBezTo>
                    <a:pt x="757" y="0"/>
                    <a:pt x="377" y="244"/>
                    <a:pt x="201" y="642"/>
                  </a:cubicBezTo>
                  <a:cubicBezTo>
                    <a:pt x="0" y="1158"/>
                    <a:pt x="229" y="1731"/>
                    <a:pt x="745" y="1960"/>
                  </a:cubicBezTo>
                  <a:cubicBezTo>
                    <a:pt x="864" y="2006"/>
                    <a:pt x="988" y="2028"/>
                    <a:pt x="1110" y="2028"/>
                  </a:cubicBezTo>
                  <a:cubicBezTo>
                    <a:pt x="1517" y="2028"/>
                    <a:pt x="1910" y="1784"/>
                    <a:pt x="2064" y="1387"/>
                  </a:cubicBezTo>
                  <a:cubicBezTo>
                    <a:pt x="2293" y="871"/>
                    <a:pt x="2035" y="298"/>
                    <a:pt x="1519" y="68"/>
                  </a:cubicBezTo>
                  <a:cubicBezTo>
                    <a:pt x="1401" y="22"/>
                    <a:pt x="1279" y="0"/>
                    <a:pt x="1159" y="0"/>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1"/>
            <p:cNvSpPr/>
            <p:nvPr/>
          </p:nvSpPr>
          <p:spPr>
            <a:xfrm>
              <a:off x="4133925" y="2294175"/>
              <a:ext cx="50200" cy="50200"/>
            </a:xfrm>
            <a:custGeom>
              <a:avLst/>
              <a:gdLst/>
              <a:ahLst/>
              <a:cxnLst/>
              <a:rect l="l" t="t" r="r" b="b"/>
              <a:pathLst>
                <a:path w="2008" h="2008" extrusionOk="0">
                  <a:moveTo>
                    <a:pt x="1004" y="1"/>
                  </a:moveTo>
                  <a:cubicBezTo>
                    <a:pt x="459" y="1"/>
                    <a:pt x="0" y="459"/>
                    <a:pt x="0" y="1004"/>
                  </a:cubicBezTo>
                  <a:cubicBezTo>
                    <a:pt x="0" y="1577"/>
                    <a:pt x="459" y="2007"/>
                    <a:pt x="1004" y="2007"/>
                  </a:cubicBezTo>
                  <a:cubicBezTo>
                    <a:pt x="1548" y="2007"/>
                    <a:pt x="2007" y="1549"/>
                    <a:pt x="2007" y="1004"/>
                  </a:cubicBezTo>
                  <a:cubicBezTo>
                    <a:pt x="2007" y="459"/>
                    <a:pt x="1548" y="1"/>
                    <a:pt x="1004"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1"/>
            <p:cNvSpPr/>
            <p:nvPr/>
          </p:nvSpPr>
          <p:spPr>
            <a:xfrm>
              <a:off x="4061550" y="2366550"/>
              <a:ext cx="50175" cy="50200"/>
            </a:xfrm>
            <a:custGeom>
              <a:avLst/>
              <a:gdLst/>
              <a:ahLst/>
              <a:cxnLst/>
              <a:rect l="l" t="t" r="r" b="b"/>
              <a:pathLst>
                <a:path w="2007" h="2008" extrusionOk="0">
                  <a:moveTo>
                    <a:pt x="1003" y="1"/>
                  </a:moveTo>
                  <a:cubicBezTo>
                    <a:pt x="459" y="1"/>
                    <a:pt x="0" y="460"/>
                    <a:pt x="0" y="1004"/>
                  </a:cubicBezTo>
                  <a:cubicBezTo>
                    <a:pt x="0" y="1549"/>
                    <a:pt x="459" y="2008"/>
                    <a:pt x="1003" y="2008"/>
                  </a:cubicBezTo>
                  <a:cubicBezTo>
                    <a:pt x="1577" y="2008"/>
                    <a:pt x="2007" y="1549"/>
                    <a:pt x="2007" y="1004"/>
                  </a:cubicBezTo>
                  <a:cubicBezTo>
                    <a:pt x="2007" y="460"/>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1"/>
            <p:cNvSpPr/>
            <p:nvPr/>
          </p:nvSpPr>
          <p:spPr>
            <a:xfrm>
              <a:off x="4061550" y="2294175"/>
              <a:ext cx="50175" cy="50200"/>
            </a:xfrm>
            <a:custGeom>
              <a:avLst/>
              <a:gdLst/>
              <a:ahLst/>
              <a:cxnLst/>
              <a:rect l="l" t="t" r="r" b="b"/>
              <a:pathLst>
                <a:path w="2007" h="2008" extrusionOk="0">
                  <a:moveTo>
                    <a:pt x="1003" y="1"/>
                  </a:moveTo>
                  <a:cubicBezTo>
                    <a:pt x="459" y="1"/>
                    <a:pt x="0" y="459"/>
                    <a:pt x="0" y="1004"/>
                  </a:cubicBezTo>
                  <a:cubicBezTo>
                    <a:pt x="0" y="1577"/>
                    <a:pt x="459" y="2007"/>
                    <a:pt x="1003" y="2007"/>
                  </a:cubicBezTo>
                  <a:cubicBezTo>
                    <a:pt x="1577" y="2007"/>
                    <a:pt x="2007" y="1549"/>
                    <a:pt x="2007" y="1004"/>
                  </a:cubicBezTo>
                  <a:cubicBezTo>
                    <a:pt x="2007" y="459"/>
                    <a:pt x="1577" y="1"/>
                    <a:pt x="1003" y="1"/>
                  </a:cubicBezTo>
                  <a:close/>
                </a:path>
              </a:pathLst>
            </a:custGeom>
            <a:solidFill>
              <a:srgbClr val="96FFF3">
                <a:alpha val="75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0" name="Google Shape;2130;p41"/>
          <p:cNvSpPr txBox="1">
            <a:spLocks noGrp="1"/>
          </p:cNvSpPr>
          <p:nvPr>
            <p:ph type="title" idx="4294967295"/>
          </p:nvPr>
        </p:nvSpPr>
        <p:spPr>
          <a:xfrm>
            <a:off x="1089925" y="1625850"/>
            <a:ext cx="1489200" cy="329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200">
                <a:solidFill>
                  <a:schemeClr val="accent1"/>
                </a:solidFill>
              </a:rPr>
              <a:t>JUPITER</a:t>
            </a:r>
            <a:endParaRPr sz="2200">
              <a:solidFill>
                <a:schemeClr val="accent1"/>
              </a:solidFill>
            </a:endParaRPr>
          </a:p>
        </p:txBody>
      </p:sp>
      <p:sp>
        <p:nvSpPr>
          <p:cNvPr id="2131" name="Google Shape;2131;p41"/>
          <p:cNvSpPr txBox="1">
            <a:spLocks noGrp="1"/>
          </p:cNvSpPr>
          <p:nvPr>
            <p:ph type="subTitle" idx="1"/>
          </p:nvPr>
        </p:nvSpPr>
        <p:spPr>
          <a:xfrm>
            <a:off x="1089925" y="2139800"/>
            <a:ext cx="1489200" cy="6402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Jupiter is the biggest planet in the Solar System</a:t>
            </a:r>
            <a:endParaRPr>
              <a:solidFill>
                <a:schemeClr val="dk1"/>
              </a:solidFill>
              <a:latin typeface="DM Sans"/>
              <a:ea typeface="DM Sans"/>
              <a:cs typeface="DM Sans"/>
              <a:sym typeface="DM Sans"/>
            </a:endParaRPr>
          </a:p>
        </p:txBody>
      </p:sp>
      <p:sp>
        <p:nvSpPr>
          <p:cNvPr id="2132" name="Google Shape;2132;p41"/>
          <p:cNvSpPr txBox="1">
            <a:spLocks noGrp="1"/>
          </p:cNvSpPr>
          <p:nvPr>
            <p:ph type="subTitle" idx="2"/>
          </p:nvPr>
        </p:nvSpPr>
        <p:spPr>
          <a:xfrm>
            <a:off x="1089925" y="3662950"/>
            <a:ext cx="1489200" cy="6402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Neptune is the farthest planet from the Sun</a:t>
            </a:r>
            <a:endParaRPr>
              <a:solidFill>
                <a:schemeClr val="dk1"/>
              </a:solidFill>
              <a:latin typeface="DM Sans"/>
              <a:ea typeface="DM Sans"/>
              <a:cs typeface="DM Sans"/>
              <a:sym typeface="DM Sans"/>
            </a:endParaRPr>
          </a:p>
        </p:txBody>
      </p:sp>
      <p:sp>
        <p:nvSpPr>
          <p:cNvPr id="2133" name="Google Shape;2133;p41"/>
          <p:cNvSpPr txBox="1">
            <a:spLocks noGrp="1"/>
          </p:cNvSpPr>
          <p:nvPr>
            <p:ph type="title" idx="4294967295"/>
          </p:nvPr>
        </p:nvSpPr>
        <p:spPr>
          <a:xfrm>
            <a:off x="1089925" y="3154825"/>
            <a:ext cx="1489200" cy="336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200">
                <a:solidFill>
                  <a:schemeClr val="accent6"/>
                </a:solidFill>
              </a:rPr>
              <a:t>NEPTUNE</a:t>
            </a:r>
            <a:endParaRPr sz="2200">
              <a:solidFill>
                <a:schemeClr val="accent6"/>
              </a:solidFill>
            </a:endParaRPr>
          </a:p>
        </p:txBody>
      </p:sp>
      <p:sp>
        <p:nvSpPr>
          <p:cNvPr id="2134" name="Google Shape;2134;p41"/>
          <p:cNvSpPr/>
          <p:nvPr/>
        </p:nvSpPr>
        <p:spPr>
          <a:xfrm>
            <a:off x="4139850" y="2523300"/>
            <a:ext cx="192000" cy="192000"/>
          </a:xfrm>
          <a:prstGeom prst="ellipse">
            <a:avLst/>
          </a:prstGeom>
          <a:solidFill>
            <a:schemeClr val="accent1"/>
          </a:solidFill>
          <a:ln>
            <a:noFill/>
          </a:ln>
          <a:effectLst>
            <a:outerShdw blurRad="200025" dist="19050" dir="5400000" algn="bl" rotWithShape="0">
              <a:schemeClr val="accent1">
                <a:alpha val="6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1"/>
          <p:cNvSpPr/>
          <p:nvPr/>
        </p:nvSpPr>
        <p:spPr>
          <a:xfrm>
            <a:off x="2927550" y="2265875"/>
            <a:ext cx="192000" cy="192000"/>
          </a:xfrm>
          <a:prstGeom prst="ellipse">
            <a:avLst/>
          </a:prstGeom>
          <a:solidFill>
            <a:schemeClr val="accent6"/>
          </a:solidFill>
          <a:ln>
            <a:noFill/>
          </a:ln>
          <a:effectLst>
            <a:outerShdw blurRad="200025" dist="19050" dir="5400000" algn="bl" rotWithShape="0">
              <a:schemeClr val="accent1">
                <a:alpha val="6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6" name="Google Shape;2136;p41"/>
          <p:cNvGrpSpPr/>
          <p:nvPr/>
        </p:nvGrpSpPr>
        <p:grpSpPr>
          <a:xfrm rot="-5400000" flipH="1">
            <a:off x="1390763" y="-1182784"/>
            <a:ext cx="959680" cy="3741186"/>
            <a:chOff x="7557897" y="2608992"/>
            <a:chExt cx="429195" cy="1673160"/>
          </a:xfrm>
        </p:grpSpPr>
        <p:sp>
          <p:nvSpPr>
            <p:cNvPr id="2137" name="Google Shape;2137;p41"/>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41"/>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41"/>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40" name="Google Shape;2140;p41"/>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t>MARKET </a:t>
            </a:r>
            <a:r>
              <a:rPr lang="en">
                <a:solidFill>
                  <a:schemeClr val="accent1"/>
                </a:solidFill>
              </a:rPr>
              <a:t>OUTREACH</a:t>
            </a:r>
            <a:endParaRPr>
              <a:solidFill>
                <a:schemeClr val="accent1"/>
              </a:solidFill>
            </a:endParaRPr>
          </a:p>
        </p:txBody>
      </p:sp>
      <p:sp>
        <p:nvSpPr>
          <p:cNvPr id="2141" name="Google Shape;2141;p41"/>
          <p:cNvSpPr/>
          <p:nvPr/>
        </p:nvSpPr>
        <p:spPr>
          <a:xfrm>
            <a:off x="720000" y="1694400"/>
            <a:ext cx="192000" cy="192000"/>
          </a:xfrm>
          <a:prstGeom prst="ellipse">
            <a:avLst/>
          </a:prstGeom>
          <a:solidFill>
            <a:schemeClr val="accent1"/>
          </a:solidFill>
          <a:ln>
            <a:noFill/>
          </a:ln>
          <a:effectLst>
            <a:outerShdw blurRad="200025" dist="19050" dir="5400000" algn="bl" rotWithShape="0">
              <a:schemeClr val="accent1">
                <a:alpha val="6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1"/>
          <p:cNvSpPr/>
          <p:nvPr/>
        </p:nvSpPr>
        <p:spPr>
          <a:xfrm>
            <a:off x="720000" y="3227275"/>
            <a:ext cx="192000" cy="192000"/>
          </a:xfrm>
          <a:prstGeom prst="ellipse">
            <a:avLst/>
          </a:prstGeom>
          <a:solidFill>
            <a:schemeClr val="accent6"/>
          </a:solidFill>
          <a:ln>
            <a:noFill/>
          </a:ln>
          <a:effectLst>
            <a:outerShdw blurRad="200025" dist="19050" dir="5400000" algn="bl" rotWithShape="0">
              <a:schemeClr val="accent1">
                <a:alpha val="6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1"/>
          <p:cNvSpPr/>
          <p:nvPr/>
        </p:nvSpPr>
        <p:spPr>
          <a:xfrm>
            <a:off x="5454950" y="2411450"/>
            <a:ext cx="192000" cy="192000"/>
          </a:xfrm>
          <a:prstGeom prst="ellipse">
            <a:avLst/>
          </a:prstGeom>
          <a:solidFill>
            <a:schemeClr val="accent1"/>
          </a:solidFill>
          <a:ln>
            <a:noFill/>
          </a:ln>
          <a:effectLst>
            <a:outerShdw blurRad="200025" dist="19050" dir="5400000" algn="bl" rotWithShape="0">
              <a:schemeClr val="accent1">
                <a:alpha val="6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1"/>
          <p:cNvSpPr/>
          <p:nvPr/>
        </p:nvSpPr>
        <p:spPr>
          <a:xfrm>
            <a:off x="5532375" y="3549625"/>
            <a:ext cx="192000" cy="192000"/>
          </a:xfrm>
          <a:prstGeom prst="ellipse">
            <a:avLst/>
          </a:prstGeom>
          <a:solidFill>
            <a:schemeClr val="accent6"/>
          </a:solidFill>
          <a:ln>
            <a:noFill/>
          </a:ln>
          <a:effectLst>
            <a:outerShdw blurRad="200025" dist="19050" dir="5400000" algn="bl" rotWithShape="0">
              <a:schemeClr val="accent1">
                <a:alpha val="6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1"/>
          <p:cNvSpPr/>
          <p:nvPr/>
        </p:nvSpPr>
        <p:spPr>
          <a:xfrm>
            <a:off x="7157250" y="2684575"/>
            <a:ext cx="192000" cy="192000"/>
          </a:xfrm>
          <a:prstGeom prst="ellipse">
            <a:avLst/>
          </a:prstGeom>
          <a:solidFill>
            <a:schemeClr val="accent6"/>
          </a:solidFill>
          <a:ln>
            <a:noFill/>
          </a:ln>
          <a:effectLst>
            <a:outerShdw blurRad="200025" dist="19050" dir="5400000" algn="bl" rotWithShape="0">
              <a:schemeClr val="accent1">
                <a:alpha val="6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1"/>
          <p:cNvSpPr/>
          <p:nvPr/>
        </p:nvSpPr>
        <p:spPr>
          <a:xfrm>
            <a:off x="7420275" y="3917850"/>
            <a:ext cx="192000" cy="192000"/>
          </a:xfrm>
          <a:prstGeom prst="ellipse">
            <a:avLst/>
          </a:prstGeom>
          <a:solidFill>
            <a:schemeClr val="accent1"/>
          </a:solidFill>
          <a:ln>
            <a:noFill/>
          </a:ln>
          <a:effectLst>
            <a:outerShdw blurRad="200025" dist="19050" dir="5400000" algn="bl" rotWithShape="0">
              <a:schemeClr val="accent1">
                <a:alpha val="6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50"/>
        <p:cNvGrpSpPr/>
        <p:nvPr/>
      </p:nvGrpSpPr>
      <p:grpSpPr>
        <a:xfrm>
          <a:off x="0" y="0"/>
          <a:ext cx="0" cy="0"/>
          <a:chOff x="0" y="0"/>
          <a:chExt cx="0" cy="0"/>
        </a:xfrm>
      </p:grpSpPr>
      <p:sp>
        <p:nvSpPr>
          <p:cNvPr id="2151" name="Google Shape;2151;p42"/>
          <p:cNvSpPr txBox="1">
            <a:spLocks noGrp="1"/>
          </p:cNvSpPr>
          <p:nvPr>
            <p:ph type="title"/>
          </p:nvPr>
        </p:nvSpPr>
        <p:spPr>
          <a:xfrm>
            <a:off x="720000" y="539500"/>
            <a:ext cx="7710900" cy="576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PROJECT </a:t>
            </a:r>
            <a:r>
              <a:rPr lang="en">
                <a:solidFill>
                  <a:schemeClr val="accent1"/>
                </a:solidFill>
              </a:rPr>
              <a:t>TIMELINE</a:t>
            </a:r>
            <a:endParaRPr>
              <a:solidFill>
                <a:schemeClr val="accent1"/>
              </a:solidFill>
            </a:endParaRPr>
          </a:p>
        </p:txBody>
      </p:sp>
      <p:cxnSp>
        <p:nvCxnSpPr>
          <p:cNvPr id="2152" name="Google Shape;2152;p42"/>
          <p:cNvCxnSpPr>
            <a:stCxn id="2153" idx="7"/>
            <a:endCxn id="2154" idx="3"/>
          </p:cNvCxnSpPr>
          <p:nvPr/>
        </p:nvCxnSpPr>
        <p:spPr>
          <a:xfrm rot="10800000" flipH="1">
            <a:off x="1898070" y="2719961"/>
            <a:ext cx="1332300" cy="868500"/>
          </a:xfrm>
          <a:prstGeom prst="straightConnector1">
            <a:avLst/>
          </a:prstGeom>
          <a:noFill/>
          <a:ln w="28575" cap="flat" cmpd="sng">
            <a:solidFill>
              <a:schemeClr val="accent1"/>
            </a:solidFill>
            <a:prstDash val="solid"/>
            <a:round/>
            <a:headEnd type="none" w="med" len="med"/>
            <a:tailEnd type="none" w="med" len="med"/>
          </a:ln>
        </p:spPr>
      </p:cxnSp>
      <p:cxnSp>
        <p:nvCxnSpPr>
          <p:cNvPr id="2155" name="Google Shape;2155;p42"/>
          <p:cNvCxnSpPr>
            <a:stCxn id="2154" idx="5"/>
            <a:endCxn id="2156" idx="1"/>
          </p:cNvCxnSpPr>
          <p:nvPr/>
        </p:nvCxnSpPr>
        <p:spPr>
          <a:xfrm>
            <a:off x="3906726" y="2720038"/>
            <a:ext cx="1334700" cy="868500"/>
          </a:xfrm>
          <a:prstGeom prst="straightConnector1">
            <a:avLst/>
          </a:prstGeom>
          <a:noFill/>
          <a:ln w="28575" cap="flat" cmpd="sng">
            <a:solidFill>
              <a:schemeClr val="accent1"/>
            </a:solidFill>
            <a:prstDash val="solid"/>
            <a:round/>
            <a:headEnd type="none" w="med" len="med"/>
            <a:tailEnd type="none" w="med" len="med"/>
          </a:ln>
        </p:spPr>
      </p:cxnSp>
      <p:cxnSp>
        <p:nvCxnSpPr>
          <p:cNvPr id="2157" name="Google Shape;2157;p42"/>
          <p:cNvCxnSpPr>
            <a:stCxn id="2156" idx="7"/>
            <a:endCxn id="2158" idx="3"/>
          </p:cNvCxnSpPr>
          <p:nvPr/>
        </p:nvCxnSpPr>
        <p:spPr>
          <a:xfrm rot="10800000" flipH="1">
            <a:off x="5917866" y="2719961"/>
            <a:ext cx="1333500" cy="868500"/>
          </a:xfrm>
          <a:prstGeom prst="straightConnector1">
            <a:avLst/>
          </a:prstGeom>
          <a:noFill/>
          <a:ln w="28575" cap="flat" cmpd="sng">
            <a:solidFill>
              <a:schemeClr val="accent1"/>
            </a:solidFill>
            <a:prstDash val="solid"/>
            <a:round/>
            <a:headEnd type="none" w="med" len="med"/>
            <a:tailEnd type="none" w="med" len="med"/>
          </a:ln>
        </p:spPr>
      </p:cxnSp>
      <p:sp>
        <p:nvSpPr>
          <p:cNvPr id="2153" name="Google Shape;2153;p42"/>
          <p:cNvSpPr/>
          <p:nvPr/>
        </p:nvSpPr>
        <p:spPr>
          <a:xfrm>
            <a:off x="1081475" y="3448355"/>
            <a:ext cx="956700" cy="956700"/>
          </a:xfrm>
          <a:prstGeom prst="ellipse">
            <a:avLst/>
          </a:prstGeom>
          <a:noFill/>
          <a:ln w="28575" cap="flat" cmpd="sng">
            <a:solidFill>
              <a:schemeClr val="accent1"/>
            </a:solidFill>
            <a:prstDash val="solid"/>
            <a:round/>
            <a:headEnd type="none" w="sm" len="sm"/>
            <a:tailEnd type="none" w="sm" len="sm"/>
          </a:ln>
          <a:effectLst>
            <a:outerShdw blurRad="114300" dist="19050" dir="5400000" algn="bl" rotWithShape="0">
              <a:srgbClr val="98FAFC">
                <a:alpha val="56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Oswald ExtraLight"/>
                <a:ea typeface="Oswald ExtraLight"/>
                <a:cs typeface="Oswald ExtraLight"/>
                <a:sym typeface="Oswald ExtraLight"/>
              </a:rPr>
              <a:t>01</a:t>
            </a:r>
            <a:endParaRPr sz="3000">
              <a:solidFill>
                <a:srgbClr val="FFFFFF"/>
              </a:solidFill>
              <a:latin typeface="Oswald ExtraLight"/>
              <a:ea typeface="Oswald ExtraLight"/>
              <a:cs typeface="Oswald ExtraLight"/>
              <a:sym typeface="Oswald ExtraLight"/>
            </a:endParaRPr>
          </a:p>
        </p:txBody>
      </p:sp>
      <p:sp>
        <p:nvSpPr>
          <p:cNvPr id="2159" name="Google Shape;2159;p42"/>
          <p:cNvSpPr/>
          <p:nvPr/>
        </p:nvSpPr>
        <p:spPr>
          <a:xfrm>
            <a:off x="796921" y="3163803"/>
            <a:ext cx="1525800" cy="1525800"/>
          </a:xfrm>
          <a:prstGeom prst="blockArc">
            <a:avLst>
              <a:gd name="adj1" fmla="val 7558344"/>
              <a:gd name="adj2" fmla="val 1850511"/>
              <a:gd name="adj3" fmla="val 9051"/>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2"/>
          <p:cNvSpPr/>
          <p:nvPr/>
        </p:nvSpPr>
        <p:spPr>
          <a:xfrm>
            <a:off x="5101272" y="3448355"/>
            <a:ext cx="956700" cy="956700"/>
          </a:xfrm>
          <a:prstGeom prst="ellipse">
            <a:avLst/>
          </a:prstGeom>
          <a:noFill/>
          <a:ln w="28575" cap="flat" cmpd="sng">
            <a:solidFill>
              <a:schemeClr val="accent1"/>
            </a:solidFill>
            <a:prstDash val="solid"/>
            <a:round/>
            <a:headEnd type="none" w="sm" len="sm"/>
            <a:tailEnd type="none" w="sm" len="sm"/>
          </a:ln>
          <a:effectLst>
            <a:outerShdw blurRad="114300" dist="19050" dir="5400000" algn="bl" rotWithShape="0">
              <a:srgbClr val="98FAFC">
                <a:alpha val="56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Oswald ExtraLight"/>
                <a:ea typeface="Oswald ExtraLight"/>
                <a:cs typeface="Oswald ExtraLight"/>
                <a:sym typeface="Oswald ExtraLight"/>
              </a:rPr>
              <a:t>03</a:t>
            </a:r>
            <a:endParaRPr sz="3000">
              <a:solidFill>
                <a:srgbClr val="FFFFFF"/>
              </a:solidFill>
              <a:latin typeface="Oswald ExtraLight"/>
              <a:ea typeface="Oswald ExtraLight"/>
              <a:cs typeface="Oswald ExtraLight"/>
              <a:sym typeface="Oswald ExtraLight"/>
            </a:endParaRPr>
          </a:p>
        </p:txBody>
      </p:sp>
      <p:sp>
        <p:nvSpPr>
          <p:cNvPr id="2160" name="Google Shape;2160;p42"/>
          <p:cNvSpPr/>
          <p:nvPr/>
        </p:nvSpPr>
        <p:spPr>
          <a:xfrm rot="6299891">
            <a:off x="4813508" y="3163918"/>
            <a:ext cx="1525570" cy="1525570"/>
          </a:xfrm>
          <a:prstGeom prst="blockArc">
            <a:avLst>
              <a:gd name="adj1" fmla="val 7558344"/>
              <a:gd name="adj2" fmla="val 15223599"/>
              <a:gd name="adj3" fmla="val 8678"/>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2"/>
          <p:cNvSpPr/>
          <p:nvPr/>
        </p:nvSpPr>
        <p:spPr>
          <a:xfrm>
            <a:off x="7111170" y="1903443"/>
            <a:ext cx="956700" cy="956700"/>
          </a:xfrm>
          <a:prstGeom prst="ellipse">
            <a:avLst/>
          </a:prstGeom>
          <a:noFill/>
          <a:ln w="28575" cap="flat" cmpd="sng">
            <a:solidFill>
              <a:schemeClr val="accent1"/>
            </a:solidFill>
            <a:prstDash val="solid"/>
            <a:round/>
            <a:headEnd type="none" w="sm" len="sm"/>
            <a:tailEnd type="none" w="sm" len="sm"/>
          </a:ln>
          <a:effectLst>
            <a:outerShdw blurRad="114300" dist="19050" dir="5400000" algn="bl" rotWithShape="0">
              <a:srgbClr val="98FAFC">
                <a:alpha val="56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Oswald ExtraLight"/>
                <a:ea typeface="Oswald ExtraLight"/>
                <a:cs typeface="Oswald ExtraLight"/>
                <a:sym typeface="Oswald ExtraLight"/>
              </a:rPr>
              <a:t>04</a:t>
            </a:r>
            <a:endParaRPr sz="3000">
              <a:solidFill>
                <a:srgbClr val="FFFFFF"/>
              </a:solidFill>
              <a:latin typeface="Oswald ExtraLight"/>
              <a:ea typeface="Oswald ExtraLight"/>
              <a:cs typeface="Oswald ExtraLight"/>
              <a:sym typeface="Oswald ExtraLight"/>
            </a:endParaRPr>
          </a:p>
        </p:txBody>
      </p:sp>
      <p:sp>
        <p:nvSpPr>
          <p:cNvPr id="2161" name="Google Shape;2161;p42"/>
          <p:cNvSpPr/>
          <p:nvPr/>
        </p:nvSpPr>
        <p:spPr>
          <a:xfrm rot="-7199867">
            <a:off x="6826569" y="1618838"/>
            <a:ext cx="1525903" cy="1525903"/>
          </a:xfrm>
          <a:prstGeom prst="blockArc">
            <a:avLst>
              <a:gd name="adj1" fmla="val 7630252"/>
              <a:gd name="adj2" fmla="val 11218651"/>
              <a:gd name="adj3" fmla="val 8577"/>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2"/>
          <p:cNvSpPr txBox="1">
            <a:spLocks noGrp="1"/>
          </p:cNvSpPr>
          <p:nvPr>
            <p:ph type="title" idx="4294967295"/>
          </p:nvPr>
        </p:nvSpPr>
        <p:spPr>
          <a:xfrm>
            <a:off x="713225" y="1882675"/>
            <a:ext cx="1693200" cy="320700"/>
          </a:xfrm>
          <a:prstGeom prst="rect">
            <a:avLst/>
          </a:prstGeom>
          <a:ln>
            <a:noFill/>
          </a:ln>
        </p:spPr>
        <p:txBody>
          <a:bodyPr spcFirstLastPara="1" wrap="square" lIns="0" tIns="0" rIns="0" bIns="0" anchor="t" anchorCtr="0">
            <a:noAutofit/>
          </a:bodyPr>
          <a:lstStyle/>
          <a:p>
            <a:pPr marL="0" lvl="0" indent="0" algn="ctr" rtl="0">
              <a:spcBef>
                <a:spcPts val="0"/>
              </a:spcBef>
              <a:spcAft>
                <a:spcPts val="0"/>
              </a:spcAft>
              <a:buNone/>
            </a:pPr>
            <a:r>
              <a:rPr lang="en" sz="2200"/>
              <a:t>RESEARCH</a:t>
            </a:r>
            <a:endParaRPr sz="2200"/>
          </a:p>
        </p:txBody>
      </p:sp>
      <p:sp>
        <p:nvSpPr>
          <p:cNvPr id="2163" name="Google Shape;2163;p42"/>
          <p:cNvSpPr txBox="1">
            <a:spLocks noGrp="1"/>
          </p:cNvSpPr>
          <p:nvPr>
            <p:ph type="subTitle" idx="1"/>
          </p:nvPr>
        </p:nvSpPr>
        <p:spPr>
          <a:xfrm>
            <a:off x="713225" y="2342624"/>
            <a:ext cx="1693200" cy="650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The Sun is the star at the center of the Solar System</a:t>
            </a:r>
            <a:endParaRPr>
              <a:solidFill>
                <a:schemeClr val="dk1"/>
              </a:solidFill>
              <a:latin typeface="DM Sans"/>
              <a:ea typeface="DM Sans"/>
              <a:cs typeface="DM Sans"/>
              <a:sym typeface="DM Sans"/>
            </a:endParaRPr>
          </a:p>
        </p:txBody>
      </p:sp>
      <p:sp>
        <p:nvSpPr>
          <p:cNvPr id="2164" name="Google Shape;2164;p42"/>
          <p:cNvSpPr txBox="1">
            <a:spLocks noGrp="1"/>
          </p:cNvSpPr>
          <p:nvPr>
            <p:ph type="title" idx="4294967295"/>
          </p:nvPr>
        </p:nvSpPr>
        <p:spPr>
          <a:xfrm>
            <a:off x="4730038" y="1882675"/>
            <a:ext cx="1693200" cy="320700"/>
          </a:xfrm>
          <a:prstGeom prst="rect">
            <a:avLst/>
          </a:prstGeom>
          <a:ln>
            <a:noFill/>
          </a:ln>
        </p:spPr>
        <p:txBody>
          <a:bodyPr spcFirstLastPara="1" wrap="square" lIns="0" tIns="0" rIns="0" bIns="0" anchor="t" anchorCtr="0">
            <a:noAutofit/>
          </a:bodyPr>
          <a:lstStyle/>
          <a:p>
            <a:pPr marL="0" lvl="0" indent="0" algn="ctr" rtl="0">
              <a:spcBef>
                <a:spcPts val="0"/>
              </a:spcBef>
              <a:spcAft>
                <a:spcPts val="0"/>
              </a:spcAft>
              <a:buNone/>
            </a:pPr>
            <a:r>
              <a:rPr lang="en" sz="2200"/>
              <a:t>DEVELOPMENT</a:t>
            </a:r>
            <a:endParaRPr sz="2200"/>
          </a:p>
        </p:txBody>
      </p:sp>
      <p:sp>
        <p:nvSpPr>
          <p:cNvPr id="2154" name="Google Shape;2154;p42"/>
          <p:cNvSpPr/>
          <p:nvPr/>
        </p:nvSpPr>
        <p:spPr>
          <a:xfrm>
            <a:off x="3090132" y="1903443"/>
            <a:ext cx="956700" cy="956700"/>
          </a:xfrm>
          <a:prstGeom prst="ellipse">
            <a:avLst/>
          </a:prstGeom>
          <a:noFill/>
          <a:ln w="28575" cap="flat" cmpd="sng">
            <a:solidFill>
              <a:schemeClr val="accent1"/>
            </a:solidFill>
            <a:prstDash val="solid"/>
            <a:round/>
            <a:headEnd type="none" w="sm" len="sm"/>
            <a:tailEnd type="none" w="sm" len="sm"/>
          </a:ln>
          <a:effectLst>
            <a:outerShdw blurRad="114300" dist="19050" dir="5400000" algn="bl" rotWithShape="0">
              <a:srgbClr val="98FAFC">
                <a:alpha val="56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Oswald ExtraLight"/>
                <a:ea typeface="Oswald ExtraLight"/>
                <a:cs typeface="Oswald ExtraLight"/>
                <a:sym typeface="Oswald ExtraLight"/>
              </a:rPr>
              <a:t>02</a:t>
            </a:r>
            <a:endParaRPr sz="3000">
              <a:solidFill>
                <a:srgbClr val="FFFFFF"/>
              </a:solidFill>
              <a:latin typeface="Oswald ExtraLight"/>
              <a:ea typeface="Oswald ExtraLight"/>
              <a:cs typeface="Oswald ExtraLight"/>
              <a:sym typeface="Oswald ExtraLight"/>
            </a:endParaRPr>
          </a:p>
        </p:txBody>
      </p:sp>
      <p:sp>
        <p:nvSpPr>
          <p:cNvPr id="2165" name="Google Shape;2165;p42"/>
          <p:cNvSpPr/>
          <p:nvPr/>
        </p:nvSpPr>
        <p:spPr>
          <a:xfrm rot="3599795">
            <a:off x="2805598" y="1618983"/>
            <a:ext cx="1525643" cy="1525643"/>
          </a:xfrm>
          <a:prstGeom prst="blockArc">
            <a:avLst>
              <a:gd name="adj1" fmla="val 2672861"/>
              <a:gd name="adj2" fmla="val 14566258"/>
              <a:gd name="adj3" fmla="val 8261"/>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2"/>
          <p:cNvSpPr txBox="1">
            <a:spLocks noGrp="1"/>
          </p:cNvSpPr>
          <p:nvPr>
            <p:ph type="subTitle" idx="2"/>
          </p:nvPr>
        </p:nvSpPr>
        <p:spPr>
          <a:xfrm>
            <a:off x="4731038" y="2342624"/>
            <a:ext cx="1691700" cy="650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Despite being red, Mars is actually a cold place</a:t>
            </a:r>
            <a:endParaRPr>
              <a:solidFill>
                <a:schemeClr val="dk1"/>
              </a:solidFill>
              <a:latin typeface="DM Sans"/>
              <a:ea typeface="DM Sans"/>
              <a:cs typeface="DM Sans"/>
              <a:sym typeface="DM Sans"/>
            </a:endParaRPr>
          </a:p>
        </p:txBody>
      </p:sp>
      <p:sp>
        <p:nvSpPr>
          <p:cNvPr id="2167" name="Google Shape;2167;p42"/>
          <p:cNvSpPr txBox="1">
            <a:spLocks noGrp="1"/>
          </p:cNvSpPr>
          <p:nvPr>
            <p:ph type="title" idx="4294967295"/>
          </p:nvPr>
        </p:nvSpPr>
        <p:spPr>
          <a:xfrm>
            <a:off x="2722632" y="3488638"/>
            <a:ext cx="1691700" cy="320700"/>
          </a:xfrm>
          <a:prstGeom prst="rect">
            <a:avLst/>
          </a:prstGeom>
          <a:ln>
            <a:noFill/>
          </a:ln>
        </p:spPr>
        <p:txBody>
          <a:bodyPr spcFirstLastPara="1" wrap="square" lIns="0" tIns="0" rIns="0" bIns="0" anchor="t" anchorCtr="0">
            <a:noAutofit/>
          </a:bodyPr>
          <a:lstStyle/>
          <a:p>
            <a:pPr marL="0" lvl="0" indent="0" algn="ctr" rtl="0">
              <a:spcBef>
                <a:spcPts val="0"/>
              </a:spcBef>
              <a:spcAft>
                <a:spcPts val="0"/>
              </a:spcAft>
              <a:buNone/>
            </a:pPr>
            <a:r>
              <a:rPr lang="en" sz="2200"/>
              <a:t>SYNTHESIS</a:t>
            </a:r>
            <a:endParaRPr sz="2200"/>
          </a:p>
        </p:txBody>
      </p:sp>
      <p:sp>
        <p:nvSpPr>
          <p:cNvPr id="2168" name="Google Shape;2168;p42"/>
          <p:cNvSpPr txBox="1">
            <a:spLocks noGrp="1"/>
          </p:cNvSpPr>
          <p:nvPr>
            <p:ph type="subTitle" idx="3"/>
          </p:nvPr>
        </p:nvSpPr>
        <p:spPr>
          <a:xfrm>
            <a:off x="2722632" y="3945225"/>
            <a:ext cx="1691700" cy="649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Jupiter is the biggest planet in the Solar System</a:t>
            </a:r>
            <a:endParaRPr>
              <a:solidFill>
                <a:schemeClr val="dk1"/>
              </a:solidFill>
              <a:latin typeface="DM Sans"/>
              <a:ea typeface="DM Sans"/>
              <a:cs typeface="DM Sans"/>
              <a:sym typeface="DM Sans"/>
            </a:endParaRPr>
          </a:p>
        </p:txBody>
      </p:sp>
      <p:sp>
        <p:nvSpPr>
          <p:cNvPr id="2169" name="Google Shape;2169;p42"/>
          <p:cNvSpPr txBox="1">
            <a:spLocks noGrp="1"/>
          </p:cNvSpPr>
          <p:nvPr>
            <p:ph type="title" idx="4294967295"/>
          </p:nvPr>
        </p:nvSpPr>
        <p:spPr>
          <a:xfrm>
            <a:off x="6739195" y="3488638"/>
            <a:ext cx="1691700" cy="320700"/>
          </a:xfrm>
          <a:prstGeom prst="rect">
            <a:avLst/>
          </a:prstGeom>
          <a:ln>
            <a:noFill/>
          </a:ln>
        </p:spPr>
        <p:txBody>
          <a:bodyPr spcFirstLastPara="1" wrap="square" lIns="0" tIns="0" rIns="0" bIns="0" anchor="t" anchorCtr="0">
            <a:noAutofit/>
          </a:bodyPr>
          <a:lstStyle/>
          <a:p>
            <a:pPr marL="0" lvl="0" indent="0" algn="ctr" rtl="0">
              <a:spcBef>
                <a:spcPts val="0"/>
              </a:spcBef>
              <a:spcAft>
                <a:spcPts val="0"/>
              </a:spcAft>
              <a:buNone/>
            </a:pPr>
            <a:r>
              <a:rPr lang="en" sz="2200"/>
              <a:t>LAUNCH</a:t>
            </a:r>
            <a:endParaRPr sz="2200"/>
          </a:p>
        </p:txBody>
      </p:sp>
      <p:sp>
        <p:nvSpPr>
          <p:cNvPr id="2170" name="Google Shape;2170;p42"/>
          <p:cNvSpPr txBox="1">
            <a:spLocks noGrp="1"/>
          </p:cNvSpPr>
          <p:nvPr>
            <p:ph type="subTitle" idx="4"/>
          </p:nvPr>
        </p:nvSpPr>
        <p:spPr>
          <a:xfrm>
            <a:off x="6739195" y="3945225"/>
            <a:ext cx="1691700" cy="649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dk1"/>
                </a:solidFill>
                <a:latin typeface="DM Sans"/>
                <a:ea typeface="DM Sans"/>
                <a:cs typeface="DM Sans"/>
                <a:sym typeface="DM Sans"/>
              </a:rPr>
              <a:t>Saturn is composed mostly of hydrogen and helium</a:t>
            </a:r>
            <a:endParaRPr>
              <a:solidFill>
                <a:schemeClr val="dk1"/>
              </a:solidFill>
              <a:latin typeface="DM Sans"/>
              <a:ea typeface="DM Sans"/>
              <a:cs typeface="DM Sans"/>
              <a:sym typeface="DM Sans"/>
            </a:endParaRPr>
          </a:p>
        </p:txBody>
      </p:sp>
      <p:grpSp>
        <p:nvGrpSpPr>
          <p:cNvPr id="2171" name="Google Shape;2171;p42"/>
          <p:cNvGrpSpPr/>
          <p:nvPr/>
        </p:nvGrpSpPr>
        <p:grpSpPr>
          <a:xfrm rot="5400000" flipH="1">
            <a:off x="6054279" y="-1453324"/>
            <a:ext cx="1955378" cy="4224060"/>
            <a:chOff x="7350442" y="2608992"/>
            <a:chExt cx="777239" cy="1673160"/>
          </a:xfrm>
        </p:grpSpPr>
        <p:sp>
          <p:nvSpPr>
            <p:cNvPr id="2172" name="Google Shape;2172;p4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4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4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4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6" name="Google Shape;2176;p4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7" name="Google Shape;2177;p4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8" name="Google Shape;2178;p4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9" name="Google Shape;2179;p4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83"/>
        <p:cNvGrpSpPr/>
        <p:nvPr/>
      </p:nvGrpSpPr>
      <p:grpSpPr>
        <a:xfrm>
          <a:off x="0" y="0"/>
          <a:ext cx="0" cy="0"/>
          <a:chOff x="0" y="0"/>
          <a:chExt cx="0" cy="0"/>
        </a:xfrm>
      </p:grpSpPr>
      <p:sp>
        <p:nvSpPr>
          <p:cNvPr id="2184" name="Google Shape;2184;p43"/>
          <p:cNvSpPr/>
          <p:nvPr/>
        </p:nvSpPr>
        <p:spPr>
          <a:xfrm>
            <a:off x="1240650" y="3944354"/>
            <a:ext cx="1431600" cy="412200"/>
          </a:xfrm>
          <a:prstGeom prst="roundRect">
            <a:avLst>
              <a:gd name="adj" fmla="val 16667"/>
            </a:avLst>
          </a:prstGeom>
          <a:noFill/>
          <a:ln w="19050" cap="flat" cmpd="sng">
            <a:solidFill>
              <a:schemeClr val="accent1"/>
            </a:solidFill>
            <a:prstDash val="solid"/>
            <a:round/>
            <a:headEnd type="none" w="sm" len="sm"/>
            <a:tailEnd type="none" w="sm" len="sm"/>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Ceres</a:t>
            </a:r>
            <a:endParaRPr>
              <a:solidFill>
                <a:schemeClr val="accent1"/>
              </a:solidFill>
              <a:latin typeface="DM Sans"/>
              <a:ea typeface="DM Sans"/>
              <a:cs typeface="DM Sans"/>
              <a:sym typeface="DM Sans"/>
            </a:endParaRPr>
          </a:p>
        </p:txBody>
      </p:sp>
      <p:sp>
        <p:nvSpPr>
          <p:cNvPr id="2185" name="Google Shape;2185;p43"/>
          <p:cNvSpPr/>
          <p:nvPr/>
        </p:nvSpPr>
        <p:spPr>
          <a:xfrm>
            <a:off x="2931150" y="3944354"/>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latin typeface="DM Sans"/>
                <a:ea typeface="DM Sans"/>
                <a:cs typeface="DM Sans"/>
                <a:sym typeface="DM Sans"/>
              </a:rPr>
              <a:t>Saturn</a:t>
            </a:r>
            <a:endParaRPr>
              <a:solidFill>
                <a:schemeClr val="accent4"/>
              </a:solidFill>
              <a:latin typeface="DM Sans"/>
              <a:ea typeface="DM Sans"/>
              <a:cs typeface="DM Sans"/>
              <a:sym typeface="DM Sans"/>
            </a:endParaRPr>
          </a:p>
        </p:txBody>
      </p:sp>
      <p:sp>
        <p:nvSpPr>
          <p:cNvPr id="2186" name="Google Shape;2186;p43"/>
          <p:cNvSpPr/>
          <p:nvPr/>
        </p:nvSpPr>
        <p:spPr>
          <a:xfrm>
            <a:off x="4781250" y="3944354"/>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latin typeface="DM Sans"/>
                <a:ea typeface="DM Sans"/>
                <a:cs typeface="DM Sans"/>
                <a:sym typeface="DM Sans"/>
              </a:rPr>
              <a:t>Moon</a:t>
            </a:r>
            <a:endParaRPr>
              <a:solidFill>
                <a:schemeClr val="accent4"/>
              </a:solidFill>
              <a:latin typeface="DM Sans"/>
              <a:ea typeface="DM Sans"/>
              <a:cs typeface="DM Sans"/>
              <a:sym typeface="DM Sans"/>
            </a:endParaRPr>
          </a:p>
        </p:txBody>
      </p:sp>
      <p:sp>
        <p:nvSpPr>
          <p:cNvPr id="2187" name="Google Shape;2187;p43"/>
          <p:cNvSpPr/>
          <p:nvPr/>
        </p:nvSpPr>
        <p:spPr>
          <a:xfrm>
            <a:off x="6471750" y="3944354"/>
            <a:ext cx="1431600" cy="412200"/>
          </a:xfrm>
          <a:prstGeom prst="roundRect">
            <a:avLst>
              <a:gd name="adj" fmla="val 16667"/>
            </a:avLst>
          </a:prstGeom>
          <a:noFill/>
          <a:ln w="19050" cap="flat" cmpd="sng">
            <a:solidFill>
              <a:schemeClr val="accent1"/>
            </a:solidFill>
            <a:prstDash val="solid"/>
            <a:round/>
            <a:headEnd type="none" w="sm" len="sm"/>
            <a:tailEnd type="none" w="sm" len="sm"/>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Mercury</a:t>
            </a:r>
            <a:endParaRPr>
              <a:solidFill>
                <a:schemeClr val="accent1"/>
              </a:solidFill>
              <a:latin typeface="DM Sans"/>
              <a:ea typeface="DM Sans"/>
              <a:cs typeface="DM Sans"/>
              <a:sym typeface="DM Sans"/>
            </a:endParaRPr>
          </a:p>
        </p:txBody>
      </p:sp>
      <p:sp>
        <p:nvSpPr>
          <p:cNvPr id="2188" name="Google Shape;2188;p43"/>
          <p:cNvSpPr/>
          <p:nvPr/>
        </p:nvSpPr>
        <p:spPr>
          <a:xfrm>
            <a:off x="3856200" y="1444204"/>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latin typeface="DM Sans"/>
                <a:ea typeface="DM Sans"/>
                <a:cs typeface="DM Sans"/>
                <a:sym typeface="DM Sans"/>
              </a:rPr>
              <a:t>Mars</a:t>
            </a:r>
            <a:endParaRPr>
              <a:solidFill>
                <a:schemeClr val="accent4"/>
              </a:solidFill>
              <a:latin typeface="DM Sans"/>
              <a:ea typeface="DM Sans"/>
              <a:cs typeface="DM Sans"/>
              <a:sym typeface="DM Sans"/>
            </a:endParaRPr>
          </a:p>
        </p:txBody>
      </p:sp>
      <p:grpSp>
        <p:nvGrpSpPr>
          <p:cNvPr id="2189" name="Google Shape;2189;p43"/>
          <p:cNvGrpSpPr/>
          <p:nvPr/>
        </p:nvGrpSpPr>
        <p:grpSpPr>
          <a:xfrm rot="5400000">
            <a:off x="7052268" y="-589646"/>
            <a:ext cx="1646736" cy="3557306"/>
            <a:chOff x="7350442" y="2608992"/>
            <a:chExt cx="777239" cy="1673160"/>
          </a:xfrm>
        </p:grpSpPr>
        <p:sp>
          <p:nvSpPr>
            <p:cNvPr id="2190" name="Google Shape;2190;p4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1" name="Google Shape;2191;p4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2" name="Google Shape;2192;p4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3" name="Google Shape;2193;p4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4" name="Google Shape;2194;p4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4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4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7" name="Google Shape;2197;p4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98" name="Google Shape;2198;p43"/>
          <p:cNvGrpSpPr/>
          <p:nvPr/>
        </p:nvGrpSpPr>
        <p:grpSpPr>
          <a:xfrm rot="-5400000" flipH="1">
            <a:off x="330693" y="-589646"/>
            <a:ext cx="1646736" cy="3557306"/>
            <a:chOff x="7350442" y="2608992"/>
            <a:chExt cx="777239" cy="1673160"/>
          </a:xfrm>
        </p:grpSpPr>
        <p:sp>
          <p:nvSpPr>
            <p:cNvPr id="2199" name="Google Shape;2199;p4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0" name="Google Shape;2200;p4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1" name="Google Shape;2201;p4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2" name="Google Shape;2202;p43"/>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3" name="Google Shape;2203;p4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4" name="Google Shape;2204;p4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5" name="Google Shape;2205;p4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6" name="Google Shape;2206;p4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07" name="Google Shape;2207;p43"/>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INFOGRAPHIC</a:t>
            </a:r>
            <a:endParaRPr/>
          </a:p>
        </p:txBody>
      </p:sp>
      <p:cxnSp>
        <p:nvCxnSpPr>
          <p:cNvPr id="2208" name="Google Shape;2208;p43"/>
          <p:cNvCxnSpPr>
            <a:stCxn id="2188" idx="2"/>
            <a:endCxn id="2209" idx="0"/>
          </p:cNvCxnSpPr>
          <p:nvPr/>
        </p:nvCxnSpPr>
        <p:spPr>
          <a:xfrm rot="-5400000" flipH="1">
            <a:off x="5051550" y="1376854"/>
            <a:ext cx="814800" cy="1773900"/>
          </a:xfrm>
          <a:prstGeom prst="bentConnector3">
            <a:avLst>
              <a:gd name="adj1" fmla="val 50005"/>
            </a:avLst>
          </a:prstGeom>
          <a:noFill/>
          <a:ln w="19050" cap="flat" cmpd="sng">
            <a:solidFill>
              <a:schemeClr val="accent1"/>
            </a:solidFill>
            <a:prstDash val="dot"/>
            <a:miter lim="8000"/>
            <a:headEnd type="none" w="sm" len="sm"/>
            <a:tailEnd type="none" w="sm" len="sm"/>
          </a:ln>
          <a:effectLst>
            <a:outerShdw blurRad="200025" dist="19050" dir="5400000" algn="bl" rotWithShape="0">
              <a:schemeClr val="accent1">
                <a:alpha val="68000"/>
              </a:schemeClr>
            </a:outerShdw>
          </a:effectLst>
        </p:spPr>
      </p:cxnSp>
      <p:cxnSp>
        <p:nvCxnSpPr>
          <p:cNvPr id="2210" name="Google Shape;2210;p43"/>
          <p:cNvCxnSpPr>
            <a:stCxn id="2211" idx="0"/>
            <a:endCxn id="2188" idx="2"/>
          </p:cNvCxnSpPr>
          <p:nvPr/>
        </p:nvCxnSpPr>
        <p:spPr>
          <a:xfrm rot="-5400000">
            <a:off x="3279450" y="1378729"/>
            <a:ext cx="814800" cy="1770300"/>
          </a:xfrm>
          <a:prstGeom prst="bentConnector3">
            <a:avLst>
              <a:gd name="adj1" fmla="val 50005"/>
            </a:avLst>
          </a:prstGeom>
          <a:noFill/>
          <a:ln w="19050" cap="flat" cmpd="sng">
            <a:solidFill>
              <a:schemeClr val="accent1"/>
            </a:solidFill>
            <a:prstDash val="solid"/>
            <a:miter lim="8000"/>
            <a:headEnd type="none" w="sm" len="sm"/>
            <a:tailEnd type="none" w="sm" len="sm"/>
          </a:ln>
          <a:effectLst>
            <a:outerShdw blurRad="200025" dist="19050" dir="5400000" algn="bl" rotWithShape="0">
              <a:schemeClr val="accent1">
                <a:alpha val="67000"/>
              </a:schemeClr>
            </a:outerShdw>
          </a:effectLst>
        </p:spPr>
      </p:cxnSp>
      <p:cxnSp>
        <p:nvCxnSpPr>
          <p:cNvPr id="2212" name="Google Shape;2212;p43"/>
          <p:cNvCxnSpPr>
            <a:stCxn id="2211" idx="2"/>
            <a:endCxn id="2185" idx="0"/>
          </p:cNvCxnSpPr>
          <p:nvPr/>
        </p:nvCxnSpPr>
        <p:spPr>
          <a:xfrm rot="-5400000" flipH="1">
            <a:off x="2793900" y="3091279"/>
            <a:ext cx="861000" cy="845400"/>
          </a:xfrm>
          <a:prstGeom prst="bentConnector3">
            <a:avLst>
              <a:gd name="adj1" fmla="val 49993"/>
            </a:avLst>
          </a:prstGeom>
          <a:noFill/>
          <a:ln w="19050" cap="flat" cmpd="sng">
            <a:solidFill>
              <a:schemeClr val="accent1"/>
            </a:solidFill>
            <a:prstDash val="solid"/>
            <a:miter lim="8000"/>
            <a:headEnd type="none" w="sm" len="sm"/>
            <a:tailEnd type="none" w="sm" len="sm"/>
          </a:ln>
          <a:effectLst>
            <a:outerShdw blurRad="200025" dist="19050" dir="5400000" algn="bl" rotWithShape="0">
              <a:schemeClr val="accent1">
                <a:alpha val="67000"/>
              </a:schemeClr>
            </a:outerShdw>
          </a:effectLst>
        </p:spPr>
      </p:cxnSp>
      <p:cxnSp>
        <p:nvCxnSpPr>
          <p:cNvPr id="2213" name="Google Shape;2213;p43"/>
          <p:cNvCxnSpPr>
            <a:stCxn id="2184" idx="0"/>
            <a:endCxn id="2211" idx="2"/>
          </p:cNvCxnSpPr>
          <p:nvPr/>
        </p:nvCxnSpPr>
        <p:spPr>
          <a:xfrm rot="-5400000">
            <a:off x="1948650" y="3091154"/>
            <a:ext cx="861000" cy="845400"/>
          </a:xfrm>
          <a:prstGeom prst="bentConnector3">
            <a:avLst>
              <a:gd name="adj1" fmla="val 49993"/>
            </a:avLst>
          </a:prstGeom>
          <a:noFill/>
          <a:ln w="19050" cap="flat" cmpd="sng">
            <a:solidFill>
              <a:schemeClr val="accent1"/>
            </a:solidFill>
            <a:prstDash val="dot"/>
            <a:miter lim="8000"/>
            <a:headEnd type="none" w="sm" len="sm"/>
            <a:tailEnd type="none" w="sm" len="sm"/>
          </a:ln>
          <a:effectLst>
            <a:outerShdw blurRad="200025" dist="19050" dir="5400000" algn="bl" rotWithShape="0">
              <a:schemeClr val="accent1">
                <a:alpha val="68000"/>
              </a:schemeClr>
            </a:outerShdw>
          </a:effectLst>
        </p:spPr>
      </p:cxnSp>
      <p:cxnSp>
        <p:nvCxnSpPr>
          <p:cNvPr id="2214" name="Google Shape;2214;p43"/>
          <p:cNvCxnSpPr>
            <a:stCxn id="2209" idx="2"/>
            <a:endCxn id="2215" idx="0"/>
          </p:cNvCxnSpPr>
          <p:nvPr/>
        </p:nvCxnSpPr>
        <p:spPr>
          <a:xfrm rot="-5400000" flipH="1">
            <a:off x="6344050" y="3085279"/>
            <a:ext cx="845400" cy="841800"/>
          </a:xfrm>
          <a:prstGeom prst="bentConnector3">
            <a:avLst>
              <a:gd name="adj1" fmla="val 50000"/>
            </a:avLst>
          </a:prstGeom>
          <a:noFill/>
          <a:ln w="19050" cap="flat" cmpd="sng">
            <a:solidFill>
              <a:schemeClr val="accent1"/>
            </a:solidFill>
            <a:prstDash val="dot"/>
            <a:miter lim="8000"/>
            <a:headEnd type="none" w="sm" len="sm"/>
            <a:tailEnd type="none" w="sm" len="sm"/>
          </a:ln>
          <a:effectLst>
            <a:outerShdw blurRad="200025" dist="19050" dir="5400000" algn="bl" rotWithShape="0">
              <a:schemeClr val="accent1">
                <a:alpha val="68000"/>
              </a:schemeClr>
            </a:outerShdw>
          </a:effectLst>
        </p:spPr>
      </p:cxnSp>
      <p:cxnSp>
        <p:nvCxnSpPr>
          <p:cNvPr id="2216" name="Google Shape;2216;p43"/>
          <p:cNvCxnSpPr>
            <a:stCxn id="2186" idx="0"/>
            <a:endCxn id="2209" idx="2"/>
          </p:cNvCxnSpPr>
          <p:nvPr/>
        </p:nvCxnSpPr>
        <p:spPr>
          <a:xfrm rot="-5400000">
            <a:off x="5490900" y="3089504"/>
            <a:ext cx="861000" cy="848700"/>
          </a:xfrm>
          <a:prstGeom prst="bentConnector3">
            <a:avLst>
              <a:gd name="adj1" fmla="val 49993"/>
            </a:avLst>
          </a:prstGeom>
          <a:noFill/>
          <a:ln w="19050" cap="flat" cmpd="sng">
            <a:solidFill>
              <a:schemeClr val="accent1"/>
            </a:solidFill>
            <a:prstDash val="solid"/>
            <a:miter lim="8000"/>
            <a:headEnd type="none" w="sm" len="sm"/>
            <a:tailEnd type="none" w="sm" len="sm"/>
          </a:ln>
          <a:effectLst>
            <a:outerShdw blurRad="200025" dist="19050" dir="5400000" algn="bl" rotWithShape="0">
              <a:schemeClr val="accent1">
                <a:alpha val="67000"/>
              </a:schemeClr>
            </a:outerShdw>
          </a:effectLst>
        </p:spPr>
      </p:cxnSp>
      <p:sp>
        <p:nvSpPr>
          <p:cNvPr id="2217" name="Google Shape;2217;p43"/>
          <p:cNvSpPr/>
          <p:nvPr/>
        </p:nvSpPr>
        <p:spPr>
          <a:xfrm>
            <a:off x="10025900" y="2057700"/>
            <a:ext cx="1431600" cy="412200"/>
          </a:xfrm>
          <a:prstGeom prst="roundRect">
            <a:avLst>
              <a:gd name="adj" fmla="val 16667"/>
            </a:avLst>
          </a:prstGeom>
          <a:noFill/>
          <a:ln w="19050" cap="flat" cmpd="sng">
            <a:solidFill>
              <a:schemeClr val="accent1"/>
            </a:solidFill>
            <a:prstDash val="solid"/>
            <a:round/>
            <a:headEnd type="none" w="sm" len="sm"/>
            <a:tailEnd type="none" w="sm" len="sm"/>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Venus</a:t>
            </a:r>
            <a:endParaRPr>
              <a:solidFill>
                <a:schemeClr val="accent1"/>
              </a:solidFill>
              <a:latin typeface="DM Sans"/>
              <a:ea typeface="DM Sans"/>
              <a:cs typeface="DM Sans"/>
              <a:sym typeface="DM Sans"/>
            </a:endParaRPr>
          </a:p>
        </p:txBody>
      </p:sp>
      <p:sp>
        <p:nvSpPr>
          <p:cNvPr id="2209" name="Google Shape;2209;p43"/>
          <p:cNvSpPr/>
          <p:nvPr/>
        </p:nvSpPr>
        <p:spPr>
          <a:xfrm>
            <a:off x="5630050" y="2671279"/>
            <a:ext cx="1431600" cy="412200"/>
          </a:xfrm>
          <a:prstGeom prst="roundRect">
            <a:avLst>
              <a:gd name="adj" fmla="val 16667"/>
            </a:avLst>
          </a:prstGeom>
          <a:noFill/>
          <a:ln w="19050" cap="flat" cmpd="sng">
            <a:solidFill>
              <a:schemeClr val="accent1"/>
            </a:solidFill>
            <a:prstDash val="solid"/>
            <a:round/>
            <a:headEnd type="none" w="sm" len="sm"/>
            <a:tailEnd type="none" w="sm" len="sm"/>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Venus</a:t>
            </a:r>
            <a:endParaRPr>
              <a:solidFill>
                <a:schemeClr val="accent1"/>
              </a:solidFill>
              <a:latin typeface="DM Sans"/>
              <a:ea typeface="DM Sans"/>
              <a:cs typeface="DM Sans"/>
              <a:sym typeface="DM Sans"/>
            </a:endParaRPr>
          </a:p>
        </p:txBody>
      </p:sp>
      <p:sp>
        <p:nvSpPr>
          <p:cNvPr id="2211" name="Google Shape;2211;p43"/>
          <p:cNvSpPr/>
          <p:nvPr/>
        </p:nvSpPr>
        <p:spPr>
          <a:xfrm>
            <a:off x="2085900" y="2671279"/>
            <a:ext cx="1431600" cy="412200"/>
          </a:xfrm>
          <a:prstGeom prst="roundRect">
            <a:avLst>
              <a:gd name="adj" fmla="val 16667"/>
            </a:avLst>
          </a:prstGeom>
          <a:solidFill>
            <a:schemeClr val="accent1"/>
          </a:solidFill>
          <a:ln>
            <a:noFill/>
          </a:ln>
          <a:effectLst>
            <a:outerShdw blurRad="171450" dist="19050" dir="5400000" algn="bl" rotWithShape="0">
              <a:schemeClr val="accent1">
                <a:alpha val="61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latin typeface="DM Sans"/>
                <a:ea typeface="DM Sans"/>
                <a:cs typeface="DM Sans"/>
                <a:sym typeface="DM Sans"/>
              </a:rPr>
              <a:t>Jupiter</a:t>
            </a:r>
            <a:endParaRPr>
              <a:solidFill>
                <a:schemeClr val="accent4"/>
              </a:solidFill>
              <a:latin typeface="DM Sans"/>
              <a:ea typeface="DM Sans"/>
              <a:cs typeface="DM Sans"/>
              <a:sym typeface="DM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1"/>
        <p:cNvGrpSpPr/>
        <p:nvPr/>
      </p:nvGrpSpPr>
      <p:grpSpPr>
        <a:xfrm>
          <a:off x="0" y="0"/>
          <a:ext cx="0" cy="0"/>
          <a:chOff x="0" y="0"/>
          <a:chExt cx="0" cy="0"/>
        </a:xfrm>
      </p:grpSpPr>
      <p:sp>
        <p:nvSpPr>
          <p:cNvPr id="2222" name="Google Shape;2222;p44"/>
          <p:cNvSpPr/>
          <p:nvPr/>
        </p:nvSpPr>
        <p:spPr>
          <a:xfrm>
            <a:off x="4165775" y="1505250"/>
            <a:ext cx="4158600" cy="2823300"/>
          </a:xfrm>
          <a:prstGeom prst="rect">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4"/>
          <p:cNvSpPr txBox="1">
            <a:spLocks noGrp="1"/>
          </p:cNvSpPr>
          <p:nvPr>
            <p:ph type="title"/>
          </p:nvPr>
        </p:nvSpPr>
        <p:spPr>
          <a:xfrm>
            <a:off x="4720925" y="539500"/>
            <a:ext cx="31914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ESTIMATED </a:t>
            </a:r>
            <a:r>
              <a:rPr lang="en">
                <a:solidFill>
                  <a:schemeClr val="accent1"/>
                </a:solidFill>
              </a:rPr>
              <a:t>BUDGET</a:t>
            </a:r>
            <a:endParaRPr>
              <a:solidFill>
                <a:schemeClr val="accent1"/>
              </a:solidFill>
            </a:endParaRPr>
          </a:p>
        </p:txBody>
      </p:sp>
      <p:graphicFrame>
        <p:nvGraphicFramePr>
          <p:cNvPr id="2224" name="Google Shape;2224;p44"/>
          <p:cNvGraphicFramePr/>
          <p:nvPr/>
        </p:nvGraphicFramePr>
        <p:xfrm>
          <a:off x="4165775" y="1505230"/>
          <a:ext cx="3000000" cy="3000000"/>
        </p:xfrm>
        <a:graphic>
          <a:graphicData uri="http://schemas.openxmlformats.org/drawingml/2006/table">
            <a:tbl>
              <a:tblPr>
                <a:noFill/>
                <a:tableStyleId>{739F43B2-CE0E-4439-AFCE-79A2AADD749B}</a:tableStyleId>
              </a:tblPr>
              <a:tblGrid>
                <a:gridCol w="1386200">
                  <a:extLst>
                    <a:ext uri="{9D8B030D-6E8A-4147-A177-3AD203B41FA5}">
                      <a16:colId xmlns:a16="http://schemas.microsoft.com/office/drawing/2014/main" val="20000"/>
                    </a:ext>
                  </a:extLst>
                </a:gridCol>
                <a:gridCol w="1386200">
                  <a:extLst>
                    <a:ext uri="{9D8B030D-6E8A-4147-A177-3AD203B41FA5}">
                      <a16:colId xmlns:a16="http://schemas.microsoft.com/office/drawing/2014/main" val="20001"/>
                    </a:ext>
                  </a:extLst>
                </a:gridCol>
                <a:gridCol w="1386200">
                  <a:extLst>
                    <a:ext uri="{9D8B030D-6E8A-4147-A177-3AD203B41FA5}">
                      <a16:colId xmlns:a16="http://schemas.microsoft.com/office/drawing/2014/main" val="20002"/>
                    </a:ext>
                  </a:extLst>
                </a:gridCol>
              </a:tblGrid>
              <a:tr h="518125">
                <a:tc>
                  <a:txBody>
                    <a:bodyPr/>
                    <a:lstStyle/>
                    <a:p>
                      <a:pPr marL="0" lvl="0" indent="0" algn="ctr" rtl="0">
                        <a:spcBef>
                          <a:spcPts val="0"/>
                        </a:spcBef>
                        <a:spcAft>
                          <a:spcPts val="0"/>
                        </a:spcAft>
                        <a:buNone/>
                      </a:pPr>
                      <a:r>
                        <a:rPr lang="en" sz="2200">
                          <a:solidFill>
                            <a:schemeClr val="accent6"/>
                          </a:solidFill>
                          <a:latin typeface="Oswald"/>
                          <a:ea typeface="Oswald"/>
                          <a:cs typeface="Oswald"/>
                          <a:sym typeface="Oswald"/>
                        </a:rPr>
                        <a:t>YEAR</a:t>
                      </a:r>
                      <a:endParaRPr sz="2200">
                        <a:solidFill>
                          <a:schemeClr val="accent6"/>
                        </a:solidFill>
                        <a:latin typeface="Oswald"/>
                        <a:ea typeface="Oswald"/>
                        <a:cs typeface="Oswald"/>
                        <a:sym typeface="Oswald"/>
                      </a:endParaRPr>
                    </a:p>
                  </a:txBody>
                  <a:tcPr marL="91425" marR="91425" marT="91425" marB="91425">
                    <a:lnL w="9525" cap="flat" cmpd="sng">
                      <a:solidFill>
                        <a:srgbClr val="FF6114">
                          <a:alpha val="0"/>
                        </a:srgbClr>
                      </a:solidFill>
                      <a:prstDash val="solid"/>
                      <a:round/>
                      <a:headEnd type="none" w="sm" len="sm"/>
                      <a:tailEnd type="none" w="sm" len="sm"/>
                    </a:lnL>
                    <a:lnR w="9525" cap="flat" cmpd="sng">
                      <a:solidFill>
                        <a:srgbClr val="FF6114">
                          <a:alpha val="0"/>
                        </a:srgbClr>
                      </a:solidFill>
                      <a:prstDash val="dot"/>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Oswald"/>
                          <a:ea typeface="Oswald"/>
                          <a:cs typeface="Oswald"/>
                          <a:sym typeface="Oswald"/>
                        </a:rPr>
                        <a:t>VENUS</a:t>
                      </a:r>
                      <a:endParaRPr sz="2200">
                        <a:solidFill>
                          <a:schemeClr val="dk1"/>
                        </a:solidFill>
                        <a:latin typeface="Oswald"/>
                        <a:ea typeface="Oswald"/>
                        <a:cs typeface="Oswald"/>
                        <a:sym typeface="Oswald"/>
                      </a:endParaRPr>
                    </a:p>
                  </a:txBody>
                  <a:tcPr marL="91425" marR="91425" marT="91425" marB="91425">
                    <a:lnL w="9525" cap="flat" cmpd="sng">
                      <a:solidFill>
                        <a:srgbClr val="FF6114">
                          <a:alpha val="0"/>
                        </a:srgbClr>
                      </a:solidFill>
                      <a:prstDash val="dot"/>
                      <a:round/>
                      <a:headEnd type="none" w="sm" len="sm"/>
                      <a:tailEnd type="none" w="sm" len="sm"/>
                    </a:lnL>
                    <a:lnR w="9525" cap="flat" cmpd="sng">
                      <a:solidFill>
                        <a:srgbClr val="FF6114">
                          <a:alpha val="0"/>
                        </a:srgbClr>
                      </a:solidFill>
                      <a:prstDash val="dot"/>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Oswald"/>
                          <a:ea typeface="Oswald"/>
                          <a:cs typeface="Oswald"/>
                          <a:sym typeface="Oswald"/>
                        </a:rPr>
                        <a:t>MARS</a:t>
                      </a:r>
                      <a:endParaRPr sz="2200">
                        <a:solidFill>
                          <a:schemeClr val="dk1"/>
                        </a:solidFill>
                        <a:latin typeface="Oswald"/>
                        <a:ea typeface="Oswald"/>
                        <a:cs typeface="Oswald"/>
                        <a:sym typeface="Oswald"/>
                      </a:endParaRPr>
                    </a:p>
                  </a:txBody>
                  <a:tcPr marL="91425" marR="91425" marT="91425" marB="91425">
                    <a:lnL w="9525" cap="flat" cmpd="sng">
                      <a:solidFill>
                        <a:srgbClr val="FF6114">
                          <a:alpha val="0"/>
                        </a:srgbClr>
                      </a:solidFill>
                      <a:prstDash val="dot"/>
                      <a:round/>
                      <a:headEnd type="none" w="sm" len="sm"/>
                      <a:tailEnd type="none" w="sm" len="sm"/>
                    </a:lnL>
                    <a:lnR w="9525" cap="flat" cmpd="sng">
                      <a:solidFill>
                        <a:srgbClr val="FF6114">
                          <a:alpha val="0"/>
                        </a:srgbClr>
                      </a:solidFill>
                      <a:prstDash val="solid"/>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extLst>
                  <a:ext uri="{0D108BD9-81ED-4DB2-BD59-A6C34878D82A}">
                    <a16:rowId xmlns:a16="http://schemas.microsoft.com/office/drawing/2014/main" val="10000"/>
                  </a:ext>
                </a:extLst>
              </a:tr>
              <a:tr h="576275">
                <a:tc>
                  <a:txBody>
                    <a:bodyPr/>
                    <a:lstStyle/>
                    <a:p>
                      <a:pPr marL="0" lvl="0" indent="0" algn="ctr" rtl="0">
                        <a:spcBef>
                          <a:spcPts val="0"/>
                        </a:spcBef>
                        <a:spcAft>
                          <a:spcPts val="0"/>
                        </a:spcAft>
                        <a:buNone/>
                      </a:pPr>
                      <a:r>
                        <a:rPr lang="en" b="1">
                          <a:solidFill>
                            <a:schemeClr val="accent6"/>
                          </a:solidFill>
                          <a:latin typeface="DM Sans"/>
                          <a:ea typeface="DM Sans"/>
                          <a:cs typeface="DM Sans"/>
                          <a:sym typeface="DM Sans"/>
                        </a:rPr>
                        <a:t>2010</a:t>
                      </a:r>
                      <a:endParaRPr b="1">
                        <a:solidFill>
                          <a:schemeClr val="accent6"/>
                        </a:solidFill>
                        <a:latin typeface="DM Sans"/>
                        <a:ea typeface="DM Sans"/>
                        <a:cs typeface="DM Sans"/>
                        <a:sym typeface="DM Sans"/>
                      </a:endParaRPr>
                    </a:p>
                  </a:txBody>
                  <a:tcPr marL="91425" marR="91425" marT="91425" marB="91425" anchor="ctr">
                    <a:lnL w="9525" cap="flat" cmpd="sng">
                      <a:solidFill>
                        <a:srgbClr val="FF6114">
                          <a:alpha val="0"/>
                        </a:srgbClr>
                      </a:solidFill>
                      <a:prstDash val="solid"/>
                      <a:round/>
                      <a:headEnd type="none" w="sm" len="sm"/>
                      <a:tailEnd type="none" w="sm" len="sm"/>
                    </a:lnL>
                    <a:lnR w="9525" cap="flat" cmpd="sng">
                      <a:solidFill>
                        <a:srgbClr val="FF6114">
                          <a:alpha val="0"/>
                        </a:srgbClr>
                      </a:solidFill>
                      <a:prstDash val="dot"/>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$0.30</a:t>
                      </a:r>
                      <a:endParaRPr>
                        <a:solidFill>
                          <a:schemeClr val="accent1"/>
                        </a:solidFill>
                        <a:latin typeface="DM Sans"/>
                        <a:ea typeface="DM Sans"/>
                        <a:cs typeface="DM Sans"/>
                        <a:sym typeface="DM Sans"/>
                      </a:endParaRPr>
                    </a:p>
                  </a:txBody>
                  <a:tcPr marL="91425" marR="91425" marT="91425" marB="91425" anchor="ctr">
                    <a:lnL w="9525" cap="flat" cmpd="sng">
                      <a:solidFill>
                        <a:srgbClr val="FF6114">
                          <a:alpha val="0"/>
                        </a:srgbClr>
                      </a:solidFill>
                      <a:prstDash val="dot"/>
                      <a:round/>
                      <a:headEnd type="none" w="sm" len="sm"/>
                      <a:tailEnd type="none" w="sm" len="sm"/>
                    </a:lnL>
                    <a:lnR w="9525" cap="flat" cmpd="sng">
                      <a:solidFill>
                        <a:srgbClr val="FF6114">
                          <a:alpha val="0"/>
                        </a:srgbClr>
                      </a:solidFill>
                      <a:prstDash val="dot"/>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$31.90</a:t>
                      </a:r>
                      <a:endParaRPr>
                        <a:solidFill>
                          <a:schemeClr val="accent1"/>
                        </a:solidFill>
                        <a:latin typeface="DM Sans"/>
                        <a:ea typeface="DM Sans"/>
                        <a:cs typeface="DM Sans"/>
                        <a:sym typeface="DM Sans"/>
                      </a:endParaRPr>
                    </a:p>
                  </a:txBody>
                  <a:tcPr marL="91425" marR="91425" marT="91425" marB="91425" anchor="ctr">
                    <a:lnL w="9525" cap="flat" cmpd="sng">
                      <a:solidFill>
                        <a:srgbClr val="FF6114">
                          <a:alpha val="0"/>
                        </a:srgbClr>
                      </a:solidFill>
                      <a:prstDash val="dot"/>
                      <a:round/>
                      <a:headEnd type="none" w="sm" len="sm"/>
                      <a:tailEnd type="none" w="sm" len="sm"/>
                    </a:lnL>
                    <a:lnR w="9525" cap="flat" cmpd="sng">
                      <a:solidFill>
                        <a:srgbClr val="FF6114">
                          <a:alpha val="0"/>
                        </a:srgbClr>
                      </a:solidFill>
                      <a:prstDash val="solid"/>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extLst>
                  <a:ext uri="{0D108BD9-81ED-4DB2-BD59-A6C34878D82A}">
                    <a16:rowId xmlns:a16="http://schemas.microsoft.com/office/drawing/2014/main" val="10001"/>
                  </a:ext>
                </a:extLst>
              </a:tr>
              <a:tr h="576275">
                <a:tc>
                  <a:txBody>
                    <a:bodyPr/>
                    <a:lstStyle/>
                    <a:p>
                      <a:pPr marL="0" lvl="0" indent="0" algn="ctr" rtl="0">
                        <a:spcBef>
                          <a:spcPts val="0"/>
                        </a:spcBef>
                        <a:spcAft>
                          <a:spcPts val="0"/>
                        </a:spcAft>
                        <a:buNone/>
                      </a:pPr>
                      <a:r>
                        <a:rPr lang="en" b="1">
                          <a:solidFill>
                            <a:schemeClr val="accent6"/>
                          </a:solidFill>
                          <a:latin typeface="DM Sans"/>
                          <a:ea typeface="DM Sans"/>
                          <a:cs typeface="DM Sans"/>
                          <a:sym typeface="DM Sans"/>
                        </a:rPr>
                        <a:t>2012</a:t>
                      </a:r>
                      <a:endParaRPr b="1">
                        <a:solidFill>
                          <a:schemeClr val="accent6"/>
                        </a:solidFill>
                        <a:latin typeface="DM Sans"/>
                        <a:ea typeface="DM Sans"/>
                        <a:cs typeface="DM Sans"/>
                        <a:sym typeface="DM Sans"/>
                      </a:endParaRPr>
                    </a:p>
                  </a:txBody>
                  <a:tcPr marL="91425" marR="91425" marT="91425" marB="91425" anchor="ctr">
                    <a:lnL w="9525" cap="flat" cmpd="sng">
                      <a:solidFill>
                        <a:srgbClr val="FF6114">
                          <a:alpha val="0"/>
                        </a:srgbClr>
                      </a:solidFill>
                      <a:prstDash val="solid"/>
                      <a:round/>
                      <a:headEnd type="none" w="sm" len="sm"/>
                      <a:tailEnd type="none" w="sm" len="sm"/>
                    </a:lnL>
                    <a:lnR w="9525" cap="flat" cmpd="sng">
                      <a:solidFill>
                        <a:srgbClr val="FF6114">
                          <a:alpha val="0"/>
                        </a:srgbClr>
                      </a:solidFill>
                      <a:prstDash val="dot"/>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$3.90</a:t>
                      </a:r>
                      <a:endParaRPr>
                        <a:solidFill>
                          <a:schemeClr val="accent1"/>
                        </a:solidFill>
                        <a:latin typeface="DM Sans"/>
                        <a:ea typeface="DM Sans"/>
                        <a:cs typeface="DM Sans"/>
                        <a:sym typeface="DM Sans"/>
                      </a:endParaRPr>
                    </a:p>
                  </a:txBody>
                  <a:tcPr marL="91425" marR="91425" marT="91425" marB="91425" anchor="ctr">
                    <a:lnL w="9525" cap="flat" cmpd="sng">
                      <a:solidFill>
                        <a:srgbClr val="FF6114">
                          <a:alpha val="0"/>
                        </a:srgbClr>
                      </a:solidFill>
                      <a:prstDash val="dot"/>
                      <a:round/>
                      <a:headEnd type="none" w="sm" len="sm"/>
                      <a:tailEnd type="none" w="sm" len="sm"/>
                    </a:lnL>
                    <a:lnR w="9525" cap="flat" cmpd="sng">
                      <a:solidFill>
                        <a:srgbClr val="FF6114">
                          <a:alpha val="0"/>
                        </a:srgbClr>
                      </a:solidFill>
                      <a:prstDash val="dot"/>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$15.40</a:t>
                      </a:r>
                      <a:endParaRPr>
                        <a:solidFill>
                          <a:schemeClr val="accent1"/>
                        </a:solidFill>
                        <a:latin typeface="DM Sans"/>
                        <a:ea typeface="DM Sans"/>
                        <a:cs typeface="DM Sans"/>
                        <a:sym typeface="DM Sans"/>
                      </a:endParaRPr>
                    </a:p>
                  </a:txBody>
                  <a:tcPr marL="91425" marR="91425" marT="91425" marB="91425" anchor="ctr">
                    <a:lnL w="9525" cap="flat" cmpd="sng">
                      <a:solidFill>
                        <a:srgbClr val="FF6114">
                          <a:alpha val="0"/>
                        </a:srgbClr>
                      </a:solidFill>
                      <a:prstDash val="dot"/>
                      <a:round/>
                      <a:headEnd type="none" w="sm" len="sm"/>
                      <a:tailEnd type="none" w="sm" len="sm"/>
                    </a:lnL>
                    <a:lnR w="9525" cap="flat" cmpd="sng">
                      <a:solidFill>
                        <a:srgbClr val="FF6114">
                          <a:alpha val="0"/>
                        </a:srgbClr>
                      </a:solidFill>
                      <a:prstDash val="solid"/>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extLst>
                  <a:ext uri="{0D108BD9-81ED-4DB2-BD59-A6C34878D82A}">
                    <a16:rowId xmlns:a16="http://schemas.microsoft.com/office/drawing/2014/main" val="10002"/>
                  </a:ext>
                </a:extLst>
              </a:tr>
              <a:tr h="576275">
                <a:tc>
                  <a:txBody>
                    <a:bodyPr/>
                    <a:lstStyle/>
                    <a:p>
                      <a:pPr marL="0" lvl="0" indent="0" algn="ctr" rtl="0">
                        <a:spcBef>
                          <a:spcPts val="0"/>
                        </a:spcBef>
                        <a:spcAft>
                          <a:spcPts val="0"/>
                        </a:spcAft>
                        <a:buNone/>
                      </a:pPr>
                      <a:r>
                        <a:rPr lang="en" b="1">
                          <a:solidFill>
                            <a:schemeClr val="accent6"/>
                          </a:solidFill>
                          <a:latin typeface="DM Sans"/>
                          <a:ea typeface="DM Sans"/>
                          <a:cs typeface="DM Sans"/>
                          <a:sym typeface="DM Sans"/>
                        </a:rPr>
                        <a:t>2015</a:t>
                      </a:r>
                      <a:endParaRPr b="1">
                        <a:solidFill>
                          <a:schemeClr val="accent6"/>
                        </a:solidFill>
                        <a:latin typeface="DM Sans"/>
                        <a:ea typeface="DM Sans"/>
                        <a:cs typeface="DM Sans"/>
                        <a:sym typeface="DM Sans"/>
                      </a:endParaRPr>
                    </a:p>
                  </a:txBody>
                  <a:tcPr marL="91425" marR="91425" marT="91425" marB="91425" anchor="ctr">
                    <a:lnL w="9525" cap="flat" cmpd="sng">
                      <a:solidFill>
                        <a:srgbClr val="FF6114">
                          <a:alpha val="0"/>
                        </a:srgbClr>
                      </a:solidFill>
                      <a:prstDash val="solid"/>
                      <a:round/>
                      <a:headEnd type="none" w="sm" len="sm"/>
                      <a:tailEnd type="none" w="sm" len="sm"/>
                    </a:lnL>
                    <a:lnR w="9525" cap="flat" cmpd="sng">
                      <a:solidFill>
                        <a:srgbClr val="FF6114">
                          <a:alpha val="0"/>
                        </a:srgbClr>
                      </a:solidFill>
                      <a:prstDash val="dot"/>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$157.30</a:t>
                      </a:r>
                      <a:endParaRPr>
                        <a:solidFill>
                          <a:schemeClr val="accent1"/>
                        </a:solidFill>
                        <a:latin typeface="DM Sans"/>
                        <a:ea typeface="DM Sans"/>
                        <a:cs typeface="DM Sans"/>
                        <a:sym typeface="DM Sans"/>
                      </a:endParaRPr>
                    </a:p>
                  </a:txBody>
                  <a:tcPr marL="91425" marR="91425" marT="91425" marB="91425" anchor="ctr">
                    <a:lnL w="9525" cap="flat" cmpd="sng">
                      <a:solidFill>
                        <a:srgbClr val="FF6114">
                          <a:alpha val="0"/>
                        </a:srgbClr>
                      </a:solidFill>
                      <a:prstDash val="dot"/>
                      <a:round/>
                      <a:headEnd type="none" w="sm" len="sm"/>
                      <a:tailEnd type="none" w="sm" len="sm"/>
                    </a:lnL>
                    <a:lnR w="9525" cap="flat" cmpd="sng">
                      <a:solidFill>
                        <a:srgbClr val="FF6114">
                          <a:alpha val="0"/>
                        </a:srgbClr>
                      </a:solidFill>
                      <a:prstDash val="dot"/>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$492.80</a:t>
                      </a:r>
                      <a:endParaRPr>
                        <a:solidFill>
                          <a:schemeClr val="accent1"/>
                        </a:solidFill>
                        <a:latin typeface="DM Sans"/>
                        <a:ea typeface="DM Sans"/>
                        <a:cs typeface="DM Sans"/>
                        <a:sym typeface="DM Sans"/>
                      </a:endParaRPr>
                    </a:p>
                  </a:txBody>
                  <a:tcPr marL="91425" marR="91425" marT="91425" marB="91425" anchor="ctr">
                    <a:lnL w="9525" cap="flat" cmpd="sng">
                      <a:solidFill>
                        <a:srgbClr val="FF6114">
                          <a:alpha val="0"/>
                        </a:srgbClr>
                      </a:solidFill>
                      <a:prstDash val="dot"/>
                      <a:round/>
                      <a:headEnd type="none" w="sm" len="sm"/>
                      <a:tailEnd type="none" w="sm" len="sm"/>
                    </a:lnL>
                    <a:lnR w="9525" cap="flat" cmpd="sng">
                      <a:solidFill>
                        <a:srgbClr val="FF6114">
                          <a:alpha val="0"/>
                        </a:srgbClr>
                      </a:solidFill>
                      <a:prstDash val="solid"/>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extLst>
                  <a:ext uri="{0D108BD9-81ED-4DB2-BD59-A6C34878D82A}">
                    <a16:rowId xmlns:a16="http://schemas.microsoft.com/office/drawing/2014/main" val="10003"/>
                  </a:ext>
                </a:extLst>
              </a:tr>
              <a:tr h="576275">
                <a:tc>
                  <a:txBody>
                    <a:bodyPr/>
                    <a:lstStyle/>
                    <a:p>
                      <a:pPr marL="0" lvl="0" indent="0" algn="ctr" rtl="0">
                        <a:spcBef>
                          <a:spcPts val="0"/>
                        </a:spcBef>
                        <a:spcAft>
                          <a:spcPts val="0"/>
                        </a:spcAft>
                        <a:buNone/>
                      </a:pPr>
                      <a:r>
                        <a:rPr lang="en" b="1">
                          <a:solidFill>
                            <a:schemeClr val="accent6"/>
                          </a:solidFill>
                          <a:latin typeface="DM Sans"/>
                          <a:ea typeface="DM Sans"/>
                          <a:cs typeface="DM Sans"/>
                          <a:sym typeface="DM Sans"/>
                        </a:rPr>
                        <a:t>2016</a:t>
                      </a:r>
                      <a:endParaRPr b="1">
                        <a:solidFill>
                          <a:schemeClr val="accent6"/>
                        </a:solidFill>
                        <a:latin typeface="DM Sans"/>
                        <a:ea typeface="DM Sans"/>
                        <a:cs typeface="DM Sans"/>
                        <a:sym typeface="DM Sans"/>
                      </a:endParaRPr>
                    </a:p>
                  </a:txBody>
                  <a:tcPr marL="91425" marR="91425" marT="91425" marB="91425" anchor="ctr">
                    <a:lnL w="9525" cap="flat" cmpd="sng">
                      <a:solidFill>
                        <a:srgbClr val="FF6114">
                          <a:alpha val="0"/>
                        </a:srgbClr>
                      </a:solidFill>
                      <a:prstDash val="solid"/>
                      <a:round/>
                      <a:headEnd type="none" w="sm" len="sm"/>
                      <a:tailEnd type="none" w="sm" len="sm"/>
                    </a:lnL>
                    <a:lnR w="9525" cap="flat" cmpd="sng">
                      <a:solidFill>
                        <a:srgbClr val="FF6114">
                          <a:alpha val="0"/>
                        </a:srgbClr>
                      </a:solidFill>
                      <a:prstDash val="dot"/>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$3,368.20</a:t>
                      </a:r>
                      <a:endParaRPr>
                        <a:solidFill>
                          <a:schemeClr val="accent1"/>
                        </a:solidFill>
                        <a:latin typeface="DM Sans"/>
                        <a:ea typeface="DM Sans"/>
                        <a:cs typeface="DM Sans"/>
                        <a:sym typeface="DM Sans"/>
                      </a:endParaRPr>
                    </a:p>
                  </a:txBody>
                  <a:tcPr marL="91425" marR="91425" marT="91425" marB="91425" anchor="ctr">
                    <a:lnL w="9525" cap="flat" cmpd="sng">
                      <a:solidFill>
                        <a:srgbClr val="FF6114">
                          <a:alpha val="0"/>
                        </a:srgbClr>
                      </a:solidFill>
                      <a:prstDash val="dot"/>
                      <a:round/>
                      <a:headEnd type="none" w="sm" len="sm"/>
                      <a:tailEnd type="none" w="sm" len="sm"/>
                    </a:lnL>
                    <a:lnR w="9525" cap="flat" cmpd="sng">
                      <a:solidFill>
                        <a:srgbClr val="FF6114">
                          <a:alpha val="0"/>
                        </a:srgbClr>
                      </a:solidFill>
                      <a:prstDash val="dot"/>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DM Sans"/>
                          <a:ea typeface="DM Sans"/>
                          <a:cs typeface="DM Sans"/>
                          <a:sym typeface="DM Sans"/>
                        </a:rPr>
                        <a:t>$13,929.80</a:t>
                      </a:r>
                      <a:endParaRPr>
                        <a:solidFill>
                          <a:schemeClr val="accent1"/>
                        </a:solidFill>
                        <a:latin typeface="DM Sans"/>
                        <a:ea typeface="DM Sans"/>
                        <a:cs typeface="DM Sans"/>
                        <a:sym typeface="DM Sans"/>
                      </a:endParaRPr>
                    </a:p>
                  </a:txBody>
                  <a:tcPr marL="91425" marR="91425" marT="91425" marB="91425" anchor="ctr">
                    <a:lnL w="9525" cap="flat" cmpd="sng">
                      <a:solidFill>
                        <a:srgbClr val="FF6114">
                          <a:alpha val="0"/>
                        </a:srgbClr>
                      </a:solidFill>
                      <a:prstDash val="dot"/>
                      <a:round/>
                      <a:headEnd type="none" w="sm" len="sm"/>
                      <a:tailEnd type="none" w="sm" len="sm"/>
                    </a:lnL>
                    <a:lnR w="9525" cap="flat" cmpd="sng">
                      <a:solidFill>
                        <a:srgbClr val="FF6114">
                          <a:alpha val="0"/>
                        </a:srgbClr>
                      </a:solidFill>
                      <a:prstDash val="solid"/>
                      <a:round/>
                      <a:headEnd type="none" w="sm" len="sm"/>
                      <a:tailEnd type="none" w="sm" len="sm"/>
                    </a:lnR>
                    <a:lnT w="9525" cap="flat" cmpd="sng">
                      <a:solidFill>
                        <a:srgbClr val="FF6114">
                          <a:alpha val="0"/>
                        </a:srgbClr>
                      </a:solidFill>
                      <a:prstDash val="solid"/>
                      <a:round/>
                      <a:headEnd type="none" w="sm" len="sm"/>
                      <a:tailEnd type="none" w="sm" len="sm"/>
                    </a:lnT>
                    <a:lnB w="9525" cap="flat" cmpd="sng">
                      <a:solidFill>
                        <a:srgbClr val="FF6114">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cxnSp>
        <p:nvCxnSpPr>
          <p:cNvPr id="2225" name="Google Shape;2225;p44"/>
          <p:cNvCxnSpPr/>
          <p:nvPr/>
        </p:nvCxnSpPr>
        <p:spPr>
          <a:xfrm rot="10800000">
            <a:off x="5551975" y="1501825"/>
            <a:ext cx="0" cy="2823300"/>
          </a:xfrm>
          <a:prstGeom prst="straightConnector1">
            <a:avLst/>
          </a:prstGeom>
          <a:noFill/>
          <a:ln w="19050" cap="flat" cmpd="sng">
            <a:solidFill>
              <a:schemeClr val="accent1"/>
            </a:solidFill>
            <a:prstDash val="solid"/>
            <a:round/>
            <a:headEnd type="none" w="med" len="med"/>
            <a:tailEnd type="none" w="med" len="med"/>
          </a:ln>
          <a:effectLst>
            <a:outerShdw blurRad="200025" dist="19050" dir="5400000" algn="bl" rotWithShape="0">
              <a:schemeClr val="accent1">
                <a:alpha val="67000"/>
              </a:schemeClr>
            </a:outerShdw>
          </a:effectLst>
        </p:spPr>
      </p:cxnSp>
      <p:cxnSp>
        <p:nvCxnSpPr>
          <p:cNvPr id="2226" name="Google Shape;2226;p44"/>
          <p:cNvCxnSpPr/>
          <p:nvPr/>
        </p:nvCxnSpPr>
        <p:spPr>
          <a:xfrm rot="10800000">
            <a:off x="6938175" y="1501825"/>
            <a:ext cx="0" cy="2823300"/>
          </a:xfrm>
          <a:prstGeom prst="straightConnector1">
            <a:avLst/>
          </a:prstGeom>
          <a:noFill/>
          <a:ln w="19050" cap="flat" cmpd="sng">
            <a:solidFill>
              <a:schemeClr val="accent1"/>
            </a:solidFill>
            <a:prstDash val="solid"/>
            <a:round/>
            <a:headEnd type="none" w="med" len="med"/>
            <a:tailEnd type="none" w="med" len="med"/>
          </a:ln>
          <a:effectLst>
            <a:outerShdw blurRad="200025" dist="19050" dir="5400000" algn="bl" rotWithShape="0">
              <a:schemeClr val="accent1">
                <a:alpha val="67000"/>
              </a:schemeClr>
            </a:outerShdw>
          </a:effectLst>
        </p:spPr>
      </p:cxnSp>
      <p:cxnSp>
        <p:nvCxnSpPr>
          <p:cNvPr id="2227" name="Google Shape;2227;p44"/>
          <p:cNvCxnSpPr/>
          <p:nvPr/>
        </p:nvCxnSpPr>
        <p:spPr>
          <a:xfrm>
            <a:off x="4165775" y="2023350"/>
            <a:ext cx="4158900" cy="0"/>
          </a:xfrm>
          <a:prstGeom prst="straightConnector1">
            <a:avLst/>
          </a:prstGeom>
          <a:noFill/>
          <a:ln w="19050" cap="flat" cmpd="sng">
            <a:solidFill>
              <a:schemeClr val="accent1"/>
            </a:solidFill>
            <a:prstDash val="solid"/>
            <a:round/>
            <a:headEnd type="none" w="med" len="med"/>
            <a:tailEnd type="none" w="med" len="med"/>
          </a:ln>
          <a:effectLst>
            <a:outerShdw blurRad="200025" dist="19050" dir="5400000" algn="bl" rotWithShape="0">
              <a:schemeClr val="accent1">
                <a:alpha val="67000"/>
              </a:schemeClr>
            </a:outerShdw>
          </a:effectLst>
        </p:spPr>
      </p:cxnSp>
      <p:cxnSp>
        <p:nvCxnSpPr>
          <p:cNvPr id="2228" name="Google Shape;2228;p44"/>
          <p:cNvCxnSpPr/>
          <p:nvPr/>
        </p:nvCxnSpPr>
        <p:spPr>
          <a:xfrm>
            <a:off x="4165775" y="2599625"/>
            <a:ext cx="4158900" cy="0"/>
          </a:xfrm>
          <a:prstGeom prst="straightConnector1">
            <a:avLst/>
          </a:prstGeom>
          <a:noFill/>
          <a:ln w="19050" cap="flat" cmpd="sng">
            <a:solidFill>
              <a:schemeClr val="accent1"/>
            </a:solidFill>
            <a:prstDash val="dot"/>
            <a:round/>
            <a:headEnd type="none" w="med" len="med"/>
            <a:tailEnd type="none" w="med" len="med"/>
          </a:ln>
          <a:effectLst>
            <a:outerShdw blurRad="200025" dist="19050" dir="5400000" algn="bl" rotWithShape="0">
              <a:schemeClr val="accent1">
                <a:alpha val="67000"/>
              </a:schemeClr>
            </a:outerShdw>
          </a:effectLst>
        </p:spPr>
      </p:cxnSp>
      <p:cxnSp>
        <p:nvCxnSpPr>
          <p:cNvPr id="2229" name="Google Shape;2229;p44"/>
          <p:cNvCxnSpPr/>
          <p:nvPr/>
        </p:nvCxnSpPr>
        <p:spPr>
          <a:xfrm>
            <a:off x="4165775" y="3175900"/>
            <a:ext cx="4158900" cy="0"/>
          </a:xfrm>
          <a:prstGeom prst="straightConnector1">
            <a:avLst/>
          </a:prstGeom>
          <a:noFill/>
          <a:ln w="19050" cap="flat" cmpd="sng">
            <a:solidFill>
              <a:schemeClr val="accent1"/>
            </a:solidFill>
            <a:prstDash val="dot"/>
            <a:round/>
            <a:headEnd type="none" w="med" len="med"/>
            <a:tailEnd type="none" w="med" len="med"/>
          </a:ln>
          <a:effectLst>
            <a:outerShdw blurRad="200025" dist="19050" dir="5400000" algn="bl" rotWithShape="0">
              <a:schemeClr val="accent1">
                <a:alpha val="67000"/>
              </a:schemeClr>
            </a:outerShdw>
          </a:effectLst>
        </p:spPr>
      </p:cxnSp>
      <p:cxnSp>
        <p:nvCxnSpPr>
          <p:cNvPr id="2230" name="Google Shape;2230;p44"/>
          <p:cNvCxnSpPr/>
          <p:nvPr/>
        </p:nvCxnSpPr>
        <p:spPr>
          <a:xfrm>
            <a:off x="4165775" y="3752175"/>
            <a:ext cx="4158900" cy="0"/>
          </a:xfrm>
          <a:prstGeom prst="straightConnector1">
            <a:avLst/>
          </a:prstGeom>
          <a:noFill/>
          <a:ln w="19050" cap="flat" cmpd="sng">
            <a:solidFill>
              <a:schemeClr val="accent1"/>
            </a:solidFill>
            <a:prstDash val="dot"/>
            <a:round/>
            <a:headEnd type="none" w="med" len="med"/>
            <a:tailEnd type="none" w="med" len="med"/>
          </a:ln>
          <a:effectLst>
            <a:outerShdw blurRad="200025" dist="19050" dir="5400000" algn="bl" rotWithShape="0">
              <a:schemeClr val="accent1">
                <a:alpha val="67000"/>
              </a:schemeClr>
            </a:outerShdw>
          </a:effectLst>
        </p:spPr>
      </p:cxnSp>
      <p:pic>
        <p:nvPicPr>
          <p:cNvPr id="2231" name="Google Shape;2231;p44"/>
          <p:cNvPicPr preferRelativeResize="0"/>
          <p:nvPr/>
        </p:nvPicPr>
        <p:blipFill>
          <a:blip r:embed="rId3">
            <a:alphaModFix/>
          </a:blip>
          <a:stretch>
            <a:fillRect/>
          </a:stretch>
        </p:blipFill>
        <p:spPr>
          <a:xfrm>
            <a:off x="190950" y="1277525"/>
            <a:ext cx="3860975" cy="343626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35"/>
        <p:cNvGrpSpPr/>
        <p:nvPr/>
      </p:nvGrpSpPr>
      <p:grpSpPr>
        <a:xfrm>
          <a:off x="0" y="0"/>
          <a:ext cx="0" cy="0"/>
          <a:chOff x="0" y="0"/>
          <a:chExt cx="0" cy="0"/>
        </a:xfrm>
      </p:grpSpPr>
      <p:grpSp>
        <p:nvGrpSpPr>
          <p:cNvPr id="2236" name="Google Shape;2236;p45"/>
          <p:cNvGrpSpPr/>
          <p:nvPr/>
        </p:nvGrpSpPr>
        <p:grpSpPr>
          <a:xfrm rot="2700000">
            <a:off x="727020" y="-950104"/>
            <a:ext cx="1182830" cy="2546274"/>
            <a:chOff x="7350442" y="2608992"/>
            <a:chExt cx="777239" cy="1673160"/>
          </a:xfrm>
        </p:grpSpPr>
        <p:sp>
          <p:nvSpPr>
            <p:cNvPr id="2237" name="Google Shape;2237;p45"/>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8" name="Google Shape;2238;p45"/>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9" name="Google Shape;2239;p45"/>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0" name="Google Shape;2240;p45"/>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1" name="Google Shape;2241;p45"/>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2" name="Google Shape;2242;p45"/>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3" name="Google Shape;2243;p45"/>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4" name="Google Shape;2244;p45"/>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45" name="Google Shape;2245;p45"/>
          <p:cNvSpPr/>
          <p:nvPr/>
        </p:nvSpPr>
        <p:spPr>
          <a:xfrm>
            <a:off x="747157" y="1381200"/>
            <a:ext cx="2405700" cy="24057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46" name="Google Shape;2246;p45" title="Points scored">
            <a:hlinkClick r:id="rId3"/>
          </p:cNvPr>
          <p:cNvPicPr preferRelativeResize="0"/>
          <p:nvPr/>
        </p:nvPicPr>
        <p:blipFill>
          <a:blip r:embed="rId4">
            <a:alphaModFix/>
          </a:blip>
          <a:stretch>
            <a:fillRect/>
          </a:stretch>
        </p:blipFill>
        <p:spPr>
          <a:xfrm>
            <a:off x="713225" y="1491577"/>
            <a:ext cx="2473551" cy="2184962"/>
          </a:xfrm>
          <a:prstGeom prst="rect">
            <a:avLst/>
          </a:prstGeom>
          <a:noFill/>
          <a:ln>
            <a:noFill/>
          </a:ln>
          <a:effectLst>
            <a:outerShdw blurRad="57150" dist="19050" dir="5400000" algn="bl" rotWithShape="0">
              <a:srgbClr val="3FF5E1">
                <a:alpha val="50000"/>
              </a:srgbClr>
            </a:outerShdw>
          </a:effectLst>
        </p:spPr>
      </p:pic>
      <p:sp>
        <p:nvSpPr>
          <p:cNvPr id="2247" name="Google Shape;2247;p45"/>
          <p:cNvSpPr txBox="1">
            <a:spLocks noGrp="1"/>
          </p:cNvSpPr>
          <p:nvPr>
            <p:ph type="title"/>
          </p:nvPr>
        </p:nvSpPr>
        <p:spPr>
          <a:xfrm>
            <a:off x="972450" y="539500"/>
            <a:ext cx="71991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PROJECT </a:t>
            </a:r>
            <a:r>
              <a:rPr lang="en">
                <a:solidFill>
                  <a:schemeClr val="accent1"/>
                </a:solidFill>
              </a:rPr>
              <a:t>PERFORMANCE</a:t>
            </a:r>
            <a:endParaRPr>
              <a:solidFill>
                <a:schemeClr val="accent1"/>
              </a:solidFill>
            </a:endParaRPr>
          </a:p>
        </p:txBody>
      </p:sp>
      <p:sp>
        <p:nvSpPr>
          <p:cNvPr id="2248" name="Google Shape;2248;p45"/>
          <p:cNvSpPr txBox="1">
            <a:spLocks noGrp="1"/>
          </p:cNvSpPr>
          <p:nvPr>
            <p:ph type="subTitle" idx="1"/>
          </p:nvPr>
        </p:nvSpPr>
        <p:spPr>
          <a:xfrm>
            <a:off x="5305425" y="1621538"/>
            <a:ext cx="3125400" cy="5361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Mercury is the closest planet to the Sun and the smallest of them all</a:t>
            </a:r>
            <a:endParaRPr>
              <a:solidFill>
                <a:schemeClr val="dk1"/>
              </a:solidFill>
              <a:latin typeface="DM Sans"/>
              <a:ea typeface="DM Sans"/>
              <a:cs typeface="DM Sans"/>
              <a:sym typeface="DM Sans"/>
            </a:endParaRPr>
          </a:p>
        </p:txBody>
      </p:sp>
      <p:sp>
        <p:nvSpPr>
          <p:cNvPr id="2249" name="Google Shape;2249;p45"/>
          <p:cNvSpPr txBox="1">
            <a:spLocks noGrp="1"/>
          </p:cNvSpPr>
          <p:nvPr>
            <p:ph type="title" idx="4294967295"/>
          </p:nvPr>
        </p:nvSpPr>
        <p:spPr>
          <a:xfrm>
            <a:off x="3855350" y="1295900"/>
            <a:ext cx="1187700" cy="84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5200">
                <a:solidFill>
                  <a:schemeClr val="accent1"/>
                </a:solidFill>
                <a:latin typeface="Oswald ExtraLight"/>
                <a:ea typeface="Oswald ExtraLight"/>
                <a:cs typeface="Oswald ExtraLight"/>
                <a:sym typeface="Oswald ExtraLight"/>
              </a:rPr>
              <a:t>10%</a:t>
            </a:r>
            <a:endParaRPr sz="5200">
              <a:solidFill>
                <a:schemeClr val="accent1"/>
              </a:solidFill>
              <a:latin typeface="Oswald ExtraLight"/>
              <a:ea typeface="Oswald ExtraLight"/>
              <a:cs typeface="Oswald ExtraLight"/>
              <a:sym typeface="Oswald ExtraLight"/>
            </a:endParaRPr>
          </a:p>
        </p:txBody>
      </p:sp>
      <p:sp>
        <p:nvSpPr>
          <p:cNvPr id="2250" name="Google Shape;2250;p45"/>
          <p:cNvSpPr txBox="1">
            <a:spLocks noGrp="1"/>
          </p:cNvSpPr>
          <p:nvPr>
            <p:ph type="title" idx="4294967295"/>
          </p:nvPr>
        </p:nvSpPr>
        <p:spPr>
          <a:xfrm>
            <a:off x="3855350" y="2479088"/>
            <a:ext cx="1187700" cy="84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5200">
                <a:solidFill>
                  <a:schemeClr val="accent3"/>
                </a:solidFill>
                <a:latin typeface="Oswald ExtraLight"/>
                <a:ea typeface="Oswald ExtraLight"/>
                <a:cs typeface="Oswald ExtraLight"/>
                <a:sym typeface="Oswald ExtraLight"/>
              </a:rPr>
              <a:t>40%</a:t>
            </a:r>
            <a:endParaRPr sz="5200">
              <a:solidFill>
                <a:schemeClr val="accent3"/>
              </a:solidFill>
              <a:latin typeface="Oswald ExtraLight"/>
              <a:ea typeface="Oswald ExtraLight"/>
              <a:cs typeface="Oswald ExtraLight"/>
              <a:sym typeface="Oswald ExtraLight"/>
            </a:endParaRPr>
          </a:p>
        </p:txBody>
      </p:sp>
      <p:grpSp>
        <p:nvGrpSpPr>
          <p:cNvPr id="2251" name="Google Shape;2251;p45"/>
          <p:cNvGrpSpPr/>
          <p:nvPr/>
        </p:nvGrpSpPr>
        <p:grpSpPr>
          <a:xfrm rot="2700000">
            <a:off x="7431745" y="-950104"/>
            <a:ext cx="1182830" cy="2546274"/>
            <a:chOff x="7350442" y="2608992"/>
            <a:chExt cx="777239" cy="1673160"/>
          </a:xfrm>
        </p:grpSpPr>
        <p:sp>
          <p:nvSpPr>
            <p:cNvPr id="2252" name="Google Shape;2252;p45"/>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3" name="Google Shape;2253;p45"/>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4" name="Google Shape;2254;p45"/>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5" name="Google Shape;2255;p45"/>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6" name="Google Shape;2256;p45"/>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7" name="Google Shape;2257;p45"/>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8" name="Google Shape;2258;p45"/>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9" name="Google Shape;2259;p45"/>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6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60" name="Google Shape;2260;p45"/>
          <p:cNvSpPr txBox="1">
            <a:spLocks noGrp="1"/>
          </p:cNvSpPr>
          <p:nvPr>
            <p:ph type="title" idx="4294967295"/>
          </p:nvPr>
        </p:nvSpPr>
        <p:spPr>
          <a:xfrm>
            <a:off x="3855350" y="3688500"/>
            <a:ext cx="1187700" cy="84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5200">
                <a:solidFill>
                  <a:schemeClr val="accent6"/>
                </a:solidFill>
                <a:latin typeface="Oswald ExtraLight"/>
                <a:ea typeface="Oswald ExtraLight"/>
                <a:cs typeface="Oswald ExtraLight"/>
                <a:sym typeface="Oswald ExtraLight"/>
              </a:rPr>
              <a:t>50%</a:t>
            </a:r>
            <a:endParaRPr sz="5200">
              <a:solidFill>
                <a:schemeClr val="accent6"/>
              </a:solidFill>
              <a:latin typeface="Oswald ExtraLight"/>
              <a:ea typeface="Oswald ExtraLight"/>
              <a:cs typeface="Oswald ExtraLight"/>
              <a:sym typeface="Oswald ExtraLight"/>
            </a:endParaRPr>
          </a:p>
        </p:txBody>
      </p:sp>
      <p:grpSp>
        <p:nvGrpSpPr>
          <p:cNvPr id="2261" name="Google Shape;2261;p45"/>
          <p:cNvGrpSpPr/>
          <p:nvPr/>
        </p:nvGrpSpPr>
        <p:grpSpPr>
          <a:xfrm>
            <a:off x="1581527" y="2215732"/>
            <a:ext cx="736882" cy="736953"/>
            <a:chOff x="720000" y="3936527"/>
            <a:chExt cx="368422" cy="368458"/>
          </a:xfrm>
        </p:grpSpPr>
        <p:sp>
          <p:nvSpPr>
            <p:cNvPr id="2262" name="Google Shape;2262;p45"/>
            <p:cNvSpPr/>
            <p:nvPr/>
          </p:nvSpPr>
          <p:spPr>
            <a:xfrm>
              <a:off x="720000" y="3936527"/>
              <a:ext cx="368417" cy="368452"/>
            </a:xfrm>
            <a:custGeom>
              <a:avLst/>
              <a:gdLst/>
              <a:ahLst/>
              <a:cxnLst/>
              <a:rect l="l" t="t" r="r" b="b"/>
              <a:pathLst>
                <a:path w="10485" h="10486" extrusionOk="0">
                  <a:moveTo>
                    <a:pt x="5243" y="4318"/>
                  </a:moveTo>
                  <a:cubicBezTo>
                    <a:pt x="5753" y="4318"/>
                    <a:pt x="6168" y="4733"/>
                    <a:pt x="6168" y="5243"/>
                  </a:cubicBezTo>
                  <a:cubicBezTo>
                    <a:pt x="6168" y="5753"/>
                    <a:pt x="5753" y="6168"/>
                    <a:pt x="5243" y="6168"/>
                  </a:cubicBezTo>
                  <a:cubicBezTo>
                    <a:pt x="4733" y="6168"/>
                    <a:pt x="4318" y="5753"/>
                    <a:pt x="4318" y="5243"/>
                  </a:cubicBezTo>
                  <a:cubicBezTo>
                    <a:pt x="4318" y="4733"/>
                    <a:pt x="4733" y="4318"/>
                    <a:pt x="5243" y="4318"/>
                  </a:cubicBezTo>
                  <a:close/>
                  <a:moveTo>
                    <a:pt x="7700" y="1"/>
                  </a:moveTo>
                  <a:lnTo>
                    <a:pt x="7700" y="929"/>
                  </a:lnTo>
                  <a:lnTo>
                    <a:pt x="6340" y="929"/>
                  </a:lnTo>
                  <a:lnTo>
                    <a:pt x="5543" y="1729"/>
                  </a:lnTo>
                  <a:lnTo>
                    <a:pt x="5543" y="3714"/>
                  </a:lnTo>
                  <a:lnTo>
                    <a:pt x="4942" y="3714"/>
                  </a:lnTo>
                  <a:lnTo>
                    <a:pt x="4942" y="2502"/>
                  </a:lnTo>
                  <a:cubicBezTo>
                    <a:pt x="4398" y="2562"/>
                    <a:pt x="3900" y="2773"/>
                    <a:pt x="3494" y="3091"/>
                  </a:cubicBezTo>
                  <a:lnTo>
                    <a:pt x="4368" y="3946"/>
                  </a:lnTo>
                  <a:lnTo>
                    <a:pt x="3924" y="4380"/>
                  </a:lnTo>
                  <a:lnTo>
                    <a:pt x="3049" y="3525"/>
                  </a:lnTo>
                  <a:cubicBezTo>
                    <a:pt x="2724" y="3922"/>
                    <a:pt x="2508" y="4410"/>
                    <a:pt x="2448" y="4943"/>
                  </a:cubicBezTo>
                  <a:lnTo>
                    <a:pt x="3687" y="4943"/>
                  </a:lnTo>
                  <a:lnTo>
                    <a:pt x="3687" y="5543"/>
                  </a:lnTo>
                  <a:lnTo>
                    <a:pt x="2448" y="5543"/>
                  </a:lnTo>
                  <a:cubicBezTo>
                    <a:pt x="2508" y="6077"/>
                    <a:pt x="2724" y="6565"/>
                    <a:pt x="3049" y="6964"/>
                  </a:cubicBezTo>
                  <a:lnTo>
                    <a:pt x="3924" y="6106"/>
                  </a:lnTo>
                  <a:lnTo>
                    <a:pt x="4368" y="6541"/>
                  </a:lnTo>
                  <a:lnTo>
                    <a:pt x="3494" y="7399"/>
                  </a:lnTo>
                  <a:cubicBezTo>
                    <a:pt x="3738" y="7590"/>
                    <a:pt x="4014" y="7743"/>
                    <a:pt x="4315" y="7847"/>
                  </a:cubicBezTo>
                  <a:lnTo>
                    <a:pt x="4315" y="8494"/>
                  </a:lnTo>
                  <a:lnTo>
                    <a:pt x="3870" y="8928"/>
                  </a:lnTo>
                  <a:lnTo>
                    <a:pt x="2786" y="8928"/>
                  </a:lnTo>
                  <a:lnTo>
                    <a:pt x="2786" y="8028"/>
                  </a:lnTo>
                  <a:lnTo>
                    <a:pt x="1" y="8028"/>
                  </a:lnTo>
                  <a:lnTo>
                    <a:pt x="1" y="10485"/>
                  </a:lnTo>
                  <a:lnTo>
                    <a:pt x="2786" y="10485"/>
                  </a:lnTo>
                  <a:lnTo>
                    <a:pt x="2786" y="9557"/>
                  </a:lnTo>
                  <a:lnTo>
                    <a:pt x="4104" y="9557"/>
                  </a:lnTo>
                  <a:lnTo>
                    <a:pt x="4916" y="8757"/>
                  </a:lnTo>
                  <a:lnTo>
                    <a:pt x="4916" y="6772"/>
                  </a:lnTo>
                  <a:lnTo>
                    <a:pt x="5543" y="6772"/>
                  </a:lnTo>
                  <a:lnTo>
                    <a:pt x="5543" y="8037"/>
                  </a:lnTo>
                  <a:cubicBezTo>
                    <a:pt x="6076" y="7978"/>
                    <a:pt x="6563" y="7762"/>
                    <a:pt x="6960" y="7437"/>
                  </a:cubicBezTo>
                  <a:lnTo>
                    <a:pt x="6105" y="6562"/>
                  </a:lnTo>
                  <a:lnTo>
                    <a:pt x="6540" y="6117"/>
                  </a:lnTo>
                  <a:lnTo>
                    <a:pt x="7395" y="6992"/>
                  </a:lnTo>
                  <a:cubicBezTo>
                    <a:pt x="7713" y="6586"/>
                    <a:pt x="7924" y="6088"/>
                    <a:pt x="7984" y="5543"/>
                  </a:cubicBezTo>
                  <a:lnTo>
                    <a:pt x="6772" y="5543"/>
                  </a:lnTo>
                  <a:lnTo>
                    <a:pt x="6772" y="4916"/>
                  </a:lnTo>
                  <a:lnTo>
                    <a:pt x="7990" y="4916"/>
                  </a:lnTo>
                  <a:cubicBezTo>
                    <a:pt x="7930" y="4382"/>
                    <a:pt x="7720" y="3894"/>
                    <a:pt x="7404" y="3496"/>
                  </a:cubicBezTo>
                  <a:lnTo>
                    <a:pt x="6551" y="4352"/>
                  </a:lnTo>
                  <a:lnTo>
                    <a:pt x="6119" y="3917"/>
                  </a:lnTo>
                  <a:lnTo>
                    <a:pt x="6971" y="3060"/>
                  </a:lnTo>
                  <a:cubicBezTo>
                    <a:pt x="6733" y="2868"/>
                    <a:pt x="6464" y="2716"/>
                    <a:pt x="6171" y="2612"/>
                  </a:cubicBezTo>
                  <a:lnTo>
                    <a:pt x="6171" y="1965"/>
                  </a:lnTo>
                  <a:lnTo>
                    <a:pt x="6604" y="1530"/>
                  </a:lnTo>
                  <a:lnTo>
                    <a:pt x="7700" y="1530"/>
                  </a:lnTo>
                  <a:lnTo>
                    <a:pt x="7700" y="2458"/>
                  </a:lnTo>
                  <a:lnTo>
                    <a:pt x="10485" y="2458"/>
                  </a:lnTo>
                  <a:lnTo>
                    <a:pt x="104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5"/>
            <p:cNvSpPr/>
            <p:nvPr/>
          </p:nvSpPr>
          <p:spPr>
            <a:xfrm>
              <a:off x="720000" y="3936527"/>
              <a:ext cx="22101" cy="22101"/>
            </a:xfrm>
            <a:custGeom>
              <a:avLst/>
              <a:gdLst/>
              <a:ahLst/>
              <a:cxnLst/>
              <a:rect l="l" t="t" r="r" b="b"/>
              <a:pathLst>
                <a:path w="629" h="629" extrusionOk="0">
                  <a:moveTo>
                    <a:pt x="1" y="1"/>
                  </a:moveTo>
                  <a:lnTo>
                    <a:pt x="1" y="628"/>
                  </a:lnTo>
                  <a:lnTo>
                    <a:pt x="628" y="628"/>
                  </a:lnTo>
                  <a:lnTo>
                    <a:pt x="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5"/>
            <p:cNvSpPr/>
            <p:nvPr/>
          </p:nvSpPr>
          <p:spPr>
            <a:xfrm>
              <a:off x="763150" y="3936527"/>
              <a:ext cx="53760" cy="22101"/>
            </a:xfrm>
            <a:custGeom>
              <a:avLst/>
              <a:gdLst/>
              <a:ahLst/>
              <a:cxnLst/>
              <a:rect l="l" t="t" r="r" b="b"/>
              <a:pathLst>
                <a:path w="1530" h="629" extrusionOk="0">
                  <a:moveTo>
                    <a:pt x="1" y="1"/>
                  </a:moveTo>
                  <a:lnTo>
                    <a:pt x="1" y="628"/>
                  </a:lnTo>
                  <a:lnTo>
                    <a:pt x="1530" y="628"/>
                  </a:lnTo>
                  <a:lnTo>
                    <a:pt x="15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5"/>
            <p:cNvSpPr/>
            <p:nvPr/>
          </p:nvSpPr>
          <p:spPr>
            <a:xfrm>
              <a:off x="720000" y="3979712"/>
              <a:ext cx="22101" cy="22066"/>
            </a:xfrm>
            <a:custGeom>
              <a:avLst/>
              <a:gdLst/>
              <a:ahLst/>
              <a:cxnLst/>
              <a:rect l="l" t="t" r="r" b="b"/>
              <a:pathLst>
                <a:path w="629" h="628" extrusionOk="0">
                  <a:moveTo>
                    <a:pt x="1" y="0"/>
                  </a:moveTo>
                  <a:lnTo>
                    <a:pt x="1" y="628"/>
                  </a:lnTo>
                  <a:lnTo>
                    <a:pt x="628" y="628"/>
                  </a:lnTo>
                  <a:lnTo>
                    <a:pt x="6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5"/>
            <p:cNvSpPr/>
            <p:nvPr/>
          </p:nvSpPr>
          <p:spPr>
            <a:xfrm>
              <a:off x="763150" y="3979712"/>
              <a:ext cx="53760" cy="22066"/>
            </a:xfrm>
            <a:custGeom>
              <a:avLst/>
              <a:gdLst/>
              <a:ahLst/>
              <a:cxnLst/>
              <a:rect l="l" t="t" r="r" b="b"/>
              <a:pathLst>
                <a:path w="1530" h="628" extrusionOk="0">
                  <a:moveTo>
                    <a:pt x="1" y="0"/>
                  </a:moveTo>
                  <a:lnTo>
                    <a:pt x="1" y="628"/>
                  </a:lnTo>
                  <a:lnTo>
                    <a:pt x="1530" y="628"/>
                  </a:lnTo>
                  <a:lnTo>
                    <a:pt x="15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5"/>
            <p:cNvSpPr/>
            <p:nvPr/>
          </p:nvSpPr>
          <p:spPr>
            <a:xfrm>
              <a:off x="990528" y="4239734"/>
              <a:ext cx="22137" cy="22066"/>
            </a:xfrm>
            <a:custGeom>
              <a:avLst/>
              <a:gdLst/>
              <a:ahLst/>
              <a:cxnLst/>
              <a:rect l="l" t="t" r="r" b="b"/>
              <a:pathLst>
                <a:path w="630" h="628" extrusionOk="0">
                  <a:moveTo>
                    <a:pt x="1" y="0"/>
                  </a:moveTo>
                  <a:lnTo>
                    <a:pt x="1" y="628"/>
                  </a:lnTo>
                  <a:lnTo>
                    <a:pt x="630" y="628"/>
                  </a:lnTo>
                  <a:lnTo>
                    <a:pt x="6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5"/>
            <p:cNvSpPr/>
            <p:nvPr/>
          </p:nvSpPr>
          <p:spPr>
            <a:xfrm>
              <a:off x="1034697" y="4239734"/>
              <a:ext cx="53725" cy="22066"/>
            </a:xfrm>
            <a:custGeom>
              <a:avLst/>
              <a:gdLst/>
              <a:ahLst/>
              <a:cxnLst/>
              <a:rect l="l" t="t" r="r" b="b"/>
              <a:pathLst>
                <a:path w="1529" h="628" extrusionOk="0">
                  <a:moveTo>
                    <a:pt x="0" y="0"/>
                  </a:moveTo>
                  <a:lnTo>
                    <a:pt x="0" y="628"/>
                  </a:lnTo>
                  <a:lnTo>
                    <a:pt x="1529" y="628"/>
                  </a:lnTo>
                  <a:lnTo>
                    <a:pt x="15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5"/>
            <p:cNvSpPr/>
            <p:nvPr/>
          </p:nvSpPr>
          <p:spPr>
            <a:xfrm>
              <a:off x="990528" y="4282883"/>
              <a:ext cx="22137" cy="22101"/>
            </a:xfrm>
            <a:custGeom>
              <a:avLst/>
              <a:gdLst/>
              <a:ahLst/>
              <a:cxnLst/>
              <a:rect l="l" t="t" r="r" b="b"/>
              <a:pathLst>
                <a:path w="630" h="629" extrusionOk="0">
                  <a:moveTo>
                    <a:pt x="1" y="1"/>
                  </a:moveTo>
                  <a:lnTo>
                    <a:pt x="1" y="628"/>
                  </a:lnTo>
                  <a:lnTo>
                    <a:pt x="630" y="628"/>
                  </a:lnTo>
                  <a:lnTo>
                    <a:pt x="6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5"/>
            <p:cNvSpPr/>
            <p:nvPr/>
          </p:nvSpPr>
          <p:spPr>
            <a:xfrm>
              <a:off x="1034697" y="4282883"/>
              <a:ext cx="53725" cy="22101"/>
            </a:xfrm>
            <a:custGeom>
              <a:avLst/>
              <a:gdLst/>
              <a:ahLst/>
              <a:cxnLst/>
              <a:rect l="l" t="t" r="r" b="b"/>
              <a:pathLst>
                <a:path w="1529" h="629" extrusionOk="0">
                  <a:moveTo>
                    <a:pt x="0" y="1"/>
                  </a:moveTo>
                  <a:lnTo>
                    <a:pt x="0" y="628"/>
                  </a:lnTo>
                  <a:lnTo>
                    <a:pt x="1529" y="62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5"/>
            <p:cNvSpPr/>
            <p:nvPr/>
          </p:nvSpPr>
          <p:spPr>
            <a:xfrm>
              <a:off x="893372" y="4109933"/>
              <a:ext cx="21750" cy="21645"/>
            </a:xfrm>
            <a:custGeom>
              <a:avLst/>
              <a:gdLst/>
              <a:ahLst/>
              <a:cxnLst/>
              <a:rect l="l" t="t" r="r" b="b"/>
              <a:pathLst>
                <a:path w="619" h="616" extrusionOk="0">
                  <a:moveTo>
                    <a:pt x="309" y="0"/>
                  </a:moveTo>
                  <a:cubicBezTo>
                    <a:pt x="139" y="0"/>
                    <a:pt x="1" y="137"/>
                    <a:pt x="1" y="308"/>
                  </a:cubicBezTo>
                  <a:cubicBezTo>
                    <a:pt x="1" y="479"/>
                    <a:pt x="139" y="616"/>
                    <a:pt x="309" y="616"/>
                  </a:cubicBezTo>
                  <a:cubicBezTo>
                    <a:pt x="480" y="616"/>
                    <a:pt x="618" y="478"/>
                    <a:pt x="618" y="308"/>
                  </a:cubicBezTo>
                  <a:cubicBezTo>
                    <a:pt x="618" y="137"/>
                    <a:pt x="480" y="0"/>
                    <a:pt x="3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2" name="Google Shape;2272;p45"/>
          <p:cNvSpPr txBox="1">
            <a:spLocks noGrp="1"/>
          </p:cNvSpPr>
          <p:nvPr>
            <p:ph type="subTitle" idx="2"/>
          </p:nvPr>
        </p:nvSpPr>
        <p:spPr>
          <a:xfrm>
            <a:off x="713225" y="4072175"/>
            <a:ext cx="2637000" cy="53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lt2"/>
              </a:buClr>
              <a:buSzPts val="1100"/>
              <a:buFont typeface="Arial"/>
              <a:buNone/>
            </a:pPr>
            <a:r>
              <a:rPr lang="en" sz="1100">
                <a:solidFill>
                  <a:schemeClr val="dk1"/>
                </a:solidFill>
                <a:latin typeface="DM Sans"/>
                <a:ea typeface="DM Sans"/>
                <a:cs typeface="DM Sans"/>
                <a:sym typeface="DM Sans"/>
              </a:rPr>
              <a:t>Follow the link in the graph to modify its data and then paste the new one here. </a:t>
            </a:r>
            <a:r>
              <a:rPr lang="en" sz="1100" b="1">
                <a:solidFill>
                  <a:schemeClr val="dk1"/>
                </a:solidFill>
                <a:uFill>
                  <a:noFill/>
                </a:uFill>
                <a:latin typeface="DM Sans"/>
                <a:ea typeface="DM Sans"/>
                <a:cs typeface="DM Sans"/>
                <a:sym typeface="DM Sans"/>
                <a:hlinkClick r:id="rId5">
                  <a:extLst>
                    <a:ext uri="{A12FA001-AC4F-418D-AE19-62706E023703}">
                      <ahyp:hlinkClr xmlns:ahyp="http://schemas.microsoft.com/office/drawing/2018/hyperlinkcolor" val="tx"/>
                    </a:ext>
                  </a:extLst>
                </a:hlinkClick>
              </a:rPr>
              <a:t>For more info, click here</a:t>
            </a:r>
            <a:endParaRPr sz="1100" b="1">
              <a:solidFill>
                <a:schemeClr val="dk1"/>
              </a:solidFill>
              <a:latin typeface="DM Sans"/>
              <a:ea typeface="DM Sans"/>
              <a:cs typeface="DM Sans"/>
              <a:sym typeface="DM Sans"/>
            </a:endParaRPr>
          </a:p>
          <a:p>
            <a:pPr marL="0" lvl="0" indent="0" algn="l" rtl="0">
              <a:spcBef>
                <a:spcPts val="0"/>
              </a:spcBef>
              <a:spcAft>
                <a:spcPts val="0"/>
              </a:spcAft>
              <a:buNone/>
            </a:pPr>
            <a:endParaRPr>
              <a:solidFill>
                <a:schemeClr val="dk1"/>
              </a:solidFill>
              <a:latin typeface="DM Sans"/>
              <a:ea typeface="DM Sans"/>
              <a:cs typeface="DM Sans"/>
              <a:sym typeface="DM Sans"/>
            </a:endParaRPr>
          </a:p>
        </p:txBody>
      </p:sp>
      <p:sp>
        <p:nvSpPr>
          <p:cNvPr id="2273" name="Google Shape;2273;p45"/>
          <p:cNvSpPr txBox="1">
            <a:spLocks noGrp="1"/>
          </p:cNvSpPr>
          <p:nvPr>
            <p:ph type="title" idx="4294967295"/>
          </p:nvPr>
        </p:nvSpPr>
        <p:spPr>
          <a:xfrm>
            <a:off x="5305425" y="1275975"/>
            <a:ext cx="3125400" cy="320700"/>
          </a:xfrm>
          <a:prstGeom prst="rect">
            <a:avLst/>
          </a:prstGeom>
          <a:ln>
            <a:noFill/>
          </a:ln>
        </p:spPr>
        <p:txBody>
          <a:bodyPr spcFirstLastPara="1" wrap="square" lIns="0" tIns="0" rIns="0" bIns="0" anchor="t" anchorCtr="0">
            <a:noAutofit/>
          </a:bodyPr>
          <a:lstStyle/>
          <a:p>
            <a:pPr marL="0" lvl="0" indent="0" algn="l" rtl="0">
              <a:spcBef>
                <a:spcPts val="0"/>
              </a:spcBef>
              <a:spcAft>
                <a:spcPts val="0"/>
              </a:spcAft>
              <a:buNone/>
            </a:pPr>
            <a:r>
              <a:rPr lang="en" sz="2200"/>
              <a:t>SPEED</a:t>
            </a:r>
            <a:endParaRPr sz="2200"/>
          </a:p>
        </p:txBody>
      </p:sp>
      <p:sp>
        <p:nvSpPr>
          <p:cNvPr id="2274" name="Google Shape;2274;p45"/>
          <p:cNvSpPr txBox="1">
            <a:spLocks noGrp="1"/>
          </p:cNvSpPr>
          <p:nvPr>
            <p:ph type="subTitle" idx="3"/>
          </p:nvPr>
        </p:nvSpPr>
        <p:spPr>
          <a:xfrm>
            <a:off x="5305425" y="2817838"/>
            <a:ext cx="3125400" cy="5361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Venus has a beautiful name and is the second planet from the Sun</a:t>
            </a:r>
            <a:endParaRPr>
              <a:solidFill>
                <a:schemeClr val="dk1"/>
              </a:solidFill>
              <a:latin typeface="DM Sans"/>
              <a:ea typeface="DM Sans"/>
              <a:cs typeface="DM Sans"/>
              <a:sym typeface="DM Sans"/>
            </a:endParaRPr>
          </a:p>
        </p:txBody>
      </p:sp>
      <p:sp>
        <p:nvSpPr>
          <p:cNvPr id="2275" name="Google Shape;2275;p45"/>
          <p:cNvSpPr txBox="1">
            <a:spLocks noGrp="1"/>
          </p:cNvSpPr>
          <p:nvPr>
            <p:ph type="title" idx="4294967295"/>
          </p:nvPr>
        </p:nvSpPr>
        <p:spPr>
          <a:xfrm>
            <a:off x="5305425" y="2472270"/>
            <a:ext cx="3125400" cy="320700"/>
          </a:xfrm>
          <a:prstGeom prst="rect">
            <a:avLst/>
          </a:prstGeom>
          <a:ln>
            <a:noFill/>
          </a:ln>
        </p:spPr>
        <p:txBody>
          <a:bodyPr spcFirstLastPara="1" wrap="square" lIns="0" tIns="0" rIns="0" bIns="0" anchor="t" anchorCtr="0">
            <a:noAutofit/>
          </a:bodyPr>
          <a:lstStyle/>
          <a:p>
            <a:pPr marL="0" lvl="0" indent="0" algn="l" rtl="0">
              <a:spcBef>
                <a:spcPts val="0"/>
              </a:spcBef>
              <a:spcAft>
                <a:spcPts val="0"/>
              </a:spcAft>
              <a:buNone/>
            </a:pPr>
            <a:r>
              <a:rPr lang="en" sz="2200"/>
              <a:t>EFFICIENCY</a:t>
            </a:r>
            <a:endParaRPr sz="2200"/>
          </a:p>
        </p:txBody>
      </p:sp>
      <p:sp>
        <p:nvSpPr>
          <p:cNvPr id="2276" name="Google Shape;2276;p45"/>
          <p:cNvSpPr txBox="1">
            <a:spLocks noGrp="1"/>
          </p:cNvSpPr>
          <p:nvPr>
            <p:ph type="subTitle" idx="4"/>
          </p:nvPr>
        </p:nvSpPr>
        <p:spPr>
          <a:xfrm>
            <a:off x="5305425" y="4047000"/>
            <a:ext cx="3125400" cy="5361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Mars is full of iron oxide dust, which gives the planet its reddish cast</a:t>
            </a:r>
            <a:endParaRPr>
              <a:solidFill>
                <a:schemeClr val="dk1"/>
              </a:solidFill>
              <a:latin typeface="DM Sans"/>
              <a:ea typeface="DM Sans"/>
              <a:cs typeface="DM Sans"/>
              <a:sym typeface="DM Sans"/>
            </a:endParaRPr>
          </a:p>
        </p:txBody>
      </p:sp>
      <p:sp>
        <p:nvSpPr>
          <p:cNvPr id="2277" name="Google Shape;2277;p45"/>
          <p:cNvSpPr txBox="1">
            <a:spLocks noGrp="1"/>
          </p:cNvSpPr>
          <p:nvPr>
            <p:ph type="title" idx="4294967295"/>
          </p:nvPr>
        </p:nvSpPr>
        <p:spPr>
          <a:xfrm>
            <a:off x="5305425" y="3701426"/>
            <a:ext cx="3125400" cy="320700"/>
          </a:xfrm>
          <a:prstGeom prst="rect">
            <a:avLst/>
          </a:prstGeom>
          <a:ln>
            <a:noFill/>
          </a:ln>
        </p:spPr>
        <p:txBody>
          <a:bodyPr spcFirstLastPara="1" wrap="square" lIns="0" tIns="0" rIns="0" bIns="0" anchor="t" anchorCtr="0">
            <a:noAutofit/>
          </a:bodyPr>
          <a:lstStyle/>
          <a:p>
            <a:pPr marL="0" lvl="0" indent="0" algn="l" rtl="0">
              <a:spcBef>
                <a:spcPts val="0"/>
              </a:spcBef>
              <a:spcAft>
                <a:spcPts val="0"/>
              </a:spcAft>
              <a:buNone/>
            </a:pPr>
            <a:r>
              <a:rPr lang="en" sz="2200"/>
              <a:t>PREDICTION</a:t>
            </a:r>
            <a:endParaRPr sz="22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81"/>
        <p:cNvGrpSpPr/>
        <p:nvPr/>
      </p:nvGrpSpPr>
      <p:grpSpPr>
        <a:xfrm>
          <a:off x="0" y="0"/>
          <a:ext cx="0" cy="0"/>
          <a:chOff x="0" y="0"/>
          <a:chExt cx="0" cy="0"/>
        </a:xfrm>
      </p:grpSpPr>
      <p:sp>
        <p:nvSpPr>
          <p:cNvPr id="2282" name="Google Shape;2282;p46"/>
          <p:cNvSpPr txBox="1">
            <a:spLocks noGrp="1"/>
          </p:cNvSpPr>
          <p:nvPr>
            <p:ph type="title"/>
          </p:nvPr>
        </p:nvSpPr>
        <p:spPr>
          <a:xfrm>
            <a:off x="713225" y="1536500"/>
            <a:ext cx="5226000" cy="1393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21 </a:t>
            </a:r>
            <a:r>
              <a:rPr lang="en">
                <a:solidFill>
                  <a:schemeClr val="dk1"/>
                </a:solidFill>
              </a:rPr>
              <a:t>MILLIONS</a:t>
            </a:r>
            <a:endParaRPr>
              <a:solidFill>
                <a:schemeClr val="dk1"/>
              </a:solidFill>
            </a:endParaRPr>
          </a:p>
        </p:txBody>
      </p:sp>
      <p:sp>
        <p:nvSpPr>
          <p:cNvPr id="2283" name="Google Shape;2283;p46"/>
          <p:cNvSpPr txBox="1">
            <a:spLocks noGrp="1"/>
          </p:cNvSpPr>
          <p:nvPr>
            <p:ph type="subTitle" idx="1"/>
          </p:nvPr>
        </p:nvSpPr>
        <p:spPr>
          <a:xfrm>
            <a:off x="6098700" y="3330525"/>
            <a:ext cx="2331900" cy="727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Big numbers catch your audience’s attention</a:t>
            </a:r>
            <a:endParaRPr/>
          </a:p>
        </p:txBody>
      </p:sp>
      <p:cxnSp>
        <p:nvCxnSpPr>
          <p:cNvPr id="2284" name="Google Shape;2284;p46"/>
          <p:cNvCxnSpPr/>
          <p:nvPr/>
        </p:nvCxnSpPr>
        <p:spPr>
          <a:xfrm rot="10800000">
            <a:off x="6534475" y="4152975"/>
            <a:ext cx="1896300" cy="0"/>
          </a:xfrm>
          <a:prstGeom prst="straightConnector1">
            <a:avLst/>
          </a:prstGeom>
          <a:noFill/>
          <a:ln w="19050" cap="flat" cmpd="sng">
            <a:solidFill>
              <a:schemeClr val="accent1"/>
            </a:solidFill>
            <a:prstDash val="solid"/>
            <a:round/>
            <a:headEnd type="none" w="med" len="med"/>
            <a:tailEnd type="none" w="med" len="med"/>
          </a:ln>
          <a:effectLst>
            <a:outerShdw blurRad="114300" dist="19050" dir="2640000" algn="bl" rotWithShape="0">
              <a:schemeClr val="accent1">
                <a:alpha val="76000"/>
              </a:schemeClr>
            </a:outerShdw>
          </a:effectLst>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88"/>
        <p:cNvGrpSpPr/>
        <p:nvPr/>
      </p:nvGrpSpPr>
      <p:grpSpPr>
        <a:xfrm>
          <a:off x="0" y="0"/>
          <a:ext cx="0" cy="0"/>
          <a:chOff x="0" y="0"/>
          <a:chExt cx="0" cy="0"/>
        </a:xfrm>
      </p:grpSpPr>
      <p:sp>
        <p:nvSpPr>
          <p:cNvPr id="2289" name="Google Shape;2289;p47"/>
          <p:cNvSpPr txBox="1">
            <a:spLocks noGrp="1"/>
          </p:cNvSpPr>
          <p:nvPr>
            <p:ph type="title"/>
          </p:nvPr>
        </p:nvSpPr>
        <p:spPr>
          <a:xfrm>
            <a:off x="713225" y="730825"/>
            <a:ext cx="4165800" cy="828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333,000.000</a:t>
            </a:r>
            <a:endParaRPr/>
          </a:p>
        </p:txBody>
      </p:sp>
      <p:sp>
        <p:nvSpPr>
          <p:cNvPr id="2290" name="Google Shape;2290;p47"/>
          <p:cNvSpPr txBox="1">
            <a:spLocks noGrp="1"/>
          </p:cNvSpPr>
          <p:nvPr>
            <p:ph type="subTitle" idx="1"/>
          </p:nvPr>
        </p:nvSpPr>
        <p:spPr>
          <a:xfrm>
            <a:off x="713225" y="1629825"/>
            <a:ext cx="4165800" cy="286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The Sun’s mass compared to Earth’s</a:t>
            </a:r>
            <a:endParaRPr/>
          </a:p>
        </p:txBody>
      </p:sp>
      <p:sp>
        <p:nvSpPr>
          <p:cNvPr id="2291" name="Google Shape;2291;p47"/>
          <p:cNvSpPr txBox="1">
            <a:spLocks noGrp="1"/>
          </p:cNvSpPr>
          <p:nvPr>
            <p:ph type="title" idx="2"/>
          </p:nvPr>
        </p:nvSpPr>
        <p:spPr>
          <a:xfrm>
            <a:off x="4265050" y="2909950"/>
            <a:ext cx="4165800" cy="813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386,000 km</a:t>
            </a:r>
            <a:endParaRPr/>
          </a:p>
        </p:txBody>
      </p:sp>
      <p:sp>
        <p:nvSpPr>
          <p:cNvPr id="2292" name="Google Shape;2292;p47"/>
          <p:cNvSpPr txBox="1">
            <a:spLocks noGrp="1"/>
          </p:cNvSpPr>
          <p:nvPr>
            <p:ph type="subTitle" idx="3"/>
          </p:nvPr>
        </p:nvSpPr>
        <p:spPr>
          <a:xfrm>
            <a:off x="4265050" y="3817475"/>
            <a:ext cx="4165800" cy="281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Distance between Earth and the Moon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96"/>
        <p:cNvGrpSpPr/>
        <p:nvPr/>
      </p:nvGrpSpPr>
      <p:grpSpPr>
        <a:xfrm>
          <a:off x="0" y="0"/>
          <a:ext cx="0" cy="0"/>
          <a:chOff x="0" y="0"/>
          <a:chExt cx="0" cy="0"/>
        </a:xfrm>
      </p:grpSpPr>
      <p:sp>
        <p:nvSpPr>
          <p:cNvPr id="2297" name="Google Shape;2297;p48"/>
          <p:cNvSpPr/>
          <p:nvPr/>
        </p:nvSpPr>
        <p:spPr>
          <a:xfrm>
            <a:off x="5381274" y="2248375"/>
            <a:ext cx="688500" cy="688500"/>
          </a:xfrm>
          <a:prstGeom prst="ellipse">
            <a:avLst/>
          </a:prstGeom>
          <a:noFill/>
          <a:ln w="28575" cap="flat" cmpd="sng">
            <a:solidFill>
              <a:schemeClr val="accent1"/>
            </a:solidFill>
            <a:prstDash val="solid"/>
            <a:round/>
            <a:headEnd type="none" w="sm" len="sm"/>
            <a:tailEnd type="none" w="sm" len="sm"/>
          </a:ln>
          <a:effectLst>
            <a:outerShdw blurRad="114300" dist="19050" dir="5400000" algn="bl" rotWithShape="0">
              <a:srgbClr val="98FAFC">
                <a:alpha val="5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FFFFFF"/>
              </a:solidFill>
              <a:latin typeface="Oswald ExtraLight"/>
              <a:ea typeface="Oswald ExtraLight"/>
              <a:cs typeface="Oswald ExtraLight"/>
              <a:sym typeface="Oswald ExtraLight"/>
            </a:endParaRPr>
          </a:p>
        </p:txBody>
      </p:sp>
      <p:grpSp>
        <p:nvGrpSpPr>
          <p:cNvPr id="2298" name="Google Shape;2298;p48"/>
          <p:cNvGrpSpPr/>
          <p:nvPr/>
        </p:nvGrpSpPr>
        <p:grpSpPr>
          <a:xfrm rot="5400000">
            <a:off x="6188956" y="-943509"/>
            <a:ext cx="1870192" cy="4040012"/>
            <a:chOff x="7350442" y="2608992"/>
            <a:chExt cx="777239" cy="1673160"/>
          </a:xfrm>
        </p:grpSpPr>
        <p:sp>
          <p:nvSpPr>
            <p:cNvPr id="2299" name="Google Shape;2299;p48"/>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0" name="Google Shape;2300;p48"/>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1" name="Google Shape;2301;p48"/>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2" name="Google Shape;2302;p48"/>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3" name="Google Shape;2303;p48"/>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4" name="Google Shape;2304;p48"/>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5" name="Google Shape;2305;p48"/>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6" name="Google Shape;2306;p48"/>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07" name="Google Shape;2307;p48"/>
          <p:cNvSpPr txBox="1">
            <a:spLocks noGrp="1"/>
          </p:cNvSpPr>
          <p:nvPr>
            <p:ph type="subTitle" idx="1"/>
          </p:nvPr>
        </p:nvSpPr>
        <p:spPr>
          <a:xfrm>
            <a:off x="5381275" y="3173650"/>
            <a:ext cx="2887500" cy="914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2308" name="Google Shape;2308;p48"/>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PRODUCT </a:t>
            </a:r>
            <a:r>
              <a:rPr lang="en">
                <a:solidFill>
                  <a:schemeClr val="accent1"/>
                </a:solidFill>
              </a:rPr>
              <a:t>DEMO</a:t>
            </a:r>
            <a:endParaRPr>
              <a:solidFill>
                <a:schemeClr val="accent1"/>
              </a:solidFill>
            </a:endParaRPr>
          </a:p>
        </p:txBody>
      </p:sp>
      <p:grpSp>
        <p:nvGrpSpPr>
          <p:cNvPr id="2309" name="Google Shape;2309;p48"/>
          <p:cNvGrpSpPr/>
          <p:nvPr/>
        </p:nvGrpSpPr>
        <p:grpSpPr>
          <a:xfrm>
            <a:off x="720080" y="1418174"/>
            <a:ext cx="3861739" cy="3189976"/>
            <a:chOff x="1639475" y="1060075"/>
            <a:chExt cx="4343425" cy="3588275"/>
          </a:xfrm>
        </p:grpSpPr>
        <p:sp>
          <p:nvSpPr>
            <p:cNvPr id="2310" name="Google Shape;2310;p48"/>
            <p:cNvSpPr/>
            <p:nvPr/>
          </p:nvSpPr>
          <p:spPr>
            <a:xfrm>
              <a:off x="3148000" y="4056275"/>
              <a:ext cx="1326375" cy="592075"/>
            </a:xfrm>
            <a:custGeom>
              <a:avLst/>
              <a:gdLst/>
              <a:ahLst/>
              <a:cxnLst/>
              <a:rect l="l" t="t" r="r" b="b"/>
              <a:pathLst>
                <a:path w="53055" h="23683" fill="none" extrusionOk="0">
                  <a:moveTo>
                    <a:pt x="51793" y="23682"/>
                  </a:moveTo>
                  <a:lnTo>
                    <a:pt x="1263" y="23682"/>
                  </a:lnTo>
                  <a:cubicBezTo>
                    <a:pt x="370" y="23682"/>
                    <a:pt x="1" y="22611"/>
                    <a:pt x="727" y="22134"/>
                  </a:cubicBezTo>
                  <a:lnTo>
                    <a:pt x="5799" y="18777"/>
                  </a:lnTo>
                  <a:cubicBezTo>
                    <a:pt x="6751" y="18146"/>
                    <a:pt x="7370" y="17158"/>
                    <a:pt x="7478" y="16074"/>
                  </a:cubicBezTo>
                  <a:lnTo>
                    <a:pt x="9133" y="1"/>
                  </a:lnTo>
                  <a:lnTo>
                    <a:pt x="43923" y="1"/>
                  </a:lnTo>
                  <a:lnTo>
                    <a:pt x="45578" y="16074"/>
                  </a:lnTo>
                  <a:cubicBezTo>
                    <a:pt x="45685" y="17158"/>
                    <a:pt x="46304" y="18146"/>
                    <a:pt x="47256" y="18777"/>
                  </a:cubicBezTo>
                  <a:lnTo>
                    <a:pt x="52328" y="22134"/>
                  </a:lnTo>
                  <a:cubicBezTo>
                    <a:pt x="53055" y="22611"/>
                    <a:pt x="52686" y="23682"/>
                    <a:pt x="51793" y="23682"/>
                  </a:cubicBezTo>
                  <a:close/>
                </a:path>
              </a:pathLst>
            </a:custGeom>
            <a:noFill/>
            <a:ln w="19050" cap="flat" cmpd="sng">
              <a:solidFill>
                <a:schemeClr val="accent1"/>
              </a:solidFill>
              <a:prstDash val="solid"/>
              <a:miter lim="11906"/>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8"/>
            <p:cNvSpPr/>
            <p:nvPr/>
          </p:nvSpPr>
          <p:spPr>
            <a:xfrm>
              <a:off x="1639475" y="1060075"/>
              <a:ext cx="4343425" cy="2993850"/>
            </a:xfrm>
            <a:custGeom>
              <a:avLst/>
              <a:gdLst/>
              <a:ahLst/>
              <a:cxnLst/>
              <a:rect l="l" t="t" r="r" b="b"/>
              <a:pathLst>
                <a:path w="173737" h="119754" fill="none" extrusionOk="0">
                  <a:moveTo>
                    <a:pt x="173737" y="4204"/>
                  </a:moveTo>
                  <a:lnTo>
                    <a:pt x="173737" y="115563"/>
                  </a:lnTo>
                  <a:cubicBezTo>
                    <a:pt x="173737" y="117872"/>
                    <a:pt x="171855" y="119754"/>
                    <a:pt x="169534" y="119754"/>
                  </a:cubicBezTo>
                  <a:lnTo>
                    <a:pt x="4204" y="119754"/>
                  </a:lnTo>
                  <a:cubicBezTo>
                    <a:pt x="1882" y="119754"/>
                    <a:pt x="1" y="117884"/>
                    <a:pt x="1" y="115563"/>
                  </a:cubicBezTo>
                  <a:lnTo>
                    <a:pt x="1" y="4204"/>
                  </a:lnTo>
                  <a:cubicBezTo>
                    <a:pt x="1" y="1882"/>
                    <a:pt x="1882" y="1"/>
                    <a:pt x="4204" y="1"/>
                  </a:cubicBezTo>
                  <a:lnTo>
                    <a:pt x="169534" y="1"/>
                  </a:lnTo>
                  <a:cubicBezTo>
                    <a:pt x="171855" y="1"/>
                    <a:pt x="173737" y="1882"/>
                    <a:pt x="173737" y="4204"/>
                  </a:cubicBezTo>
                  <a:close/>
                </a:path>
              </a:pathLst>
            </a:custGeom>
            <a:noFill/>
            <a:ln w="19050" cap="flat" cmpd="sng">
              <a:solidFill>
                <a:schemeClr val="accent1"/>
              </a:solidFill>
              <a:prstDash val="solid"/>
              <a:miter lim="11906"/>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8"/>
            <p:cNvSpPr/>
            <p:nvPr/>
          </p:nvSpPr>
          <p:spPr>
            <a:xfrm>
              <a:off x="1639475" y="3657125"/>
              <a:ext cx="4343425" cy="25"/>
            </a:xfrm>
            <a:custGeom>
              <a:avLst/>
              <a:gdLst/>
              <a:ahLst/>
              <a:cxnLst/>
              <a:rect l="l" t="t" r="r" b="b"/>
              <a:pathLst>
                <a:path w="173737" h="1" fill="none" extrusionOk="0">
                  <a:moveTo>
                    <a:pt x="1" y="1"/>
                  </a:moveTo>
                  <a:lnTo>
                    <a:pt x="173737" y="1"/>
                  </a:lnTo>
                </a:path>
              </a:pathLst>
            </a:custGeom>
            <a:noFill/>
            <a:ln w="19050" cap="rnd" cmpd="sng">
              <a:solidFill>
                <a:schemeClr val="accent1"/>
              </a:solidFill>
              <a:prstDash val="solid"/>
              <a:round/>
              <a:headEnd type="none" w="sm" len="sm"/>
              <a:tailEnd type="none" w="sm" len="sm"/>
            </a:ln>
            <a:effectLst>
              <a:outerShdw blurRad="128588" dist="19050" dir="5400000" algn="bl" rotWithShape="0">
                <a:schemeClr val="accent1">
                  <a:alpha val="7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13" name="Google Shape;2313;p48"/>
          <p:cNvPicPr preferRelativeResize="0"/>
          <p:nvPr/>
        </p:nvPicPr>
        <p:blipFill rotWithShape="1">
          <a:blip r:embed="rId3">
            <a:alphaModFix/>
          </a:blip>
          <a:srcRect/>
          <a:stretch/>
        </p:blipFill>
        <p:spPr>
          <a:xfrm>
            <a:off x="926119" y="1623372"/>
            <a:ext cx="3449266" cy="1940219"/>
          </a:xfrm>
          <a:prstGeom prst="rect">
            <a:avLst/>
          </a:prstGeom>
          <a:noFill/>
          <a:ln w="19050" cap="flat" cmpd="sng">
            <a:solidFill>
              <a:schemeClr val="accent1"/>
            </a:solidFill>
            <a:prstDash val="solid"/>
            <a:round/>
            <a:headEnd type="none" w="sm" len="sm"/>
            <a:tailEnd type="none" w="sm" len="sm"/>
          </a:ln>
        </p:spPr>
      </p:pic>
      <p:grpSp>
        <p:nvGrpSpPr>
          <p:cNvPr id="2314" name="Google Shape;2314;p48"/>
          <p:cNvGrpSpPr/>
          <p:nvPr/>
        </p:nvGrpSpPr>
        <p:grpSpPr>
          <a:xfrm>
            <a:off x="5551571" y="2418697"/>
            <a:ext cx="347894" cy="347858"/>
            <a:chOff x="3164525" y="1522116"/>
            <a:chExt cx="368492" cy="368455"/>
          </a:xfrm>
        </p:grpSpPr>
        <p:sp>
          <p:nvSpPr>
            <p:cNvPr id="2315" name="Google Shape;2315;p48"/>
            <p:cNvSpPr/>
            <p:nvPr/>
          </p:nvSpPr>
          <p:spPr>
            <a:xfrm>
              <a:off x="3290706" y="1587191"/>
              <a:ext cx="116165" cy="43395"/>
            </a:xfrm>
            <a:custGeom>
              <a:avLst/>
              <a:gdLst/>
              <a:ahLst/>
              <a:cxnLst/>
              <a:rect l="l" t="t" r="r" b="b"/>
              <a:pathLst>
                <a:path w="3306" h="1235" extrusionOk="0">
                  <a:moveTo>
                    <a:pt x="1653" y="1"/>
                  </a:moveTo>
                  <a:cubicBezTo>
                    <a:pt x="1062" y="1"/>
                    <a:pt x="471" y="212"/>
                    <a:pt x="1" y="637"/>
                  </a:cubicBezTo>
                  <a:lnTo>
                    <a:pt x="600" y="1235"/>
                  </a:lnTo>
                  <a:lnTo>
                    <a:pt x="2705" y="1235"/>
                  </a:lnTo>
                  <a:lnTo>
                    <a:pt x="3305" y="638"/>
                  </a:lnTo>
                  <a:cubicBezTo>
                    <a:pt x="2836" y="213"/>
                    <a:pt x="2244" y="1"/>
                    <a:pt x="16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8"/>
            <p:cNvSpPr/>
            <p:nvPr/>
          </p:nvSpPr>
          <p:spPr>
            <a:xfrm>
              <a:off x="3243726" y="1522116"/>
              <a:ext cx="210052" cy="72945"/>
            </a:xfrm>
            <a:custGeom>
              <a:avLst/>
              <a:gdLst/>
              <a:ahLst/>
              <a:cxnLst/>
              <a:rect l="l" t="t" r="r" b="b"/>
              <a:pathLst>
                <a:path w="5978" h="2076" extrusionOk="0">
                  <a:moveTo>
                    <a:pt x="2990" y="1"/>
                  </a:moveTo>
                  <a:cubicBezTo>
                    <a:pt x="1913" y="1"/>
                    <a:pt x="837" y="401"/>
                    <a:pt x="1" y="1202"/>
                  </a:cubicBezTo>
                  <a:lnTo>
                    <a:pt x="874" y="2075"/>
                  </a:lnTo>
                  <a:cubicBezTo>
                    <a:pt x="1467" y="1515"/>
                    <a:pt x="2228" y="1234"/>
                    <a:pt x="2989" y="1234"/>
                  </a:cubicBezTo>
                  <a:cubicBezTo>
                    <a:pt x="3750" y="1234"/>
                    <a:pt x="4510" y="1514"/>
                    <a:pt x="5105" y="2075"/>
                  </a:cubicBezTo>
                  <a:lnTo>
                    <a:pt x="5978" y="1202"/>
                  </a:lnTo>
                  <a:cubicBezTo>
                    <a:pt x="5143" y="401"/>
                    <a:pt x="4067" y="1"/>
                    <a:pt x="29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8"/>
            <p:cNvSpPr/>
            <p:nvPr/>
          </p:nvSpPr>
          <p:spPr>
            <a:xfrm>
              <a:off x="3164525" y="1684278"/>
              <a:ext cx="231310" cy="206292"/>
            </a:xfrm>
            <a:custGeom>
              <a:avLst/>
              <a:gdLst/>
              <a:ahLst/>
              <a:cxnLst/>
              <a:rect l="l" t="t" r="r" b="b"/>
              <a:pathLst>
                <a:path w="6583" h="5871" extrusionOk="0">
                  <a:moveTo>
                    <a:pt x="1599" y="0"/>
                  </a:moveTo>
                  <a:cubicBezTo>
                    <a:pt x="1134" y="0"/>
                    <a:pt x="830" y="54"/>
                    <a:pt x="470" y="159"/>
                  </a:cubicBezTo>
                  <a:cubicBezTo>
                    <a:pt x="191" y="241"/>
                    <a:pt x="0" y="497"/>
                    <a:pt x="0" y="786"/>
                  </a:cubicBezTo>
                  <a:lnTo>
                    <a:pt x="0" y="2157"/>
                  </a:lnTo>
                  <a:lnTo>
                    <a:pt x="930" y="2157"/>
                  </a:lnTo>
                  <a:lnTo>
                    <a:pt x="930" y="2786"/>
                  </a:lnTo>
                  <a:lnTo>
                    <a:pt x="0" y="2786"/>
                  </a:lnTo>
                  <a:lnTo>
                    <a:pt x="0" y="3699"/>
                  </a:lnTo>
                  <a:cubicBezTo>
                    <a:pt x="0" y="3882"/>
                    <a:pt x="119" y="4044"/>
                    <a:pt x="295" y="4100"/>
                  </a:cubicBezTo>
                  <a:cubicBezTo>
                    <a:pt x="627" y="4207"/>
                    <a:pt x="891" y="4274"/>
                    <a:pt x="1230" y="4301"/>
                  </a:cubicBezTo>
                  <a:lnTo>
                    <a:pt x="1230" y="5074"/>
                  </a:lnTo>
                  <a:cubicBezTo>
                    <a:pt x="1230" y="5515"/>
                    <a:pt x="1586" y="5870"/>
                    <a:pt x="2026" y="5870"/>
                  </a:cubicBezTo>
                  <a:lnTo>
                    <a:pt x="5683" y="5870"/>
                  </a:lnTo>
                  <a:cubicBezTo>
                    <a:pt x="5838" y="5870"/>
                    <a:pt x="5985" y="5802"/>
                    <a:pt x="6080" y="5678"/>
                  </a:cubicBezTo>
                  <a:cubicBezTo>
                    <a:pt x="6583" y="5033"/>
                    <a:pt x="6139" y="4315"/>
                    <a:pt x="5530" y="4315"/>
                  </a:cubicBezTo>
                  <a:lnTo>
                    <a:pt x="4936" y="4315"/>
                  </a:lnTo>
                  <a:cubicBezTo>
                    <a:pt x="4447" y="4315"/>
                    <a:pt x="4081" y="4762"/>
                    <a:pt x="4178" y="5242"/>
                  </a:cubicBezTo>
                  <a:lnTo>
                    <a:pt x="2475" y="5242"/>
                  </a:lnTo>
                  <a:cubicBezTo>
                    <a:pt x="2135" y="5242"/>
                    <a:pt x="1858" y="4966"/>
                    <a:pt x="1858" y="4625"/>
                  </a:cubicBezTo>
                  <a:lnTo>
                    <a:pt x="1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8"/>
            <p:cNvSpPr/>
            <p:nvPr/>
          </p:nvSpPr>
          <p:spPr>
            <a:xfrm>
              <a:off x="3250894" y="1685156"/>
              <a:ext cx="22101" cy="150740"/>
            </a:xfrm>
            <a:custGeom>
              <a:avLst/>
              <a:gdLst/>
              <a:ahLst/>
              <a:cxnLst/>
              <a:rect l="l" t="t" r="r" b="b"/>
              <a:pathLst>
                <a:path w="629" h="4290" extrusionOk="0">
                  <a:moveTo>
                    <a:pt x="1" y="1"/>
                  </a:moveTo>
                  <a:lnTo>
                    <a:pt x="1" y="4290"/>
                  </a:lnTo>
                  <a:cubicBezTo>
                    <a:pt x="367" y="4160"/>
                    <a:pt x="628" y="3811"/>
                    <a:pt x="628" y="3400"/>
                  </a:cubicBezTo>
                  <a:lnTo>
                    <a:pt x="628" y="888"/>
                  </a:lnTo>
                  <a:cubicBezTo>
                    <a:pt x="628" y="479"/>
                    <a:pt x="367" y="13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8"/>
            <p:cNvSpPr/>
            <p:nvPr/>
          </p:nvSpPr>
          <p:spPr>
            <a:xfrm>
              <a:off x="3467696" y="1684278"/>
              <a:ext cx="65321" cy="151618"/>
            </a:xfrm>
            <a:custGeom>
              <a:avLst/>
              <a:gdLst/>
              <a:ahLst/>
              <a:cxnLst/>
              <a:rect l="l" t="t" r="r" b="b"/>
              <a:pathLst>
                <a:path w="1859" h="4315" extrusionOk="0">
                  <a:moveTo>
                    <a:pt x="1" y="0"/>
                  </a:moveTo>
                  <a:lnTo>
                    <a:pt x="1" y="4315"/>
                  </a:lnTo>
                  <a:lnTo>
                    <a:pt x="261" y="4315"/>
                  </a:lnTo>
                  <a:cubicBezTo>
                    <a:pt x="725" y="4315"/>
                    <a:pt x="1029" y="4261"/>
                    <a:pt x="1388" y="4155"/>
                  </a:cubicBezTo>
                  <a:cubicBezTo>
                    <a:pt x="1668" y="4074"/>
                    <a:pt x="1858" y="3818"/>
                    <a:pt x="1858" y="3529"/>
                  </a:cubicBezTo>
                  <a:lnTo>
                    <a:pt x="1858" y="2786"/>
                  </a:lnTo>
                  <a:lnTo>
                    <a:pt x="930" y="2786"/>
                  </a:lnTo>
                  <a:lnTo>
                    <a:pt x="930" y="2157"/>
                  </a:lnTo>
                  <a:lnTo>
                    <a:pt x="1858" y="2157"/>
                  </a:lnTo>
                  <a:lnTo>
                    <a:pt x="1858" y="786"/>
                  </a:lnTo>
                  <a:cubicBezTo>
                    <a:pt x="1858" y="496"/>
                    <a:pt x="1668" y="240"/>
                    <a:pt x="1388" y="159"/>
                  </a:cubicBezTo>
                  <a:cubicBezTo>
                    <a:pt x="1029" y="54"/>
                    <a:pt x="725" y="0"/>
                    <a:pt x="2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8"/>
            <p:cNvSpPr/>
            <p:nvPr/>
          </p:nvSpPr>
          <p:spPr>
            <a:xfrm>
              <a:off x="3424547" y="1685156"/>
              <a:ext cx="22101" cy="150740"/>
            </a:xfrm>
            <a:custGeom>
              <a:avLst/>
              <a:gdLst/>
              <a:ahLst/>
              <a:cxnLst/>
              <a:rect l="l" t="t" r="r" b="b"/>
              <a:pathLst>
                <a:path w="629" h="4290" extrusionOk="0">
                  <a:moveTo>
                    <a:pt x="628" y="1"/>
                  </a:moveTo>
                  <a:cubicBezTo>
                    <a:pt x="262" y="130"/>
                    <a:pt x="1" y="479"/>
                    <a:pt x="1" y="888"/>
                  </a:cubicBezTo>
                  <a:lnTo>
                    <a:pt x="1" y="3400"/>
                  </a:lnTo>
                  <a:cubicBezTo>
                    <a:pt x="1" y="3811"/>
                    <a:pt x="262" y="4160"/>
                    <a:pt x="628" y="4290"/>
                  </a:cubicBezTo>
                  <a:lnTo>
                    <a:pt x="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8"/>
            <p:cNvSpPr/>
            <p:nvPr/>
          </p:nvSpPr>
          <p:spPr>
            <a:xfrm>
              <a:off x="3197449" y="1580585"/>
              <a:ext cx="62791" cy="82608"/>
            </a:xfrm>
            <a:custGeom>
              <a:avLst/>
              <a:gdLst/>
              <a:ahLst/>
              <a:cxnLst/>
              <a:rect l="l" t="t" r="r" b="b"/>
              <a:pathLst>
                <a:path w="1787" h="2351" extrusionOk="0">
                  <a:moveTo>
                    <a:pt x="905" y="1"/>
                  </a:moveTo>
                  <a:cubicBezTo>
                    <a:pt x="390" y="658"/>
                    <a:pt x="63" y="1467"/>
                    <a:pt x="0" y="2350"/>
                  </a:cubicBezTo>
                  <a:lnTo>
                    <a:pt x="1238" y="2350"/>
                  </a:lnTo>
                  <a:cubicBezTo>
                    <a:pt x="1293" y="1808"/>
                    <a:pt x="1488" y="1305"/>
                    <a:pt x="1786" y="883"/>
                  </a:cubicBezTo>
                  <a:lnTo>
                    <a:pt x="9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8"/>
            <p:cNvSpPr/>
            <p:nvPr/>
          </p:nvSpPr>
          <p:spPr>
            <a:xfrm>
              <a:off x="3437337" y="1580585"/>
              <a:ext cx="62756" cy="82608"/>
            </a:xfrm>
            <a:custGeom>
              <a:avLst/>
              <a:gdLst/>
              <a:ahLst/>
              <a:cxnLst/>
              <a:rect l="l" t="t" r="r" b="b"/>
              <a:pathLst>
                <a:path w="1786" h="2351" extrusionOk="0">
                  <a:moveTo>
                    <a:pt x="881" y="1"/>
                  </a:moveTo>
                  <a:lnTo>
                    <a:pt x="1" y="883"/>
                  </a:lnTo>
                  <a:cubicBezTo>
                    <a:pt x="300" y="1305"/>
                    <a:pt x="495" y="1808"/>
                    <a:pt x="548" y="2350"/>
                  </a:cubicBezTo>
                  <a:lnTo>
                    <a:pt x="1785" y="2350"/>
                  </a:lnTo>
                  <a:cubicBezTo>
                    <a:pt x="1723" y="1467"/>
                    <a:pt x="1396" y="658"/>
                    <a:pt x="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2"/>
          <p:cNvSpPr txBox="1">
            <a:spLocks noGrp="1"/>
          </p:cNvSpPr>
          <p:nvPr>
            <p:ph type="title"/>
          </p:nvPr>
        </p:nvSpPr>
        <p:spPr>
          <a:xfrm>
            <a:off x="1849288" y="1728870"/>
            <a:ext cx="23364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PROJECT BRIEFING…</a:t>
            </a:r>
            <a:endParaRPr dirty="0"/>
          </a:p>
        </p:txBody>
      </p:sp>
      <p:sp>
        <p:nvSpPr>
          <p:cNvPr id="243" name="Google Shape;243;p32"/>
          <p:cNvSpPr txBox="1">
            <a:spLocks noGrp="1"/>
          </p:cNvSpPr>
          <p:nvPr>
            <p:ph type="title" idx="2"/>
          </p:nvPr>
        </p:nvSpPr>
        <p:spPr>
          <a:xfrm>
            <a:off x="695771" y="1749900"/>
            <a:ext cx="867300" cy="8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44" name="Google Shape;244;p32"/>
          <p:cNvSpPr txBox="1">
            <a:spLocks noGrp="1"/>
          </p:cNvSpPr>
          <p:nvPr>
            <p:ph type="subTitle" idx="1"/>
          </p:nvPr>
        </p:nvSpPr>
        <p:spPr>
          <a:xfrm>
            <a:off x="1849288" y="2105212"/>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Short Intro</a:t>
            </a:r>
            <a:endParaRPr dirty="0"/>
          </a:p>
        </p:txBody>
      </p:sp>
      <p:sp>
        <p:nvSpPr>
          <p:cNvPr id="245" name="Google Shape;245;p32"/>
          <p:cNvSpPr txBox="1">
            <a:spLocks noGrp="1"/>
          </p:cNvSpPr>
          <p:nvPr>
            <p:ph type="title" idx="3"/>
          </p:nvPr>
        </p:nvSpPr>
        <p:spPr>
          <a:xfrm>
            <a:off x="6111838" y="1730349"/>
            <a:ext cx="23364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Parts Description…</a:t>
            </a:r>
            <a:endParaRPr dirty="0"/>
          </a:p>
        </p:txBody>
      </p:sp>
      <p:sp>
        <p:nvSpPr>
          <p:cNvPr id="246" name="Google Shape;246;p32"/>
          <p:cNvSpPr txBox="1">
            <a:spLocks noGrp="1"/>
          </p:cNvSpPr>
          <p:nvPr>
            <p:ph type="title" idx="4"/>
          </p:nvPr>
        </p:nvSpPr>
        <p:spPr>
          <a:xfrm>
            <a:off x="4961874" y="1749900"/>
            <a:ext cx="867300" cy="8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47" name="Google Shape;247;p32"/>
          <p:cNvSpPr txBox="1">
            <a:spLocks noGrp="1"/>
          </p:cNvSpPr>
          <p:nvPr>
            <p:ph type="subTitle" idx="5"/>
          </p:nvPr>
        </p:nvSpPr>
        <p:spPr>
          <a:xfrm>
            <a:off x="6111838" y="2110350"/>
            <a:ext cx="2336400" cy="48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32"/>
          <p:cNvSpPr txBox="1">
            <a:spLocks noGrp="1"/>
          </p:cNvSpPr>
          <p:nvPr>
            <p:ph type="title" idx="6"/>
          </p:nvPr>
        </p:nvSpPr>
        <p:spPr>
          <a:xfrm>
            <a:off x="1797270" y="3417489"/>
            <a:ext cx="23364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Procedure…</a:t>
            </a:r>
            <a:endParaRPr dirty="0"/>
          </a:p>
        </p:txBody>
      </p:sp>
      <p:sp>
        <p:nvSpPr>
          <p:cNvPr id="249" name="Google Shape;249;p32"/>
          <p:cNvSpPr txBox="1">
            <a:spLocks noGrp="1"/>
          </p:cNvSpPr>
          <p:nvPr>
            <p:ph type="title" idx="7"/>
          </p:nvPr>
        </p:nvSpPr>
        <p:spPr>
          <a:xfrm>
            <a:off x="695771" y="3448775"/>
            <a:ext cx="867300" cy="8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50" name="Google Shape;250;p32"/>
          <p:cNvSpPr txBox="1">
            <a:spLocks noGrp="1"/>
          </p:cNvSpPr>
          <p:nvPr>
            <p:ph type="subTitle" idx="8"/>
          </p:nvPr>
        </p:nvSpPr>
        <p:spPr>
          <a:xfrm>
            <a:off x="1853038" y="3800225"/>
            <a:ext cx="2336400" cy="48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251" name="Google Shape;251;p32"/>
          <p:cNvSpPr txBox="1">
            <a:spLocks noGrp="1"/>
          </p:cNvSpPr>
          <p:nvPr>
            <p:ph type="title" idx="9"/>
          </p:nvPr>
        </p:nvSpPr>
        <p:spPr>
          <a:xfrm>
            <a:off x="6111838" y="3421989"/>
            <a:ext cx="2336400" cy="36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Codes…</a:t>
            </a:r>
            <a:endParaRPr dirty="0"/>
          </a:p>
        </p:txBody>
      </p:sp>
      <p:sp>
        <p:nvSpPr>
          <p:cNvPr id="252" name="Google Shape;252;p32"/>
          <p:cNvSpPr txBox="1">
            <a:spLocks noGrp="1"/>
          </p:cNvSpPr>
          <p:nvPr>
            <p:ph type="title" idx="13"/>
          </p:nvPr>
        </p:nvSpPr>
        <p:spPr>
          <a:xfrm>
            <a:off x="4961874" y="3453772"/>
            <a:ext cx="867300" cy="8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53" name="Google Shape;253;p32"/>
          <p:cNvSpPr txBox="1">
            <a:spLocks noGrp="1"/>
          </p:cNvSpPr>
          <p:nvPr>
            <p:ph type="subTitle" idx="14"/>
          </p:nvPr>
        </p:nvSpPr>
        <p:spPr>
          <a:xfrm>
            <a:off x="6111838" y="3797480"/>
            <a:ext cx="23364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254" name="Google Shape;254;p32"/>
          <p:cNvSpPr txBox="1">
            <a:spLocks noGrp="1"/>
          </p:cNvSpPr>
          <p:nvPr>
            <p:ph type="title" idx="15"/>
          </p:nvPr>
        </p:nvSpPr>
        <p:spPr>
          <a:xfrm>
            <a:off x="720000" y="539496"/>
            <a:ext cx="77040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TABLE OF </a:t>
            </a:r>
            <a:r>
              <a:rPr lang="en">
                <a:solidFill>
                  <a:schemeClr val="accent1"/>
                </a:solidFill>
              </a:rPr>
              <a:t>CONTENTS</a:t>
            </a:r>
            <a:endParaRPr>
              <a:solidFill>
                <a:schemeClr val="accent1"/>
              </a:solidFill>
            </a:endParaRPr>
          </a:p>
        </p:txBody>
      </p:sp>
      <p:cxnSp>
        <p:nvCxnSpPr>
          <p:cNvPr id="255" name="Google Shape;255;p32"/>
          <p:cNvCxnSpPr/>
          <p:nvPr/>
        </p:nvCxnSpPr>
        <p:spPr>
          <a:xfrm>
            <a:off x="1611488" y="1721200"/>
            <a:ext cx="0" cy="864000"/>
          </a:xfrm>
          <a:prstGeom prst="straightConnector1">
            <a:avLst/>
          </a:prstGeom>
          <a:noFill/>
          <a:ln w="19050" cap="flat" cmpd="sng">
            <a:solidFill>
              <a:schemeClr val="accent1"/>
            </a:solidFill>
            <a:prstDash val="solid"/>
            <a:round/>
            <a:headEnd type="none" w="med" len="med"/>
            <a:tailEnd type="none" w="med" len="med"/>
          </a:ln>
          <a:effectLst>
            <a:outerShdw blurRad="114300" dist="19050" dir="2640000" algn="bl" rotWithShape="0">
              <a:schemeClr val="accent1">
                <a:alpha val="76000"/>
              </a:schemeClr>
            </a:outerShdw>
          </a:effectLst>
        </p:spPr>
      </p:cxnSp>
      <p:cxnSp>
        <p:nvCxnSpPr>
          <p:cNvPr id="256" name="Google Shape;256;p32"/>
          <p:cNvCxnSpPr/>
          <p:nvPr/>
        </p:nvCxnSpPr>
        <p:spPr>
          <a:xfrm>
            <a:off x="5877638" y="1723337"/>
            <a:ext cx="0" cy="864000"/>
          </a:xfrm>
          <a:prstGeom prst="straightConnector1">
            <a:avLst/>
          </a:prstGeom>
          <a:noFill/>
          <a:ln w="19050" cap="flat" cmpd="sng">
            <a:solidFill>
              <a:schemeClr val="accent1"/>
            </a:solidFill>
            <a:prstDash val="solid"/>
            <a:round/>
            <a:headEnd type="none" w="med" len="med"/>
            <a:tailEnd type="none" w="med" len="med"/>
          </a:ln>
          <a:effectLst>
            <a:outerShdw blurRad="200025" dist="19050" dir="2640000" algn="bl" rotWithShape="0">
              <a:schemeClr val="accent1">
                <a:alpha val="68000"/>
              </a:schemeClr>
            </a:outerShdw>
          </a:effectLst>
        </p:spPr>
      </p:cxnSp>
      <p:cxnSp>
        <p:nvCxnSpPr>
          <p:cNvPr id="257" name="Google Shape;257;p32"/>
          <p:cNvCxnSpPr/>
          <p:nvPr/>
        </p:nvCxnSpPr>
        <p:spPr>
          <a:xfrm>
            <a:off x="1611488" y="3424121"/>
            <a:ext cx="0" cy="864000"/>
          </a:xfrm>
          <a:prstGeom prst="straightConnector1">
            <a:avLst/>
          </a:prstGeom>
          <a:noFill/>
          <a:ln w="19050" cap="flat" cmpd="sng">
            <a:solidFill>
              <a:schemeClr val="accent1"/>
            </a:solidFill>
            <a:prstDash val="solid"/>
            <a:round/>
            <a:headEnd type="none" w="med" len="med"/>
            <a:tailEnd type="none" w="med" len="med"/>
          </a:ln>
          <a:effectLst>
            <a:outerShdw blurRad="200025" dist="19050" dir="2640000" algn="bl" rotWithShape="0">
              <a:schemeClr val="accent1">
                <a:alpha val="68000"/>
              </a:schemeClr>
            </a:outerShdw>
          </a:effectLst>
        </p:spPr>
      </p:cxnSp>
      <p:cxnSp>
        <p:nvCxnSpPr>
          <p:cNvPr id="258" name="Google Shape;258;p32"/>
          <p:cNvCxnSpPr/>
          <p:nvPr/>
        </p:nvCxnSpPr>
        <p:spPr>
          <a:xfrm>
            <a:off x="1611488" y="1723337"/>
            <a:ext cx="0" cy="864000"/>
          </a:xfrm>
          <a:prstGeom prst="straightConnector1">
            <a:avLst/>
          </a:prstGeom>
          <a:noFill/>
          <a:ln w="19050" cap="flat" cmpd="sng">
            <a:solidFill>
              <a:schemeClr val="accent1"/>
            </a:solidFill>
            <a:prstDash val="solid"/>
            <a:round/>
            <a:headEnd type="none" w="med" len="med"/>
            <a:tailEnd type="none" w="med" len="med"/>
          </a:ln>
          <a:effectLst>
            <a:outerShdw blurRad="200025" dist="19050" dir="2640000" algn="bl" rotWithShape="0">
              <a:schemeClr val="accent1">
                <a:alpha val="68000"/>
              </a:schemeClr>
            </a:outerShdw>
          </a:effectLst>
        </p:spPr>
      </p:cxnSp>
      <p:cxnSp>
        <p:nvCxnSpPr>
          <p:cNvPr id="259" name="Google Shape;259;p32"/>
          <p:cNvCxnSpPr/>
          <p:nvPr/>
        </p:nvCxnSpPr>
        <p:spPr>
          <a:xfrm>
            <a:off x="5877638" y="3424121"/>
            <a:ext cx="0" cy="864000"/>
          </a:xfrm>
          <a:prstGeom prst="straightConnector1">
            <a:avLst/>
          </a:prstGeom>
          <a:noFill/>
          <a:ln w="19050" cap="flat" cmpd="sng">
            <a:solidFill>
              <a:schemeClr val="accent1"/>
            </a:solidFill>
            <a:prstDash val="solid"/>
            <a:round/>
            <a:headEnd type="none" w="med" len="med"/>
            <a:tailEnd type="none" w="med" len="med"/>
          </a:ln>
          <a:effectLst>
            <a:outerShdw blurRad="200025" dist="19050" dir="2640000" algn="bl" rotWithShape="0">
              <a:schemeClr val="accent1">
                <a:alpha val="68000"/>
              </a:schemeClr>
            </a:outerShdw>
          </a:effectLst>
        </p:spPr>
      </p:cxnSp>
      <p:grpSp>
        <p:nvGrpSpPr>
          <p:cNvPr id="260" name="Google Shape;260;p32"/>
          <p:cNvGrpSpPr/>
          <p:nvPr/>
        </p:nvGrpSpPr>
        <p:grpSpPr>
          <a:xfrm rot="-5400000" flipH="1">
            <a:off x="681702" y="-681704"/>
            <a:ext cx="1182802" cy="2546215"/>
            <a:chOff x="7350442" y="2608992"/>
            <a:chExt cx="777239" cy="1673160"/>
          </a:xfrm>
        </p:grpSpPr>
        <p:sp>
          <p:nvSpPr>
            <p:cNvPr id="261" name="Google Shape;261;p3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3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3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3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3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3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3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3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9" name="Google Shape;269;p32"/>
          <p:cNvGrpSpPr/>
          <p:nvPr/>
        </p:nvGrpSpPr>
        <p:grpSpPr>
          <a:xfrm rot="5400000">
            <a:off x="7363145" y="-686153"/>
            <a:ext cx="1182802" cy="2555083"/>
            <a:chOff x="7350442" y="2608992"/>
            <a:chExt cx="777239" cy="1673160"/>
          </a:xfrm>
        </p:grpSpPr>
        <p:sp>
          <p:nvSpPr>
            <p:cNvPr id="270" name="Google Shape;270;p32"/>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32"/>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32"/>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32"/>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32"/>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32"/>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32"/>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32"/>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26"/>
        <p:cNvGrpSpPr/>
        <p:nvPr/>
      </p:nvGrpSpPr>
      <p:grpSpPr>
        <a:xfrm>
          <a:off x="0" y="0"/>
          <a:ext cx="0" cy="0"/>
          <a:chOff x="0" y="0"/>
          <a:chExt cx="0" cy="0"/>
        </a:xfrm>
      </p:grpSpPr>
      <p:sp>
        <p:nvSpPr>
          <p:cNvPr id="2327" name="Google Shape;2327;p49"/>
          <p:cNvSpPr txBox="1">
            <a:spLocks noGrp="1"/>
          </p:cNvSpPr>
          <p:nvPr>
            <p:ph type="ctrTitle"/>
          </p:nvPr>
        </p:nvSpPr>
        <p:spPr>
          <a:xfrm>
            <a:off x="2429950" y="950150"/>
            <a:ext cx="4284000" cy="758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THANKS</a:t>
            </a:r>
            <a:endParaRPr/>
          </a:p>
        </p:txBody>
      </p:sp>
      <p:sp>
        <p:nvSpPr>
          <p:cNvPr id="2328" name="Google Shape;2328;p49"/>
          <p:cNvSpPr txBox="1">
            <a:spLocks noGrp="1"/>
          </p:cNvSpPr>
          <p:nvPr>
            <p:ph type="subTitle" idx="1"/>
          </p:nvPr>
        </p:nvSpPr>
        <p:spPr>
          <a:xfrm>
            <a:off x="2425075" y="1828300"/>
            <a:ext cx="42939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a:t>addyouremail@freepik.com</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yourwebsite.com</a:t>
            </a:r>
            <a:endParaRPr/>
          </a:p>
        </p:txBody>
      </p:sp>
      <p:grpSp>
        <p:nvGrpSpPr>
          <p:cNvPr id="2329" name="Google Shape;2329;p49"/>
          <p:cNvGrpSpPr/>
          <p:nvPr/>
        </p:nvGrpSpPr>
        <p:grpSpPr>
          <a:xfrm>
            <a:off x="4882050" y="2945838"/>
            <a:ext cx="312300" cy="312300"/>
            <a:chOff x="4243200" y="3980875"/>
            <a:chExt cx="312300" cy="312300"/>
          </a:xfrm>
        </p:grpSpPr>
        <p:sp>
          <p:nvSpPr>
            <p:cNvPr id="2330" name="Google Shape;2330;p49"/>
            <p:cNvSpPr/>
            <p:nvPr/>
          </p:nvSpPr>
          <p:spPr>
            <a:xfrm>
              <a:off x="4243200" y="3980875"/>
              <a:ext cx="312300" cy="312300"/>
            </a:xfrm>
            <a:prstGeom prst="ellipse">
              <a:avLst/>
            </a:prstGeom>
            <a:noFill/>
            <a:ln w="9525" cap="flat" cmpd="sng">
              <a:solidFill>
                <a:schemeClr val="accent1"/>
              </a:solidFill>
              <a:prstDash val="solid"/>
              <a:round/>
              <a:headEnd type="none" w="sm" len="sm"/>
              <a:tailEnd type="none" w="sm" len="sm"/>
            </a:ln>
            <a:effectLst>
              <a:outerShdw blurRad="200025" dist="66675" dir="5400000" algn="bl" rotWithShape="0">
                <a:schemeClr val="accent1">
                  <a:alpha val="67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 </a:t>
              </a:r>
              <a:endParaRPr/>
            </a:p>
          </p:txBody>
        </p:sp>
        <p:sp>
          <p:nvSpPr>
            <p:cNvPr id="2331" name="Google Shape;2331;p49"/>
            <p:cNvSpPr/>
            <p:nvPr/>
          </p:nvSpPr>
          <p:spPr>
            <a:xfrm>
              <a:off x="4377356" y="4110222"/>
              <a:ext cx="97183" cy="97419"/>
            </a:xfrm>
            <a:custGeom>
              <a:avLst/>
              <a:gdLst/>
              <a:ahLst/>
              <a:cxnLst/>
              <a:rect l="l" t="t" r="r" b="b"/>
              <a:pathLst>
                <a:path w="681984" h="683639" extrusionOk="0">
                  <a:moveTo>
                    <a:pt x="681982" y="675001"/>
                  </a:moveTo>
                  <a:cubicBezTo>
                    <a:pt x="682049" y="677412"/>
                    <a:pt x="680576" y="679890"/>
                    <a:pt x="679437" y="683640"/>
                  </a:cubicBezTo>
                  <a:lnTo>
                    <a:pt x="432643" y="683640"/>
                  </a:lnTo>
                  <a:lnTo>
                    <a:pt x="432643" y="655780"/>
                  </a:lnTo>
                  <a:cubicBezTo>
                    <a:pt x="432643" y="546212"/>
                    <a:pt x="432911" y="436578"/>
                    <a:pt x="432442" y="327011"/>
                  </a:cubicBezTo>
                  <a:cubicBezTo>
                    <a:pt x="432375" y="304843"/>
                    <a:pt x="431304" y="282340"/>
                    <a:pt x="427687" y="260507"/>
                  </a:cubicBezTo>
                  <a:cubicBezTo>
                    <a:pt x="420655" y="218314"/>
                    <a:pt x="399358" y="194740"/>
                    <a:pt x="366206" y="188779"/>
                  </a:cubicBezTo>
                  <a:cubicBezTo>
                    <a:pt x="328568" y="182015"/>
                    <a:pt x="287112" y="197151"/>
                    <a:pt x="270770" y="232311"/>
                  </a:cubicBezTo>
                  <a:cubicBezTo>
                    <a:pt x="257309" y="261243"/>
                    <a:pt x="247799" y="294663"/>
                    <a:pt x="246995" y="326341"/>
                  </a:cubicBezTo>
                  <a:cubicBezTo>
                    <a:pt x="244249" y="438520"/>
                    <a:pt x="245923" y="550833"/>
                    <a:pt x="245856" y="663079"/>
                  </a:cubicBezTo>
                  <a:cubicBezTo>
                    <a:pt x="245856" y="669241"/>
                    <a:pt x="245254" y="675335"/>
                    <a:pt x="244852" y="683238"/>
                  </a:cubicBezTo>
                  <a:lnTo>
                    <a:pt x="0" y="683238"/>
                  </a:lnTo>
                  <a:lnTo>
                    <a:pt x="0" y="2327"/>
                  </a:lnTo>
                  <a:lnTo>
                    <a:pt x="244450" y="2327"/>
                  </a:lnTo>
                  <a:lnTo>
                    <a:pt x="244450" y="90061"/>
                  </a:lnTo>
                  <a:cubicBezTo>
                    <a:pt x="273717" y="67960"/>
                    <a:pt x="300305" y="38626"/>
                    <a:pt x="333323" y="24763"/>
                  </a:cubicBezTo>
                  <a:cubicBezTo>
                    <a:pt x="424808" y="-13679"/>
                    <a:pt x="539197" y="-12742"/>
                    <a:pt x="607576" y="66219"/>
                  </a:cubicBezTo>
                  <a:cubicBezTo>
                    <a:pt x="651845" y="117319"/>
                    <a:pt x="674615" y="179336"/>
                    <a:pt x="676892" y="244835"/>
                  </a:cubicBezTo>
                  <a:cubicBezTo>
                    <a:pt x="681915" y="388090"/>
                    <a:pt x="680777" y="531612"/>
                    <a:pt x="681982" y="67500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a:ea typeface="Calibri"/>
                <a:cs typeface="Calibri"/>
                <a:sym typeface="Calibri"/>
              </a:endParaRPr>
            </a:p>
          </p:txBody>
        </p:sp>
        <p:sp>
          <p:nvSpPr>
            <p:cNvPr id="2332" name="Google Shape;2332;p49"/>
            <p:cNvSpPr/>
            <p:nvPr/>
          </p:nvSpPr>
          <p:spPr>
            <a:xfrm>
              <a:off x="4323623" y="4110517"/>
              <a:ext cx="34949" cy="97116"/>
            </a:xfrm>
            <a:custGeom>
              <a:avLst/>
              <a:gdLst/>
              <a:ahLst/>
              <a:cxnLst/>
              <a:rect l="l" t="t" r="r" b="b"/>
              <a:pathLst>
                <a:path w="245253" h="681513" extrusionOk="0">
                  <a:moveTo>
                    <a:pt x="0" y="0"/>
                  </a:moveTo>
                  <a:lnTo>
                    <a:pt x="245254" y="0"/>
                  </a:lnTo>
                  <a:lnTo>
                    <a:pt x="245254" y="681514"/>
                  </a:lnTo>
                  <a:lnTo>
                    <a:pt x="0" y="681514"/>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a:ea typeface="Calibri"/>
                <a:cs typeface="Calibri"/>
                <a:sym typeface="Calibri"/>
              </a:endParaRPr>
            </a:p>
          </p:txBody>
        </p:sp>
        <p:sp>
          <p:nvSpPr>
            <p:cNvPr id="2333" name="Google Shape;2333;p49"/>
            <p:cNvSpPr/>
            <p:nvPr/>
          </p:nvSpPr>
          <p:spPr>
            <a:xfrm>
              <a:off x="4323469" y="4065751"/>
              <a:ext cx="35313" cy="35312"/>
            </a:xfrm>
            <a:custGeom>
              <a:avLst/>
              <a:gdLst/>
              <a:ahLst/>
              <a:cxnLst/>
              <a:rect l="l" t="t" r="r" b="b"/>
              <a:pathLst>
                <a:path w="247808" h="247807" extrusionOk="0">
                  <a:moveTo>
                    <a:pt x="247801" y="122899"/>
                  </a:moveTo>
                  <a:cubicBezTo>
                    <a:pt x="248538" y="191546"/>
                    <a:pt x="193821" y="247200"/>
                    <a:pt x="125107" y="247803"/>
                  </a:cubicBezTo>
                  <a:cubicBezTo>
                    <a:pt x="56661" y="248405"/>
                    <a:pt x="471" y="193287"/>
                    <a:pt x="2" y="125109"/>
                  </a:cubicBezTo>
                  <a:cubicBezTo>
                    <a:pt x="-400" y="56529"/>
                    <a:pt x="54585" y="539"/>
                    <a:pt x="122897" y="4"/>
                  </a:cubicBezTo>
                  <a:cubicBezTo>
                    <a:pt x="191477" y="-532"/>
                    <a:pt x="247064" y="54185"/>
                    <a:pt x="247801" y="122899"/>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34" name="Google Shape;2334;p49"/>
          <p:cNvGrpSpPr/>
          <p:nvPr/>
        </p:nvGrpSpPr>
        <p:grpSpPr>
          <a:xfrm>
            <a:off x="3891450" y="2945851"/>
            <a:ext cx="312300" cy="312300"/>
            <a:chOff x="5310000" y="3980888"/>
            <a:chExt cx="312300" cy="312300"/>
          </a:xfrm>
        </p:grpSpPr>
        <p:sp>
          <p:nvSpPr>
            <p:cNvPr id="2335" name="Google Shape;2335;p49"/>
            <p:cNvSpPr/>
            <p:nvPr/>
          </p:nvSpPr>
          <p:spPr>
            <a:xfrm>
              <a:off x="5310000" y="3980888"/>
              <a:ext cx="312300" cy="312300"/>
            </a:xfrm>
            <a:prstGeom prst="ellipse">
              <a:avLst/>
            </a:prstGeom>
            <a:noFill/>
            <a:ln w="9525" cap="flat" cmpd="sng">
              <a:solidFill>
                <a:schemeClr val="accent1"/>
              </a:solidFill>
              <a:prstDash val="solid"/>
              <a:round/>
              <a:headEnd type="none" w="sm" len="sm"/>
              <a:tailEnd type="none" w="sm" len="sm"/>
            </a:ln>
            <a:effectLst>
              <a:outerShdw blurRad="200025" dist="66675" dir="5400000" algn="bl" rotWithShape="0">
                <a:schemeClr val="accent1">
                  <a:alpha val="67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36" name="Google Shape;2336;p49"/>
            <p:cNvSpPr/>
            <p:nvPr/>
          </p:nvSpPr>
          <p:spPr>
            <a:xfrm>
              <a:off x="5377327" y="4065461"/>
              <a:ext cx="176404" cy="142157"/>
            </a:xfrm>
            <a:custGeom>
              <a:avLst/>
              <a:gdLst/>
              <a:ahLst/>
              <a:cxnLst/>
              <a:rect l="l" t="t" r="r" b="b"/>
              <a:pathLst>
                <a:path w="1237922" h="997595" extrusionOk="0">
                  <a:moveTo>
                    <a:pt x="1237923" y="128587"/>
                  </a:moveTo>
                  <a:cubicBezTo>
                    <a:pt x="1206579" y="161002"/>
                    <a:pt x="1176911" y="195493"/>
                    <a:pt x="1143156" y="225162"/>
                  </a:cubicBezTo>
                  <a:cubicBezTo>
                    <a:pt x="1124605" y="241570"/>
                    <a:pt x="1117238" y="256773"/>
                    <a:pt x="1117037" y="281352"/>
                  </a:cubicBezTo>
                  <a:cubicBezTo>
                    <a:pt x="1114426" y="625591"/>
                    <a:pt x="877409" y="914846"/>
                    <a:pt x="537188" y="982555"/>
                  </a:cubicBezTo>
                  <a:cubicBezTo>
                    <a:pt x="358438" y="1018118"/>
                    <a:pt x="186452" y="990659"/>
                    <a:pt x="26454" y="899710"/>
                  </a:cubicBezTo>
                  <a:cubicBezTo>
                    <a:pt x="19824" y="895960"/>
                    <a:pt x="13596" y="891473"/>
                    <a:pt x="0" y="882766"/>
                  </a:cubicBezTo>
                  <a:cubicBezTo>
                    <a:pt x="140844" y="895290"/>
                    <a:pt x="260591" y="861134"/>
                    <a:pt x="372971" y="778691"/>
                  </a:cubicBezTo>
                  <a:cubicBezTo>
                    <a:pt x="257979" y="766301"/>
                    <a:pt x="180090" y="711986"/>
                    <a:pt x="136826" y="602017"/>
                  </a:cubicBezTo>
                  <a:lnTo>
                    <a:pt x="240901" y="602017"/>
                  </a:lnTo>
                  <a:cubicBezTo>
                    <a:pt x="108027" y="541674"/>
                    <a:pt x="45274" y="460972"/>
                    <a:pt x="49627" y="351606"/>
                  </a:cubicBezTo>
                  <a:cubicBezTo>
                    <a:pt x="82779" y="360714"/>
                    <a:pt x="115997" y="369890"/>
                    <a:pt x="149215" y="378998"/>
                  </a:cubicBezTo>
                  <a:cubicBezTo>
                    <a:pt x="40519" y="246459"/>
                    <a:pt x="20494" y="150755"/>
                    <a:pt x="84654" y="45340"/>
                  </a:cubicBezTo>
                  <a:cubicBezTo>
                    <a:pt x="223220" y="203730"/>
                    <a:pt x="396009" y="292134"/>
                    <a:pt x="608782" y="305931"/>
                  </a:cubicBezTo>
                  <a:cubicBezTo>
                    <a:pt x="599205" y="243512"/>
                    <a:pt x="605031" y="186318"/>
                    <a:pt x="634901" y="133007"/>
                  </a:cubicBezTo>
                  <a:cubicBezTo>
                    <a:pt x="715268" y="-10515"/>
                    <a:pt x="902256" y="-44336"/>
                    <a:pt x="1026557" y="63289"/>
                  </a:cubicBezTo>
                  <a:cubicBezTo>
                    <a:pt x="1041358" y="76080"/>
                    <a:pt x="1054216" y="79831"/>
                    <a:pt x="1071429" y="73469"/>
                  </a:cubicBezTo>
                  <a:cubicBezTo>
                    <a:pt x="1114693" y="57529"/>
                    <a:pt x="1158024" y="41657"/>
                    <a:pt x="1199749" y="26320"/>
                  </a:cubicBezTo>
                  <a:cubicBezTo>
                    <a:pt x="1197337" y="59069"/>
                    <a:pt x="1169611" y="97110"/>
                    <a:pt x="1107661" y="157385"/>
                  </a:cubicBezTo>
                  <a:cubicBezTo>
                    <a:pt x="1149251" y="146268"/>
                    <a:pt x="1190841" y="135083"/>
                    <a:pt x="1232498" y="123966"/>
                  </a:cubicBezTo>
                  <a:cubicBezTo>
                    <a:pt x="1234306" y="125506"/>
                    <a:pt x="1236114" y="127047"/>
                    <a:pt x="1237923" y="128587"/>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337" name="Google Shape;2337;p49"/>
          <p:cNvGrpSpPr/>
          <p:nvPr/>
        </p:nvGrpSpPr>
        <p:grpSpPr>
          <a:xfrm>
            <a:off x="4386750" y="2945851"/>
            <a:ext cx="312300" cy="312300"/>
            <a:chOff x="4748025" y="3980888"/>
            <a:chExt cx="312300" cy="312300"/>
          </a:xfrm>
        </p:grpSpPr>
        <p:sp>
          <p:nvSpPr>
            <p:cNvPr id="2338" name="Google Shape;2338;p49"/>
            <p:cNvSpPr/>
            <p:nvPr/>
          </p:nvSpPr>
          <p:spPr>
            <a:xfrm>
              <a:off x="4748025" y="3980888"/>
              <a:ext cx="312300" cy="312300"/>
            </a:xfrm>
            <a:prstGeom prst="ellipse">
              <a:avLst/>
            </a:prstGeom>
            <a:noFill/>
            <a:ln w="9525" cap="flat" cmpd="sng">
              <a:solidFill>
                <a:schemeClr val="accent1"/>
              </a:solidFill>
              <a:prstDash val="solid"/>
              <a:round/>
              <a:headEnd type="none" w="sm" len="sm"/>
              <a:tailEnd type="none" w="sm" len="sm"/>
            </a:ln>
            <a:effectLst>
              <a:outerShdw blurRad="200025" dist="66675" dir="5400000" algn="bl" rotWithShape="0">
                <a:schemeClr val="accent1">
                  <a:alpha val="67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39" name="Google Shape;2339;p49"/>
            <p:cNvSpPr/>
            <p:nvPr/>
          </p:nvSpPr>
          <p:spPr>
            <a:xfrm>
              <a:off x="4864264" y="4057157"/>
              <a:ext cx="79825" cy="159764"/>
            </a:xfrm>
            <a:custGeom>
              <a:avLst/>
              <a:gdLst/>
              <a:ahLst/>
              <a:cxnLst/>
              <a:rect l="l" t="t" r="r" b="b"/>
              <a:pathLst>
                <a:path w="560176" h="1121153" extrusionOk="0">
                  <a:moveTo>
                    <a:pt x="558967" y="392207"/>
                  </a:moveTo>
                  <a:cubicBezTo>
                    <a:pt x="552404" y="441566"/>
                    <a:pt x="546912" y="491126"/>
                    <a:pt x="542023" y="540686"/>
                  </a:cubicBezTo>
                  <a:cubicBezTo>
                    <a:pt x="540483" y="556023"/>
                    <a:pt x="535259" y="561380"/>
                    <a:pt x="518917" y="560845"/>
                  </a:cubicBezTo>
                  <a:cubicBezTo>
                    <a:pt x="477127" y="559438"/>
                    <a:pt x="435202" y="561246"/>
                    <a:pt x="393411" y="559974"/>
                  </a:cubicBezTo>
                  <a:cubicBezTo>
                    <a:pt x="376534" y="559505"/>
                    <a:pt x="372716" y="564729"/>
                    <a:pt x="372917" y="581003"/>
                  </a:cubicBezTo>
                  <a:cubicBezTo>
                    <a:pt x="373721" y="667331"/>
                    <a:pt x="373319" y="753726"/>
                    <a:pt x="373319" y="840120"/>
                  </a:cubicBezTo>
                  <a:cubicBezTo>
                    <a:pt x="373319" y="925645"/>
                    <a:pt x="372850" y="1011102"/>
                    <a:pt x="373654" y="1096626"/>
                  </a:cubicBezTo>
                  <a:cubicBezTo>
                    <a:pt x="373788" y="1114039"/>
                    <a:pt x="370975" y="1121540"/>
                    <a:pt x="350950" y="1121138"/>
                  </a:cubicBezTo>
                  <a:cubicBezTo>
                    <a:pt x="283308" y="1119798"/>
                    <a:pt x="215598" y="1119865"/>
                    <a:pt x="147889" y="1121071"/>
                  </a:cubicBezTo>
                  <a:cubicBezTo>
                    <a:pt x="128333" y="1121473"/>
                    <a:pt x="124850" y="1114708"/>
                    <a:pt x="124917" y="1096894"/>
                  </a:cubicBezTo>
                  <a:cubicBezTo>
                    <a:pt x="125587" y="926783"/>
                    <a:pt x="124984" y="756673"/>
                    <a:pt x="125721" y="586562"/>
                  </a:cubicBezTo>
                  <a:cubicBezTo>
                    <a:pt x="125855" y="566671"/>
                    <a:pt x="122372" y="558032"/>
                    <a:pt x="100071" y="559840"/>
                  </a:cubicBezTo>
                  <a:cubicBezTo>
                    <a:pt x="73549" y="562050"/>
                    <a:pt x="46693" y="559639"/>
                    <a:pt x="19971" y="560710"/>
                  </a:cubicBezTo>
                  <a:cubicBezTo>
                    <a:pt x="5572" y="561246"/>
                    <a:pt x="-322" y="557898"/>
                    <a:pt x="13" y="541891"/>
                  </a:cubicBezTo>
                  <a:cubicBezTo>
                    <a:pt x="1018" y="492064"/>
                    <a:pt x="951" y="442169"/>
                    <a:pt x="80" y="392274"/>
                  </a:cubicBezTo>
                  <a:cubicBezTo>
                    <a:pt x="-254" y="376603"/>
                    <a:pt x="5237" y="372718"/>
                    <a:pt x="19971" y="373254"/>
                  </a:cubicBezTo>
                  <a:cubicBezTo>
                    <a:pt x="47564" y="374326"/>
                    <a:pt x="75291" y="372250"/>
                    <a:pt x="102750" y="373991"/>
                  </a:cubicBezTo>
                  <a:cubicBezTo>
                    <a:pt x="122439" y="375330"/>
                    <a:pt x="125587" y="367963"/>
                    <a:pt x="125788" y="350015"/>
                  </a:cubicBezTo>
                  <a:cubicBezTo>
                    <a:pt x="126525" y="286123"/>
                    <a:pt x="119961" y="221896"/>
                    <a:pt x="136102" y="158607"/>
                  </a:cubicBezTo>
                  <a:cubicBezTo>
                    <a:pt x="155725" y="81387"/>
                    <a:pt x="203811" y="34038"/>
                    <a:pt x="280763" y="14883"/>
                  </a:cubicBezTo>
                  <a:cubicBezTo>
                    <a:pt x="368430" y="-6950"/>
                    <a:pt x="457771" y="2426"/>
                    <a:pt x="546510" y="15"/>
                  </a:cubicBezTo>
                  <a:cubicBezTo>
                    <a:pt x="557427" y="-252"/>
                    <a:pt x="560106" y="4369"/>
                    <a:pt x="560039" y="14281"/>
                  </a:cubicBezTo>
                  <a:cubicBezTo>
                    <a:pt x="559771" y="67658"/>
                    <a:pt x="559503" y="121102"/>
                    <a:pt x="560173" y="174546"/>
                  </a:cubicBezTo>
                  <a:cubicBezTo>
                    <a:pt x="560374" y="188744"/>
                    <a:pt x="552337" y="187472"/>
                    <a:pt x="543095" y="187472"/>
                  </a:cubicBezTo>
                  <a:cubicBezTo>
                    <a:pt x="508403" y="187673"/>
                    <a:pt x="473577" y="186601"/>
                    <a:pt x="438952" y="188878"/>
                  </a:cubicBezTo>
                  <a:cubicBezTo>
                    <a:pt x="388991" y="192294"/>
                    <a:pt x="377002" y="204617"/>
                    <a:pt x="374324" y="254445"/>
                  </a:cubicBezTo>
                  <a:cubicBezTo>
                    <a:pt x="372515" y="288199"/>
                    <a:pt x="374190" y="322154"/>
                    <a:pt x="372984" y="355975"/>
                  </a:cubicBezTo>
                  <a:cubicBezTo>
                    <a:pt x="372448" y="370240"/>
                    <a:pt x="377270" y="374058"/>
                    <a:pt x="391067" y="373857"/>
                  </a:cubicBezTo>
                  <a:cubicBezTo>
                    <a:pt x="440961" y="373120"/>
                    <a:pt x="490856" y="374058"/>
                    <a:pt x="540684" y="373254"/>
                  </a:cubicBezTo>
                  <a:cubicBezTo>
                    <a:pt x="555485" y="373053"/>
                    <a:pt x="561043" y="375933"/>
                    <a:pt x="558967" y="392207"/>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a:ea typeface="Calibri"/>
                <a:cs typeface="Calibri"/>
                <a:sym typeface="Calibri"/>
              </a:endParaRPr>
            </a:p>
          </p:txBody>
        </p:sp>
      </p:grpSp>
      <p:sp>
        <p:nvSpPr>
          <p:cNvPr id="2340" name="Google Shape;2340;p49"/>
          <p:cNvSpPr txBox="1"/>
          <p:nvPr/>
        </p:nvSpPr>
        <p:spPr>
          <a:xfrm>
            <a:off x="2434950" y="4296275"/>
            <a:ext cx="4284000" cy="3123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200">
                <a:solidFill>
                  <a:schemeClr val="dk1"/>
                </a:solidFill>
                <a:latin typeface="DM Sans"/>
                <a:ea typeface="DM Sans"/>
                <a:cs typeface="DM Sans"/>
                <a:sym typeface="DM Sans"/>
              </a:rPr>
              <a:t>Please keep this slide for attribution</a:t>
            </a:r>
            <a:endParaRPr sz="1200" b="1">
              <a:solidFill>
                <a:schemeClr val="dk1"/>
              </a:solidFill>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44"/>
        <p:cNvGrpSpPr/>
        <p:nvPr/>
      </p:nvGrpSpPr>
      <p:grpSpPr>
        <a:xfrm>
          <a:off x="0" y="0"/>
          <a:ext cx="0" cy="0"/>
          <a:chOff x="0" y="0"/>
          <a:chExt cx="0" cy="0"/>
        </a:xfrm>
      </p:grpSpPr>
      <p:sp>
        <p:nvSpPr>
          <p:cNvPr id="2345" name="Google Shape;2345;p50"/>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ICON PACK: </a:t>
            </a:r>
            <a:r>
              <a:rPr lang="en">
                <a:solidFill>
                  <a:schemeClr val="accent1"/>
                </a:solidFill>
              </a:rPr>
              <a:t>TECHNOLOGY </a:t>
            </a:r>
            <a:endParaRPr>
              <a:solidFill>
                <a:schemeClr val="accent1"/>
              </a:solidFill>
            </a:endParaRPr>
          </a:p>
        </p:txBody>
      </p:sp>
      <p:grpSp>
        <p:nvGrpSpPr>
          <p:cNvPr id="2346" name="Google Shape;2346;p50"/>
          <p:cNvGrpSpPr/>
          <p:nvPr/>
        </p:nvGrpSpPr>
        <p:grpSpPr>
          <a:xfrm>
            <a:off x="1534502" y="3934946"/>
            <a:ext cx="370950" cy="371619"/>
            <a:chOff x="1534502" y="3934946"/>
            <a:chExt cx="370950" cy="371619"/>
          </a:xfrm>
        </p:grpSpPr>
        <p:sp>
          <p:nvSpPr>
            <p:cNvPr id="2347" name="Google Shape;2347;p50"/>
            <p:cNvSpPr/>
            <p:nvPr/>
          </p:nvSpPr>
          <p:spPr>
            <a:xfrm>
              <a:off x="1730221" y="3934946"/>
              <a:ext cx="103515" cy="110367"/>
            </a:xfrm>
            <a:custGeom>
              <a:avLst/>
              <a:gdLst/>
              <a:ahLst/>
              <a:cxnLst/>
              <a:rect l="l" t="t" r="r" b="b"/>
              <a:pathLst>
                <a:path w="2946" h="3141" extrusionOk="0">
                  <a:moveTo>
                    <a:pt x="2042" y="1"/>
                  </a:moveTo>
                  <a:cubicBezTo>
                    <a:pt x="1388" y="1"/>
                    <a:pt x="1027" y="752"/>
                    <a:pt x="1417" y="1262"/>
                  </a:cubicBezTo>
                  <a:lnTo>
                    <a:pt x="472" y="2513"/>
                  </a:lnTo>
                  <a:lnTo>
                    <a:pt x="0" y="2513"/>
                  </a:lnTo>
                  <a:lnTo>
                    <a:pt x="0" y="3141"/>
                  </a:lnTo>
                  <a:lnTo>
                    <a:pt x="785" y="3141"/>
                  </a:lnTo>
                  <a:lnTo>
                    <a:pt x="1974" y="1569"/>
                  </a:lnTo>
                  <a:cubicBezTo>
                    <a:pt x="1997" y="1571"/>
                    <a:pt x="2020" y="1572"/>
                    <a:pt x="2042" y="1572"/>
                  </a:cubicBezTo>
                  <a:cubicBezTo>
                    <a:pt x="2549" y="1572"/>
                    <a:pt x="2945" y="1088"/>
                    <a:pt x="2795" y="557"/>
                  </a:cubicBezTo>
                  <a:cubicBezTo>
                    <a:pt x="2710" y="261"/>
                    <a:pt x="2452" y="44"/>
                    <a:pt x="2148" y="7"/>
                  </a:cubicBezTo>
                  <a:cubicBezTo>
                    <a:pt x="2112" y="3"/>
                    <a:pt x="2076" y="1"/>
                    <a:pt x="2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0"/>
            <p:cNvSpPr/>
            <p:nvPr/>
          </p:nvSpPr>
          <p:spPr>
            <a:xfrm>
              <a:off x="1730221" y="4000197"/>
              <a:ext cx="164584" cy="88265"/>
            </a:xfrm>
            <a:custGeom>
              <a:avLst/>
              <a:gdLst/>
              <a:ahLst/>
              <a:cxnLst/>
              <a:rect l="l" t="t" r="r" b="b"/>
              <a:pathLst>
                <a:path w="4684" h="2512" extrusionOk="0">
                  <a:moveTo>
                    <a:pt x="3856" y="0"/>
                  </a:moveTo>
                  <a:cubicBezTo>
                    <a:pt x="3311" y="0"/>
                    <a:pt x="2940" y="560"/>
                    <a:pt x="3138" y="1072"/>
                  </a:cubicBezTo>
                  <a:lnTo>
                    <a:pt x="2339" y="1884"/>
                  </a:lnTo>
                  <a:lnTo>
                    <a:pt x="0" y="1884"/>
                  </a:lnTo>
                  <a:lnTo>
                    <a:pt x="0" y="2512"/>
                  </a:lnTo>
                  <a:lnTo>
                    <a:pt x="2595" y="2512"/>
                  </a:lnTo>
                  <a:lnTo>
                    <a:pt x="3574" y="1517"/>
                  </a:lnTo>
                  <a:cubicBezTo>
                    <a:pt x="3667" y="1554"/>
                    <a:pt x="3762" y="1572"/>
                    <a:pt x="3855" y="1572"/>
                  </a:cubicBezTo>
                  <a:cubicBezTo>
                    <a:pt x="4294" y="1572"/>
                    <a:pt x="4683" y="1183"/>
                    <a:pt x="4619" y="677"/>
                  </a:cubicBezTo>
                  <a:cubicBezTo>
                    <a:pt x="4576" y="329"/>
                    <a:pt x="4301" y="49"/>
                    <a:pt x="3953" y="6"/>
                  </a:cubicBezTo>
                  <a:cubicBezTo>
                    <a:pt x="3920" y="2"/>
                    <a:pt x="3888" y="0"/>
                    <a:pt x="3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0"/>
            <p:cNvSpPr/>
            <p:nvPr/>
          </p:nvSpPr>
          <p:spPr>
            <a:xfrm>
              <a:off x="1599789" y="4106103"/>
              <a:ext cx="23472" cy="29024"/>
            </a:xfrm>
            <a:custGeom>
              <a:avLst/>
              <a:gdLst/>
              <a:ahLst/>
              <a:cxnLst/>
              <a:rect l="l" t="t" r="r" b="b"/>
              <a:pathLst>
                <a:path w="668" h="826" extrusionOk="0">
                  <a:moveTo>
                    <a:pt x="0" y="1"/>
                  </a:moveTo>
                  <a:lnTo>
                    <a:pt x="0" y="826"/>
                  </a:lnTo>
                  <a:lnTo>
                    <a:pt x="668" y="414"/>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0"/>
            <p:cNvSpPr/>
            <p:nvPr/>
          </p:nvSpPr>
          <p:spPr>
            <a:xfrm>
              <a:off x="1534502" y="4023248"/>
              <a:ext cx="173685" cy="194767"/>
            </a:xfrm>
            <a:custGeom>
              <a:avLst/>
              <a:gdLst/>
              <a:ahLst/>
              <a:cxnLst/>
              <a:rect l="l" t="t" r="r" b="b"/>
              <a:pathLst>
                <a:path w="4943" h="5543" extrusionOk="0">
                  <a:moveTo>
                    <a:pt x="1257" y="1252"/>
                  </a:moveTo>
                  <a:lnTo>
                    <a:pt x="3714" y="2772"/>
                  </a:lnTo>
                  <a:lnTo>
                    <a:pt x="1257" y="4290"/>
                  </a:lnTo>
                  <a:lnTo>
                    <a:pt x="1257" y="1252"/>
                  </a:lnTo>
                  <a:close/>
                  <a:moveTo>
                    <a:pt x="1" y="0"/>
                  </a:moveTo>
                  <a:lnTo>
                    <a:pt x="1" y="5543"/>
                  </a:lnTo>
                  <a:lnTo>
                    <a:pt x="4943" y="5543"/>
                  </a:lnTo>
                  <a:lnTo>
                    <a:pt x="49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0"/>
            <p:cNvSpPr/>
            <p:nvPr/>
          </p:nvSpPr>
          <p:spPr>
            <a:xfrm>
              <a:off x="1730221" y="4093032"/>
              <a:ext cx="175231" cy="55166"/>
            </a:xfrm>
            <a:custGeom>
              <a:avLst/>
              <a:gdLst/>
              <a:ahLst/>
              <a:cxnLst/>
              <a:rect l="l" t="t" r="r" b="b"/>
              <a:pathLst>
                <a:path w="4987" h="1570" extrusionOk="0">
                  <a:moveTo>
                    <a:pt x="4164" y="1"/>
                  </a:moveTo>
                  <a:cubicBezTo>
                    <a:pt x="3847" y="1"/>
                    <a:pt x="3577" y="194"/>
                    <a:pt x="3458" y="471"/>
                  </a:cubicBezTo>
                  <a:lnTo>
                    <a:pt x="0" y="471"/>
                  </a:lnTo>
                  <a:lnTo>
                    <a:pt x="0" y="1100"/>
                  </a:lnTo>
                  <a:lnTo>
                    <a:pt x="3458" y="1100"/>
                  </a:lnTo>
                  <a:cubicBezTo>
                    <a:pt x="3577" y="1377"/>
                    <a:pt x="3847" y="1570"/>
                    <a:pt x="4162" y="1570"/>
                  </a:cubicBezTo>
                  <a:cubicBezTo>
                    <a:pt x="4194" y="1570"/>
                    <a:pt x="4227" y="1568"/>
                    <a:pt x="4259" y="1564"/>
                  </a:cubicBezTo>
                  <a:cubicBezTo>
                    <a:pt x="4610" y="1521"/>
                    <a:pt x="4887" y="1235"/>
                    <a:pt x="4929" y="884"/>
                  </a:cubicBezTo>
                  <a:cubicBezTo>
                    <a:pt x="4987" y="407"/>
                    <a:pt x="4622" y="1"/>
                    <a:pt x="4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0"/>
            <p:cNvSpPr/>
            <p:nvPr/>
          </p:nvSpPr>
          <p:spPr>
            <a:xfrm>
              <a:off x="1730221" y="4152767"/>
              <a:ext cx="165146" cy="88301"/>
            </a:xfrm>
            <a:custGeom>
              <a:avLst/>
              <a:gdLst/>
              <a:ahLst/>
              <a:cxnLst/>
              <a:rect l="l" t="t" r="r" b="b"/>
              <a:pathLst>
                <a:path w="4700" h="2513" extrusionOk="0">
                  <a:moveTo>
                    <a:pt x="0" y="1"/>
                  </a:moveTo>
                  <a:lnTo>
                    <a:pt x="0" y="628"/>
                  </a:lnTo>
                  <a:lnTo>
                    <a:pt x="2339" y="628"/>
                  </a:lnTo>
                  <a:lnTo>
                    <a:pt x="3138" y="1440"/>
                  </a:lnTo>
                  <a:cubicBezTo>
                    <a:pt x="2941" y="1953"/>
                    <a:pt x="3311" y="2512"/>
                    <a:pt x="3857" y="2512"/>
                  </a:cubicBezTo>
                  <a:cubicBezTo>
                    <a:pt x="3899" y="2512"/>
                    <a:pt x="3942" y="2509"/>
                    <a:pt x="3986" y="2502"/>
                  </a:cubicBezTo>
                  <a:cubicBezTo>
                    <a:pt x="4308" y="2450"/>
                    <a:pt x="4561" y="2191"/>
                    <a:pt x="4615" y="1869"/>
                  </a:cubicBezTo>
                  <a:cubicBezTo>
                    <a:pt x="4700" y="1347"/>
                    <a:pt x="4304" y="941"/>
                    <a:pt x="3855" y="941"/>
                  </a:cubicBezTo>
                  <a:cubicBezTo>
                    <a:pt x="3762" y="941"/>
                    <a:pt x="3667" y="958"/>
                    <a:pt x="3574" y="996"/>
                  </a:cubicBezTo>
                  <a:lnTo>
                    <a:pt x="25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0"/>
            <p:cNvSpPr/>
            <p:nvPr/>
          </p:nvSpPr>
          <p:spPr>
            <a:xfrm>
              <a:off x="1730221" y="4195952"/>
              <a:ext cx="103445" cy="110613"/>
            </a:xfrm>
            <a:custGeom>
              <a:avLst/>
              <a:gdLst/>
              <a:ahLst/>
              <a:cxnLst/>
              <a:rect l="l" t="t" r="r" b="b"/>
              <a:pathLst>
                <a:path w="2944" h="3148" extrusionOk="0">
                  <a:moveTo>
                    <a:pt x="0" y="0"/>
                  </a:moveTo>
                  <a:lnTo>
                    <a:pt x="0" y="628"/>
                  </a:lnTo>
                  <a:lnTo>
                    <a:pt x="472" y="628"/>
                  </a:lnTo>
                  <a:lnTo>
                    <a:pt x="1416" y="1887"/>
                  </a:lnTo>
                  <a:cubicBezTo>
                    <a:pt x="1029" y="2398"/>
                    <a:pt x="1389" y="3148"/>
                    <a:pt x="2042" y="3148"/>
                  </a:cubicBezTo>
                  <a:cubicBezTo>
                    <a:pt x="2077" y="3148"/>
                    <a:pt x="2112" y="3145"/>
                    <a:pt x="2149" y="3141"/>
                  </a:cubicBezTo>
                  <a:cubicBezTo>
                    <a:pt x="2455" y="3102"/>
                    <a:pt x="2713" y="2884"/>
                    <a:pt x="2795" y="2588"/>
                  </a:cubicBezTo>
                  <a:cubicBezTo>
                    <a:pt x="2944" y="2057"/>
                    <a:pt x="2548" y="1578"/>
                    <a:pt x="2044" y="1578"/>
                  </a:cubicBezTo>
                  <a:cubicBezTo>
                    <a:pt x="2020" y="1578"/>
                    <a:pt x="1995" y="1579"/>
                    <a:pt x="1971" y="1581"/>
                  </a:cubicBezTo>
                  <a:lnTo>
                    <a:pt x="7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0"/>
            <p:cNvSpPr/>
            <p:nvPr/>
          </p:nvSpPr>
          <p:spPr>
            <a:xfrm>
              <a:off x="1561734" y="3935894"/>
              <a:ext cx="119608" cy="65321"/>
            </a:xfrm>
            <a:custGeom>
              <a:avLst/>
              <a:gdLst/>
              <a:ahLst/>
              <a:cxnLst/>
              <a:rect l="l" t="t" r="r" b="b"/>
              <a:pathLst>
                <a:path w="3404" h="1859" extrusionOk="0">
                  <a:moveTo>
                    <a:pt x="465" y="1"/>
                  </a:moveTo>
                  <a:lnTo>
                    <a:pt x="1" y="1858"/>
                  </a:lnTo>
                  <a:lnTo>
                    <a:pt x="3403" y="1858"/>
                  </a:lnTo>
                  <a:lnTo>
                    <a:pt x="29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0"/>
            <p:cNvSpPr/>
            <p:nvPr/>
          </p:nvSpPr>
          <p:spPr>
            <a:xfrm>
              <a:off x="1561734" y="4240050"/>
              <a:ext cx="119608" cy="65285"/>
            </a:xfrm>
            <a:custGeom>
              <a:avLst/>
              <a:gdLst/>
              <a:ahLst/>
              <a:cxnLst/>
              <a:rect l="l" t="t" r="r" b="b"/>
              <a:pathLst>
                <a:path w="3404" h="1858" extrusionOk="0">
                  <a:moveTo>
                    <a:pt x="1" y="0"/>
                  </a:moveTo>
                  <a:lnTo>
                    <a:pt x="465" y="1858"/>
                  </a:lnTo>
                  <a:lnTo>
                    <a:pt x="2939" y="1858"/>
                  </a:lnTo>
                  <a:lnTo>
                    <a:pt x="34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50"/>
          <p:cNvGrpSpPr/>
          <p:nvPr/>
        </p:nvGrpSpPr>
        <p:grpSpPr>
          <a:xfrm>
            <a:off x="8053609" y="3936527"/>
            <a:ext cx="368457" cy="368457"/>
            <a:chOff x="8053609" y="3936527"/>
            <a:chExt cx="368457" cy="368457"/>
          </a:xfrm>
        </p:grpSpPr>
        <p:sp>
          <p:nvSpPr>
            <p:cNvPr id="2357" name="Google Shape;2357;p50"/>
            <p:cNvSpPr/>
            <p:nvPr/>
          </p:nvSpPr>
          <p:spPr>
            <a:xfrm>
              <a:off x="8053609" y="4229157"/>
              <a:ext cx="75862" cy="75827"/>
            </a:xfrm>
            <a:custGeom>
              <a:avLst/>
              <a:gdLst/>
              <a:ahLst/>
              <a:cxnLst/>
              <a:rect l="l" t="t" r="r" b="b"/>
              <a:pathLst>
                <a:path w="2159" h="2158" extrusionOk="0">
                  <a:moveTo>
                    <a:pt x="1" y="1"/>
                  </a:moveTo>
                  <a:lnTo>
                    <a:pt x="1" y="2157"/>
                  </a:lnTo>
                  <a:lnTo>
                    <a:pt x="2159" y="2157"/>
                  </a:lnTo>
                  <a:lnTo>
                    <a:pt x="2159" y="1530"/>
                  </a:lnTo>
                  <a:lnTo>
                    <a:pt x="630" y="1530"/>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0"/>
            <p:cNvSpPr/>
            <p:nvPr/>
          </p:nvSpPr>
          <p:spPr>
            <a:xfrm>
              <a:off x="8053609" y="3936527"/>
              <a:ext cx="75862" cy="75827"/>
            </a:xfrm>
            <a:custGeom>
              <a:avLst/>
              <a:gdLst/>
              <a:ahLst/>
              <a:cxnLst/>
              <a:rect l="l" t="t" r="r" b="b"/>
              <a:pathLst>
                <a:path w="2159" h="2158" extrusionOk="0">
                  <a:moveTo>
                    <a:pt x="1" y="1"/>
                  </a:moveTo>
                  <a:lnTo>
                    <a:pt x="1" y="2157"/>
                  </a:lnTo>
                  <a:lnTo>
                    <a:pt x="630" y="2157"/>
                  </a:lnTo>
                  <a:lnTo>
                    <a:pt x="630" y="628"/>
                  </a:lnTo>
                  <a:lnTo>
                    <a:pt x="2159" y="628"/>
                  </a:lnTo>
                  <a:lnTo>
                    <a:pt x="21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0"/>
            <p:cNvSpPr/>
            <p:nvPr/>
          </p:nvSpPr>
          <p:spPr>
            <a:xfrm>
              <a:off x="8346239" y="4229157"/>
              <a:ext cx="75827" cy="75827"/>
            </a:xfrm>
            <a:custGeom>
              <a:avLst/>
              <a:gdLst/>
              <a:ahLst/>
              <a:cxnLst/>
              <a:rect l="l" t="t" r="r" b="b"/>
              <a:pathLst>
                <a:path w="2158" h="2158" extrusionOk="0">
                  <a:moveTo>
                    <a:pt x="1530" y="1"/>
                  </a:moveTo>
                  <a:lnTo>
                    <a:pt x="1530" y="1530"/>
                  </a:lnTo>
                  <a:lnTo>
                    <a:pt x="1" y="1530"/>
                  </a:lnTo>
                  <a:lnTo>
                    <a:pt x="1" y="2157"/>
                  </a:lnTo>
                  <a:lnTo>
                    <a:pt x="2157" y="2157"/>
                  </a:lnTo>
                  <a:lnTo>
                    <a:pt x="21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0"/>
            <p:cNvSpPr/>
            <p:nvPr/>
          </p:nvSpPr>
          <p:spPr>
            <a:xfrm>
              <a:off x="8346239" y="3936527"/>
              <a:ext cx="75827" cy="75827"/>
            </a:xfrm>
            <a:custGeom>
              <a:avLst/>
              <a:gdLst/>
              <a:ahLst/>
              <a:cxnLst/>
              <a:rect l="l" t="t" r="r" b="b"/>
              <a:pathLst>
                <a:path w="2158" h="2158" extrusionOk="0">
                  <a:moveTo>
                    <a:pt x="1" y="1"/>
                  </a:moveTo>
                  <a:lnTo>
                    <a:pt x="1" y="628"/>
                  </a:lnTo>
                  <a:lnTo>
                    <a:pt x="1530" y="628"/>
                  </a:lnTo>
                  <a:lnTo>
                    <a:pt x="1530" y="2157"/>
                  </a:lnTo>
                  <a:lnTo>
                    <a:pt x="2157" y="2157"/>
                  </a:lnTo>
                  <a:lnTo>
                    <a:pt x="21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0"/>
            <p:cNvSpPr/>
            <p:nvPr/>
          </p:nvSpPr>
          <p:spPr>
            <a:xfrm>
              <a:off x="8247501" y="3991413"/>
              <a:ext cx="88230" cy="139918"/>
            </a:xfrm>
            <a:custGeom>
              <a:avLst/>
              <a:gdLst/>
              <a:ahLst/>
              <a:cxnLst/>
              <a:rect l="l" t="t" r="r" b="b"/>
              <a:pathLst>
                <a:path w="2511" h="3982" extrusionOk="0">
                  <a:moveTo>
                    <a:pt x="88" y="0"/>
                  </a:moveTo>
                  <a:lnTo>
                    <a:pt x="0" y="612"/>
                  </a:lnTo>
                  <a:cubicBezTo>
                    <a:pt x="1072" y="762"/>
                    <a:pt x="1883" y="1681"/>
                    <a:pt x="1883" y="2749"/>
                  </a:cubicBezTo>
                  <a:lnTo>
                    <a:pt x="1883" y="3981"/>
                  </a:lnTo>
                  <a:lnTo>
                    <a:pt x="2510" y="3981"/>
                  </a:lnTo>
                  <a:lnTo>
                    <a:pt x="2510" y="2749"/>
                  </a:lnTo>
                  <a:cubicBezTo>
                    <a:pt x="2510" y="1363"/>
                    <a:pt x="1469" y="195"/>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0"/>
            <p:cNvSpPr/>
            <p:nvPr/>
          </p:nvSpPr>
          <p:spPr>
            <a:xfrm>
              <a:off x="8140189" y="3991623"/>
              <a:ext cx="86649" cy="96558"/>
            </a:xfrm>
            <a:custGeom>
              <a:avLst/>
              <a:gdLst/>
              <a:ahLst/>
              <a:cxnLst/>
              <a:rect l="l" t="t" r="r" b="b"/>
              <a:pathLst>
                <a:path w="2466" h="2748" extrusionOk="0">
                  <a:moveTo>
                    <a:pt x="2377" y="0"/>
                  </a:moveTo>
                  <a:cubicBezTo>
                    <a:pt x="1023" y="195"/>
                    <a:pt x="1" y="1361"/>
                    <a:pt x="1" y="2747"/>
                  </a:cubicBezTo>
                  <a:lnTo>
                    <a:pt x="618" y="2747"/>
                  </a:lnTo>
                  <a:cubicBezTo>
                    <a:pt x="618" y="1681"/>
                    <a:pt x="1412" y="762"/>
                    <a:pt x="2465" y="610"/>
                  </a:cubicBezTo>
                  <a:lnTo>
                    <a:pt x="23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0"/>
            <p:cNvSpPr/>
            <p:nvPr/>
          </p:nvSpPr>
          <p:spPr>
            <a:xfrm>
              <a:off x="8182179" y="4110179"/>
              <a:ext cx="110367" cy="97190"/>
            </a:xfrm>
            <a:custGeom>
              <a:avLst/>
              <a:gdLst/>
              <a:ahLst/>
              <a:cxnLst/>
              <a:rect l="l" t="t" r="r" b="b"/>
              <a:pathLst>
                <a:path w="3141" h="2766" extrusionOk="0">
                  <a:moveTo>
                    <a:pt x="2513" y="1"/>
                  </a:moveTo>
                  <a:lnTo>
                    <a:pt x="2513" y="1210"/>
                  </a:lnTo>
                  <a:cubicBezTo>
                    <a:pt x="2513" y="1617"/>
                    <a:pt x="2189" y="2037"/>
                    <a:pt x="1791" y="2126"/>
                  </a:cubicBezTo>
                  <a:cubicBezTo>
                    <a:pt x="1716" y="2143"/>
                    <a:pt x="1642" y="2151"/>
                    <a:pt x="1569" y="2151"/>
                  </a:cubicBezTo>
                  <a:cubicBezTo>
                    <a:pt x="1051" y="2151"/>
                    <a:pt x="629" y="1737"/>
                    <a:pt x="629" y="1229"/>
                  </a:cubicBezTo>
                  <a:lnTo>
                    <a:pt x="0" y="1229"/>
                  </a:lnTo>
                  <a:cubicBezTo>
                    <a:pt x="0" y="2077"/>
                    <a:pt x="705" y="2765"/>
                    <a:pt x="1571" y="2765"/>
                  </a:cubicBezTo>
                  <a:cubicBezTo>
                    <a:pt x="2436" y="2765"/>
                    <a:pt x="3141" y="2077"/>
                    <a:pt x="3141" y="1229"/>
                  </a:cubicBezTo>
                  <a:lnTo>
                    <a:pt x="31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0"/>
            <p:cNvSpPr/>
            <p:nvPr/>
          </p:nvSpPr>
          <p:spPr>
            <a:xfrm>
              <a:off x="8183163" y="4034141"/>
              <a:ext cx="110332" cy="97190"/>
            </a:xfrm>
            <a:custGeom>
              <a:avLst/>
              <a:gdLst/>
              <a:ahLst/>
              <a:cxnLst/>
              <a:rect l="l" t="t" r="r" b="b"/>
              <a:pathLst>
                <a:path w="3140" h="2766" extrusionOk="0">
                  <a:moveTo>
                    <a:pt x="1570" y="1"/>
                  </a:moveTo>
                  <a:cubicBezTo>
                    <a:pt x="1458" y="1"/>
                    <a:pt x="1343" y="12"/>
                    <a:pt x="1227" y="37"/>
                  </a:cubicBezTo>
                  <a:cubicBezTo>
                    <a:pt x="509" y="187"/>
                    <a:pt x="0" y="831"/>
                    <a:pt x="0" y="1565"/>
                  </a:cubicBezTo>
                  <a:lnTo>
                    <a:pt x="0" y="2765"/>
                  </a:lnTo>
                  <a:lnTo>
                    <a:pt x="628" y="2765"/>
                  </a:lnTo>
                  <a:lnTo>
                    <a:pt x="628" y="1556"/>
                  </a:lnTo>
                  <a:cubicBezTo>
                    <a:pt x="628" y="1149"/>
                    <a:pt x="951" y="730"/>
                    <a:pt x="1349" y="640"/>
                  </a:cubicBezTo>
                  <a:cubicBezTo>
                    <a:pt x="1424" y="623"/>
                    <a:pt x="1499" y="615"/>
                    <a:pt x="1571" y="615"/>
                  </a:cubicBezTo>
                  <a:cubicBezTo>
                    <a:pt x="2090" y="615"/>
                    <a:pt x="2512" y="1029"/>
                    <a:pt x="2512" y="1537"/>
                  </a:cubicBezTo>
                  <a:lnTo>
                    <a:pt x="3140" y="1537"/>
                  </a:lnTo>
                  <a:cubicBezTo>
                    <a:pt x="3140" y="690"/>
                    <a:pt x="2435" y="1"/>
                    <a:pt x="1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0"/>
            <p:cNvSpPr/>
            <p:nvPr/>
          </p:nvSpPr>
          <p:spPr>
            <a:xfrm>
              <a:off x="8226313" y="4083334"/>
              <a:ext cx="22101" cy="26880"/>
            </a:xfrm>
            <a:custGeom>
              <a:avLst/>
              <a:gdLst/>
              <a:ahLst/>
              <a:cxnLst/>
              <a:rect l="l" t="t" r="r" b="b"/>
              <a:pathLst>
                <a:path w="629" h="765" extrusionOk="0">
                  <a:moveTo>
                    <a:pt x="1" y="0"/>
                  </a:moveTo>
                  <a:lnTo>
                    <a:pt x="1" y="765"/>
                  </a:lnTo>
                  <a:lnTo>
                    <a:pt x="628" y="765"/>
                  </a:lnTo>
                  <a:lnTo>
                    <a:pt x="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0"/>
            <p:cNvSpPr/>
            <p:nvPr/>
          </p:nvSpPr>
          <p:spPr>
            <a:xfrm>
              <a:off x="8226313" y="4131297"/>
              <a:ext cx="22101" cy="26880"/>
            </a:xfrm>
            <a:custGeom>
              <a:avLst/>
              <a:gdLst/>
              <a:ahLst/>
              <a:cxnLst/>
              <a:rect l="l" t="t" r="r" b="b"/>
              <a:pathLst>
                <a:path w="629" h="765" extrusionOk="0">
                  <a:moveTo>
                    <a:pt x="1" y="0"/>
                  </a:moveTo>
                  <a:lnTo>
                    <a:pt x="1" y="765"/>
                  </a:lnTo>
                  <a:lnTo>
                    <a:pt x="628" y="765"/>
                  </a:lnTo>
                  <a:lnTo>
                    <a:pt x="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0"/>
            <p:cNvSpPr/>
            <p:nvPr/>
          </p:nvSpPr>
          <p:spPr>
            <a:xfrm>
              <a:off x="8140014" y="4110179"/>
              <a:ext cx="88230" cy="139918"/>
            </a:xfrm>
            <a:custGeom>
              <a:avLst/>
              <a:gdLst/>
              <a:ahLst/>
              <a:cxnLst/>
              <a:rect l="l" t="t" r="r" b="b"/>
              <a:pathLst>
                <a:path w="2511" h="3982" extrusionOk="0">
                  <a:moveTo>
                    <a:pt x="0" y="1"/>
                  </a:moveTo>
                  <a:lnTo>
                    <a:pt x="0" y="1233"/>
                  </a:lnTo>
                  <a:cubicBezTo>
                    <a:pt x="0" y="2621"/>
                    <a:pt x="1041" y="3787"/>
                    <a:pt x="2421" y="3982"/>
                  </a:cubicBezTo>
                  <a:lnTo>
                    <a:pt x="2510" y="3371"/>
                  </a:lnTo>
                  <a:cubicBezTo>
                    <a:pt x="1437" y="3220"/>
                    <a:pt x="628" y="2301"/>
                    <a:pt x="628" y="1233"/>
                  </a:cubicBez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0"/>
            <p:cNvSpPr/>
            <p:nvPr/>
          </p:nvSpPr>
          <p:spPr>
            <a:xfrm>
              <a:off x="8248626" y="4153364"/>
              <a:ext cx="86684" cy="96523"/>
            </a:xfrm>
            <a:custGeom>
              <a:avLst/>
              <a:gdLst/>
              <a:ahLst/>
              <a:cxnLst/>
              <a:rect l="l" t="t" r="r" b="b"/>
              <a:pathLst>
                <a:path w="2467" h="2747" extrusionOk="0">
                  <a:moveTo>
                    <a:pt x="1849" y="0"/>
                  </a:moveTo>
                  <a:cubicBezTo>
                    <a:pt x="1849" y="1066"/>
                    <a:pt x="1055" y="1985"/>
                    <a:pt x="1" y="2137"/>
                  </a:cubicBezTo>
                  <a:lnTo>
                    <a:pt x="89" y="2747"/>
                  </a:lnTo>
                  <a:cubicBezTo>
                    <a:pt x="1443" y="2552"/>
                    <a:pt x="2466" y="1386"/>
                    <a:pt x="2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0"/>
            <p:cNvSpPr/>
            <p:nvPr/>
          </p:nvSpPr>
          <p:spPr>
            <a:xfrm>
              <a:off x="8129296" y="3947384"/>
              <a:ext cx="216939" cy="64864"/>
            </a:xfrm>
            <a:custGeom>
              <a:avLst/>
              <a:gdLst/>
              <a:ahLst/>
              <a:cxnLst/>
              <a:rect l="l" t="t" r="r" b="b"/>
              <a:pathLst>
                <a:path w="6174" h="1846" extrusionOk="0">
                  <a:moveTo>
                    <a:pt x="3088" y="1"/>
                  </a:moveTo>
                  <a:cubicBezTo>
                    <a:pt x="1945" y="1"/>
                    <a:pt x="802" y="485"/>
                    <a:pt x="0" y="1451"/>
                  </a:cubicBezTo>
                  <a:lnTo>
                    <a:pt x="475" y="1845"/>
                  </a:lnTo>
                  <a:cubicBezTo>
                    <a:pt x="1154" y="1026"/>
                    <a:pt x="2120" y="617"/>
                    <a:pt x="3086" y="617"/>
                  </a:cubicBezTo>
                  <a:cubicBezTo>
                    <a:pt x="4053" y="617"/>
                    <a:pt x="5020" y="1027"/>
                    <a:pt x="5699" y="1845"/>
                  </a:cubicBezTo>
                  <a:lnTo>
                    <a:pt x="6173" y="1451"/>
                  </a:lnTo>
                  <a:cubicBezTo>
                    <a:pt x="5371" y="484"/>
                    <a:pt x="4229" y="1"/>
                    <a:pt x="3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0"/>
            <p:cNvSpPr/>
            <p:nvPr/>
          </p:nvSpPr>
          <p:spPr>
            <a:xfrm>
              <a:off x="8341320" y="4140855"/>
              <a:ext cx="37562" cy="82749"/>
            </a:xfrm>
            <a:custGeom>
              <a:avLst/>
              <a:gdLst/>
              <a:ahLst/>
              <a:cxnLst/>
              <a:rect l="l" t="t" r="r" b="b"/>
              <a:pathLst>
                <a:path w="1069" h="2355" extrusionOk="0">
                  <a:moveTo>
                    <a:pt x="452" y="1"/>
                  </a:moveTo>
                  <a:cubicBezTo>
                    <a:pt x="434" y="182"/>
                    <a:pt x="566" y="1067"/>
                    <a:pt x="1" y="2045"/>
                  </a:cubicBezTo>
                  <a:lnTo>
                    <a:pt x="535" y="2355"/>
                  </a:lnTo>
                  <a:cubicBezTo>
                    <a:pt x="884" y="1748"/>
                    <a:pt x="1069" y="1056"/>
                    <a:pt x="1069" y="355"/>
                  </a:cubicBezTo>
                  <a:lnTo>
                    <a:pt x="1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0"/>
            <p:cNvSpPr/>
            <p:nvPr/>
          </p:nvSpPr>
          <p:spPr>
            <a:xfrm>
              <a:off x="8344166" y="4025286"/>
              <a:ext cx="34716" cy="85876"/>
            </a:xfrm>
            <a:custGeom>
              <a:avLst/>
              <a:gdLst/>
              <a:ahLst/>
              <a:cxnLst/>
              <a:rect l="l" t="t" r="r" b="b"/>
              <a:pathLst>
                <a:path w="988" h="2444" extrusionOk="0">
                  <a:moveTo>
                    <a:pt x="562" y="0"/>
                  </a:moveTo>
                  <a:lnTo>
                    <a:pt x="0" y="275"/>
                  </a:lnTo>
                  <a:cubicBezTo>
                    <a:pt x="238" y="747"/>
                    <a:pt x="360" y="1254"/>
                    <a:pt x="360" y="1783"/>
                  </a:cubicBezTo>
                  <a:lnTo>
                    <a:pt x="360" y="2443"/>
                  </a:lnTo>
                  <a:lnTo>
                    <a:pt x="988" y="2443"/>
                  </a:lnTo>
                  <a:lnTo>
                    <a:pt x="988" y="1783"/>
                  </a:lnTo>
                  <a:cubicBezTo>
                    <a:pt x="988" y="1157"/>
                    <a:pt x="845" y="558"/>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0"/>
            <p:cNvSpPr/>
            <p:nvPr/>
          </p:nvSpPr>
          <p:spPr>
            <a:xfrm>
              <a:off x="8096794" y="4025286"/>
              <a:ext cx="34716" cy="85876"/>
            </a:xfrm>
            <a:custGeom>
              <a:avLst/>
              <a:gdLst/>
              <a:ahLst/>
              <a:cxnLst/>
              <a:rect l="l" t="t" r="r" b="b"/>
              <a:pathLst>
                <a:path w="988" h="2444" extrusionOk="0">
                  <a:moveTo>
                    <a:pt x="425" y="0"/>
                  </a:moveTo>
                  <a:cubicBezTo>
                    <a:pt x="144" y="558"/>
                    <a:pt x="0" y="1157"/>
                    <a:pt x="0" y="1783"/>
                  </a:cubicBezTo>
                  <a:lnTo>
                    <a:pt x="0" y="2443"/>
                  </a:lnTo>
                  <a:lnTo>
                    <a:pt x="629" y="2443"/>
                  </a:lnTo>
                  <a:lnTo>
                    <a:pt x="629" y="1783"/>
                  </a:lnTo>
                  <a:cubicBezTo>
                    <a:pt x="629" y="1254"/>
                    <a:pt x="750" y="747"/>
                    <a:pt x="988" y="275"/>
                  </a:cubicBezTo>
                  <a:lnTo>
                    <a:pt x="4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0"/>
            <p:cNvSpPr/>
            <p:nvPr/>
          </p:nvSpPr>
          <p:spPr>
            <a:xfrm>
              <a:off x="8092542" y="4140925"/>
              <a:ext cx="41884" cy="82679"/>
            </a:xfrm>
            <a:custGeom>
              <a:avLst/>
              <a:gdLst/>
              <a:ahLst/>
              <a:cxnLst/>
              <a:rect l="l" t="t" r="r" b="b"/>
              <a:pathLst>
                <a:path w="1192" h="2353" extrusionOk="0">
                  <a:moveTo>
                    <a:pt x="124" y="0"/>
                  </a:moveTo>
                  <a:cubicBezTo>
                    <a:pt x="143" y="187"/>
                    <a:pt x="1" y="1212"/>
                    <a:pt x="658" y="2353"/>
                  </a:cubicBezTo>
                  <a:lnTo>
                    <a:pt x="1192" y="2043"/>
                  </a:lnTo>
                  <a:cubicBezTo>
                    <a:pt x="627" y="1065"/>
                    <a:pt x="759" y="180"/>
                    <a:pt x="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0"/>
            <p:cNvSpPr/>
            <p:nvPr/>
          </p:nvSpPr>
          <p:spPr>
            <a:xfrm>
              <a:off x="8134778" y="4234568"/>
              <a:ext cx="205976" cy="59593"/>
            </a:xfrm>
            <a:custGeom>
              <a:avLst/>
              <a:gdLst/>
              <a:ahLst/>
              <a:cxnLst/>
              <a:rect l="l" t="t" r="r" b="b"/>
              <a:pathLst>
                <a:path w="5862" h="1696" extrusionOk="0">
                  <a:moveTo>
                    <a:pt x="451" y="0"/>
                  </a:moveTo>
                  <a:lnTo>
                    <a:pt x="0" y="421"/>
                  </a:lnTo>
                  <a:cubicBezTo>
                    <a:pt x="794" y="1271"/>
                    <a:pt x="1862" y="1695"/>
                    <a:pt x="2931" y="1695"/>
                  </a:cubicBezTo>
                  <a:cubicBezTo>
                    <a:pt x="4000" y="1695"/>
                    <a:pt x="5068" y="1270"/>
                    <a:pt x="5861" y="421"/>
                  </a:cubicBezTo>
                  <a:lnTo>
                    <a:pt x="5409" y="0"/>
                  </a:lnTo>
                  <a:cubicBezTo>
                    <a:pt x="4761" y="696"/>
                    <a:pt x="3880" y="1078"/>
                    <a:pt x="2930" y="1078"/>
                  </a:cubicBezTo>
                  <a:cubicBezTo>
                    <a:pt x="1981" y="1078"/>
                    <a:pt x="1099" y="696"/>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50"/>
          <p:cNvGrpSpPr/>
          <p:nvPr/>
        </p:nvGrpSpPr>
        <p:grpSpPr>
          <a:xfrm>
            <a:off x="7238791" y="3936527"/>
            <a:ext cx="368452" cy="368452"/>
            <a:chOff x="7238791" y="3936527"/>
            <a:chExt cx="368452" cy="368452"/>
          </a:xfrm>
        </p:grpSpPr>
        <p:sp>
          <p:nvSpPr>
            <p:cNvPr id="2376" name="Google Shape;2376;p50"/>
            <p:cNvSpPr/>
            <p:nvPr/>
          </p:nvSpPr>
          <p:spPr>
            <a:xfrm>
              <a:off x="7238791" y="3936527"/>
              <a:ext cx="368452" cy="368452"/>
            </a:xfrm>
            <a:custGeom>
              <a:avLst/>
              <a:gdLst/>
              <a:ahLst/>
              <a:cxnLst/>
              <a:rect l="l" t="t" r="r" b="b"/>
              <a:pathLst>
                <a:path w="10486" h="10486" extrusionOk="0">
                  <a:moveTo>
                    <a:pt x="3714" y="3087"/>
                  </a:moveTo>
                  <a:lnTo>
                    <a:pt x="3714" y="3714"/>
                  </a:lnTo>
                  <a:lnTo>
                    <a:pt x="3085" y="3714"/>
                  </a:lnTo>
                  <a:lnTo>
                    <a:pt x="3085" y="3087"/>
                  </a:lnTo>
                  <a:close/>
                  <a:moveTo>
                    <a:pt x="7399" y="3087"/>
                  </a:moveTo>
                  <a:lnTo>
                    <a:pt x="7399" y="3714"/>
                  </a:lnTo>
                  <a:lnTo>
                    <a:pt x="6772" y="3714"/>
                  </a:lnTo>
                  <a:lnTo>
                    <a:pt x="6772" y="3087"/>
                  </a:lnTo>
                  <a:close/>
                  <a:moveTo>
                    <a:pt x="6171" y="3686"/>
                  </a:moveTo>
                  <a:lnTo>
                    <a:pt x="6171" y="4006"/>
                  </a:lnTo>
                  <a:cubicBezTo>
                    <a:pt x="6171" y="4177"/>
                    <a:pt x="6309" y="4315"/>
                    <a:pt x="6479" y="4315"/>
                  </a:cubicBezTo>
                  <a:lnTo>
                    <a:pt x="6798" y="4315"/>
                  </a:lnTo>
                  <a:lnTo>
                    <a:pt x="6798" y="6171"/>
                  </a:lnTo>
                  <a:lnTo>
                    <a:pt x="6479" y="6171"/>
                  </a:lnTo>
                  <a:cubicBezTo>
                    <a:pt x="6309" y="6171"/>
                    <a:pt x="6171" y="6309"/>
                    <a:pt x="6171" y="6480"/>
                  </a:cubicBezTo>
                  <a:lnTo>
                    <a:pt x="6171" y="6799"/>
                  </a:lnTo>
                  <a:lnTo>
                    <a:pt x="4315" y="6799"/>
                  </a:lnTo>
                  <a:lnTo>
                    <a:pt x="4315" y="6485"/>
                  </a:lnTo>
                  <a:cubicBezTo>
                    <a:pt x="4315" y="6312"/>
                    <a:pt x="4175" y="6171"/>
                    <a:pt x="4006" y="6171"/>
                  </a:cubicBezTo>
                  <a:lnTo>
                    <a:pt x="3714" y="6171"/>
                  </a:lnTo>
                  <a:lnTo>
                    <a:pt x="3714" y="4315"/>
                  </a:lnTo>
                  <a:lnTo>
                    <a:pt x="4006" y="4315"/>
                  </a:lnTo>
                  <a:cubicBezTo>
                    <a:pt x="4177" y="4315"/>
                    <a:pt x="4315" y="4177"/>
                    <a:pt x="4315" y="4006"/>
                  </a:cubicBezTo>
                  <a:lnTo>
                    <a:pt x="4315" y="3686"/>
                  </a:lnTo>
                  <a:close/>
                  <a:moveTo>
                    <a:pt x="3714" y="6772"/>
                  </a:moveTo>
                  <a:lnTo>
                    <a:pt x="3714" y="7399"/>
                  </a:lnTo>
                  <a:lnTo>
                    <a:pt x="3085" y="7399"/>
                  </a:lnTo>
                  <a:lnTo>
                    <a:pt x="3085" y="6772"/>
                  </a:lnTo>
                  <a:close/>
                  <a:moveTo>
                    <a:pt x="7399" y="6772"/>
                  </a:moveTo>
                  <a:lnTo>
                    <a:pt x="7399" y="7399"/>
                  </a:lnTo>
                  <a:lnTo>
                    <a:pt x="6772" y="7399"/>
                  </a:lnTo>
                  <a:lnTo>
                    <a:pt x="6772" y="6772"/>
                  </a:lnTo>
                  <a:close/>
                  <a:moveTo>
                    <a:pt x="1857" y="1"/>
                  </a:moveTo>
                  <a:lnTo>
                    <a:pt x="1857" y="747"/>
                  </a:lnTo>
                  <a:lnTo>
                    <a:pt x="2486" y="1366"/>
                  </a:lnTo>
                  <a:lnTo>
                    <a:pt x="2486" y="1857"/>
                  </a:lnTo>
                  <a:lnTo>
                    <a:pt x="1857" y="1857"/>
                  </a:lnTo>
                  <a:lnTo>
                    <a:pt x="1857" y="2486"/>
                  </a:lnTo>
                  <a:lnTo>
                    <a:pt x="1366" y="2486"/>
                  </a:lnTo>
                  <a:lnTo>
                    <a:pt x="747" y="1857"/>
                  </a:lnTo>
                  <a:lnTo>
                    <a:pt x="1" y="1857"/>
                  </a:lnTo>
                  <a:lnTo>
                    <a:pt x="1" y="2458"/>
                  </a:lnTo>
                  <a:lnTo>
                    <a:pt x="491" y="2458"/>
                  </a:lnTo>
                  <a:lnTo>
                    <a:pt x="1110" y="3085"/>
                  </a:lnTo>
                  <a:lnTo>
                    <a:pt x="1857" y="3085"/>
                  </a:lnTo>
                  <a:lnTo>
                    <a:pt x="1857" y="3686"/>
                  </a:lnTo>
                  <a:lnTo>
                    <a:pt x="1" y="3686"/>
                  </a:lnTo>
                  <a:lnTo>
                    <a:pt x="1" y="4315"/>
                  </a:lnTo>
                  <a:lnTo>
                    <a:pt x="1857" y="4315"/>
                  </a:lnTo>
                  <a:lnTo>
                    <a:pt x="1857" y="4943"/>
                  </a:lnTo>
                  <a:lnTo>
                    <a:pt x="1" y="4943"/>
                  </a:lnTo>
                  <a:lnTo>
                    <a:pt x="1" y="5570"/>
                  </a:lnTo>
                  <a:lnTo>
                    <a:pt x="1857" y="5570"/>
                  </a:lnTo>
                  <a:lnTo>
                    <a:pt x="1857" y="6171"/>
                  </a:lnTo>
                  <a:lnTo>
                    <a:pt x="1" y="6171"/>
                  </a:lnTo>
                  <a:lnTo>
                    <a:pt x="1" y="6799"/>
                  </a:lnTo>
                  <a:lnTo>
                    <a:pt x="1857" y="6799"/>
                  </a:lnTo>
                  <a:lnTo>
                    <a:pt x="1857" y="7399"/>
                  </a:lnTo>
                  <a:lnTo>
                    <a:pt x="1132" y="7399"/>
                  </a:lnTo>
                  <a:lnTo>
                    <a:pt x="532" y="8000"/>
                  </a:lnTo>
                  <a:lnTo>
                    <a:pt x="1" y="8000"/>
                  </a:lnTo>
                  <a:lnTo>
                    <a:pt x="1" y="8628"/>
                  </a:lnTo>
                  <a:lnTo>
                    <a:pt x="747" y="8628"/>
                  </a:lnTo>
                  <a:lnTo>
                    <a:pt x="1367" y="8000"/>
                  </a:lnTo>
                  <a:lnTo>
                    <a:pt x="1858" y="8000"/>
                  </a:lnTo>
                  <a:lnTo>
                    <a:pt x="1858" y="8628"/>
                  </a:lnTo>
                  <a:lnTo>
                    <a:pt x="2486" y="8628"/>
                  </a:lnTo>
                  <a:lnTo>
                    <a:pt x="2486" y="9119"/>
                  </a:lnTo>
                  <a:lnTo>
                    <a:pt x="1858" y="9737"/>
                  </a:lnTo>
                  <a:lnTo>
                    <a:pt x="1858" y="10485"/>
                  </a:lnTo>
                  <a:lnTo>
                    <a:pt x="2457" y="10485"/>
                  </a:lnTo>
                  <a:lnTo>
                    <a:pt x="2457" y="9994"/>
                  </a:lnTo>
                  <a:lnTo>
                    <a:pt x="3086" y="9376"/>
                  </a:lnTo>
                  <a:lnTo>
                    <a:pt x="3086" y="8628"/>
                  </a:lnTo>
                  <a:lnTo>
                    <a:pt x="3687" y="8628"/>
                  </a:lnTo>
                  <a:lnTo>
                    <a:pt x="3687" y="10485"/>
                  </a:lnTo>
                  <a:lnTo>
                    <a:pt x="4315" y="10485"/>
                  </a:lnTo>
                  <a:lnTo>
                    <a:pt x="4315" y="8628"/>
                  </a:lnTo>
                  <a:lnTo>
                    <a:pt x="4916" y="8628"/>
                  </a:lnTo>
                  <a:lnTo>
                    <a:pt x="4916" y="10485"/>
                  </a:lnTo>
                  <a:lnTo>
                    <a:pt x="5543" y="10485"/>
                  </a:lnTo>
                  <a:lnTo>
                    <a:pt x="5543" y="8628"/>
                  </a:lnTo>
                  <a:lnTo>
                    <a:pt x="6171" y="8628"/>
                  </a:lnTo>
                  <a:lnTo>
                    <a:pt x="6171" y="10485"/>
                  </a:lnTo>
                  <a:lnTo>
                    <a:pt x="6800" y="10485"/>
                  </a:lnTo>
                  <a:lnTo>
                    <a:pt x="6800" y="8628"/>
                  </a:lnTo>
                  <a:lnTo>
                    <a:pt x="7399" y="8628"/>
                  </a:lnTo>
                  <a:lnTo>
                    <a:pt x="7399" y="9373"/>
                  </a:lnTo>
                  <a:lnTo>
                    <a:pt x="8000" y="9990"/>
                  </a:lnTo>
                  <a:lnTo>
                    <a:pt x="8000" y="10485"/>
                  </a:lnTo>
                  <a:lnTo>
                    <a:pt x="8629" y="10485"/>
                  </a:lnTo>
                  <a:lnTo>
                    <a:pt x="8629" y="9737"/>
                  </a:lnTo>
                  <a:lnTo>
                    <a:pt x="8000" y="9119"/>
                  </a:lnTo>
                  <a:lnTo>
                    <a:pt x="8000" y="8628"/>
                  </a:lnTo>
                  <a:lnTo>
                    <a:pt x="8629" y="8628"/>
                  </a:lnTo>
                  <a:lnTo>
                    <a:pt x="8629" y="8000"/>
                  </a:lnTo>
                  <a:lnTo>
                    <a:pt x="9118" y="8000"/>
                  </a:lnTo>
                  <a:lnTo>
                    <a:pt x="9738" y="8628"/>
                  </a:lnTo>
                  <a:lnTo>
                    <a:pt x="10485" y="8628"/>
                  </a:lnTo>
                  <a:lnTo>
                    <a:pt x="10485" y="8027"/>
                  </a:lnTo>
                  <a:lnTo>
                    <a:pt x="9994" y="8027"/>
                  </a:lnTo>
                  <a:lnTo>
                    <a:pt x="9376" y="7399"/>
                  </a:lnTo>
                  <a:lnTo>
                    <a:pt x="8629" y="7399"/>
                  </a:lnTo>
                  <a:lnTo>
                    <a:pt x="8629" y="6799"/>
                  </a:lnTo>
                  <a:lnTo>
                    <a:pt x="10485" y="6799"/>
                  </a:lnTo>
                  <a:lnTo>
                    <a:pt x="10485" y="6171"/>
                  </a:lnTo>
                  <a:lnTo>
                    <a:pt x="8629" y="6171"/>
                  </a:lnTo>
                  <a:lnTo>
                    <a:pt x="8629" y="5543"/>
                  </a:lnTo>
                  <a:lnTo>
                    <a:pt x="10485" y="5543"/>
                  </a:lnTo>
                  <a:lnTo>
                    <a:pt x="10485" y="4916"/>
                  </a:lnTo>
                  <a:lnTo>
                    <a:pt x="8629" y="4916"/>
                  </a:lnTo>
                  <a:lnTo>
                    <a:pt x="8629" y="4315"/>
                  </a:lnTo>
                  <a:lnTo>
                    <a:pt x="10485" y="4315"/>
                  </a:lnTo>
                  <a:lnTo>
                    <a:pt x="10485" y="3686"/>
                  </a:lnTo>
                  <a:lnTo>
                    <a:pt x="8629" y="3686"/>
                  </a:lnTo>
                  <a:lnTo>
                    <a:pt x="8629" y="3087"/>
                  </a:lnTo>
                  <a:lnTo>
                    <a:pt x="9353" y="3087"/>
                  </a:lnTo>
                  <a:lnTo>
                    <a:pt x="9954" y="2486"/>
                  </a:lnTo>
                  <a:lnTo>
                    <a:pt x="10485" y="2486"/>
                  </a:lnTo>
                  <a:lnTo>
                    <a:pt x="10485" y="1857"/>
                  </a:lnTo>
                  <a:lnTo>
                    <a:pt x="9737" y="1857"/>
                  </a:lnTo>
                  <a:lnTo>
                    <a:pt x="9118" y="2486"/>
                  </a:lnTo>
                  <a:lnTo>
                    <a:pt x="8628" y="2486"/>
                  </a:lnTo>
                  <a:lnTo>
                    <a:pt x="8628" y="1857"/>
                  </a:lnTo>
                  <a:lnTo>
                    <a:pt x="8000" y="1857"/>
                  </a:lnTo>
                  <a:lnTo>
                    <a:pt x="8000" y="1366"/>
                  </a:lnTo>
                  <a:lnTo>
                    <a:pt x="8628" y="747"/>
                  </a:lnTo>
                  <a:lnTo>
                    <a:pt x="8628" y="1"/>
                  </a:lnTo>
                  <a:lnTo>
                    <a:pt x="8027" y="1"/>
                  </a:lnTo>
                  <a:lnTo>
                    <a:pt x="8027" y="492"/>
                  </a:lnTo>
                  <a:lnTo>
                    <a:pt x="7399" y="1110"/>
                  </a:lnTo>
                  <a:lnTo>
                    <a:pt x="7399" y="1857"/>
                  </a:lnTo>
                  <a:lnTo>
                    <a:pt x="6798" y="1857"/>
                  </a:lnTo>
                  <a:lnTo>
                    <a:pt x="6798" y="1"/>
                  </a:lnTo>
                  <a:lnTo>
                    <a:pt x="6171" y="1"/>
                  </a:lnTo>
                  <a:lnTo>
                    <a:pt x="6171" y="1857"/>
                  </a:lnTo>
                  <a:lnTo>
                    <a:pt x="5543" y="1857"/>
                  </a:lnTo>
                  <a:lnTo>
                    <a:pt x="5543" y="1"/>
                  </a:lnTo>
                  <a:lnTo>
                    <a:pt x="4916" y="1"/>
                  </a:lnTo>
                  <a:lnTo>
                    <a:pt x="4916" y="1857"/>
                  </a:lnTo>
                  <a:lnTo>
                    <a:pt x="4315" y="1857"/>
                  </a:lnTo>
                  <a:lnTo>
                    <a:pt x="4315" y="1"/>
                  </a:lnTo>
                  <a:lnTo>
                    <a:pt x="3686" y="1"/>
                  </a:lnTo>
                  <a:lnTo>
                    <a:pt x="3686" y="1857"/>
                  </a:lnTo>
                  <a:lnTo>
                    <a:pt x="3086" y="1857"/>
                  </a:lnTo>
                  <a:lnTo>
                    <a:pt x="3086" y="1113"/>
                  </a:lnTo>
                  <a:lnTo>
                    <a:pt x="2486" y="496"/>
                  </a:lnTo>
                  <a:lnTo>
                    <a:pt x="24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0"/>
            <p:cNvSpPr/>
            <p:nvPr/>
          </p:nvSpPr>
          <p:spPr>
            <a:xfrm>
              <a:off x="7390377" y="4088148"/>
              <a:ext cx="65250" cy="65250"/>
            </a:xfrm>
            <a:custGeom>
              <a:avLst/>
              <a:gdLst/>
              <a:ahLst/>
              <a:cxnLst/>
              <a:rect l="l" t="t" r="r" b="b"/>
              <a:pathLst>
                <a:path w="1857" h="1857" extrusionOk="0">
                  <a:moveTo>
                    <a:pt x="566" y="0"/>
                  </a:moveTo>
                  <a:cubicBezTo>
                    <a:pt x="472" y="263"/>
                    <a:pt x="264" y="471"/>
                    <a:pt x="1" y="565"/>
                  </a:cubicBezTo>
                  <a:lnTo>
                    <a:pt x="1" y="1291"/>
                  </a:lnTo>
                  <a:cubicBezTo>
                    <a:pt x="264" y="1383"/>
                    <a:pt x="472" y="1593"/>
                    <a:pt x="566" y="1856"/>
                  </a:cubicBezTo>
                  <a:lnTo>
                    <a:pt x="1292" y="1856"/>
                  </a:lnTo>
                  <a:cubicBezTo>
                    <a:pt x="1384" y="1593"/>
                    <a:pt x="1594" y="1383"/>
                    <a:pt x="1857" y="1291"/>
                  </a:cubicBezTo>
                  <a:lnTo>
                    <a:pt x="1857" y="565"/>
                  </a:lnTo>
                  <a:cubicBezTo>
                    <a:pt x="1594" y="471"/>
                    <a:pt x="1384" y="263"/>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 name="Google Shape;2378;p50"/>
          <p:cNvGrpSpPr/>
          <p:nvPr/>
        </p:nvGrpSpPr>
        <p:grpSpPr>
          <a:xfrm>
            <a:off x="6423902" y="3936527"/>
            <a:ext cx="368452" cy="368458"/>
            <a:chOff x="6423902" y="3936527"/>
            <a:chExt cx="368452" cy="368458"/>
          </a:xfrm>
        </p:grpSpPr>
        <p:sp>
          <p:nvSpPr>
            <p:cNvPr id="2379" name="Google Shape;2379;p50"/>
            <p:cNvSpPr/>
            <p:nvPr/>
          </p:nvSpPr>
          <p:spPr>
            <a:xfrm>
              <a:off x="6423902" y="4207055"/>
              <a:ext cx="368452" cy="32643"/>
            </a:xfrm>
            <a:custGeom>
              <a:avLst/>
              <a:gdLst/>
              <a:ahLst/>
              <a:cxnLst/>
              <a:rect l="l" t="t" r="r" b="b"/>
              <a:pathLst>
                <a:path w="10486" h="929" extrusionOk="0">
                  <a:moveTo>
                    <a:pt x="1" y="1"/>
                  </a:moveTo>
                  <a:lnTo>
                    <a:pt x="1" y="929"/>
                  </a:lnTo>
                  <a:lnTo>
                    <a:pt x="10485" y="929"/>
                  </a:lnTo>
                  <a:lnTo>
                    <a:pt x="10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0"/>
            <p:cNvSpPr/>
            <p:nvPr/>
          </p:nvSpPr>
          <p:spPr>
            <a:xfrm>
              <a:off x="6489189" y="4093875"/>
              <a:ext cx="22066" cy="32643"/>
            </a:xfrm>
            <a:custGeom>
              <a:avLst/>
              <a:gdLst/>
              <a:ahLst/>
              <a:cxnLst/>
              <a:rect l="l" t="t" r="r" b="b"/>
              <a:pathLst>
                <a:path w="628" h="929" extrusionOk="0">
                  <a:moveTo>
                    <a:pt x="0" y="1"/>
                  </a:moveTo>
                  <a:lnTo>
                    <a:pt x="0" y="929"/>
                  </a:lnTo>
                  <a:lnTo>
                    <a:pt x="628" y="929"/>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0"/>
            <p:cNvSpPr/>
            <p:nvPr/>
          </p:nvSpPr>
          <p:spPr>
            <a:xfrm>
              <a:off x="6661823" y="3996016"/>
              <a:ext cx="22172" cy="32643"/>
            </a:xfrm>
            <a:custGeom>
              <a:avLst/>
              <a:gdLst/>
              <a:ahLst/>
              <a:cxnLst/>
              <a:rect l="l" t="t" r="r" b="b"/>
              <a:pathLst>
                <a:path w="631" h="929" extrusionOk="0">
                  <a:moveTo>
                    <a:pt x="1" y="0"/>
                  </a:moveTo>
                  <a:lnTo>
                    <a:pt x="1" y="928"/>
                  </a:lnTo>
                  <a:lnTo>
                    <a:pt x="630" y="928"/>
                  </a:lnTo>
                  <a:lnTo>
                    <a:pt x="6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0"/>
            <p:cNvSpPr/>
            <p:nvPr/>
          </p:nvSpPr>
          <p:spPr>
            <a:xfrm>
              <a:off x="6618673" y="4093875"/>
              <a:ext cx="22101" cy="32643"/>
            </a:xfrm>
            <a:custGeom>
              <a:avLst/>
              <a:gdLst/>
              <a:ahLst/>
              <a:cxnLst/>
              <a:rect l="l" t="t" r="r" b="b"/>
              <a:pathLst>
                <a:path w="629" h="929" extrusionOk="0">
                  <a:moveTo>
                    <a:pt x="1" y="1"/>
                  </a:moveTo>
                  <a:lnTo>
                    <a:pt x="1" y="929"/>
                  </a:lnTo>
                  <a:lnTo>
                    <a:pt x="628" y="929"/>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0"/>
            <p:cNvSpPr/>
            <p:nvPr/>
          </p:nvSpPr>
          <p:spPr>
            <a:xfrm>
              <a:off x="6532339" y="3996016"/>
              <a:ext cx="22101" cy="32643"/>
            </a:xfrm>
            <a:custGeom>
              <a:avLst/>
              <a:gdLst/>
              <a:ahLst/>
              <a:cxnLst/>
              <a:rect l="l" t="t" r="r" b="b"/>
              <a:pathLst>
                <a:path w="629" h="929" extrusionOk="0">
                  <a:moveTo>
                    <a:pt x="1" y="0"/>
                  </a:moveTo>
                  <a:lnTo>
                    <a:pt x="1" y="928"/>
                  </a:lnTo>
                  <a:lnTo>
                    <a:pt x="628" y="928"/>
                  </a:lnTo>
                  <a:lnTo>
                    <a:pt x="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0"/>
            <p:cNvSpPr/>
            <p:nvPr/>
          </p:nvSpPr>
          <p:spPr>
            <a:xfrm>
              <a:off x="6423902" y="3936527"/>
              <a:ext cx="368452" cy="249441"/>
            </a:xfrm>
            <a:custGeom>
              <a:avLst/>
              <a:gdLst/>
              <a:ahLst/>
              <a:cxnLst/>
              <a:rect l="l" t="t" r="r" b="b"/>
              <a:pathLst>
                <a:path w="10486" h="7099" extrusionOk="0">
                  <a:moveTo>
                    <a:pt x="1858" y="1092"/>
                  </a:moveTo>
                  <a:lnTo>
                    <a:pt x="1858" y="3250"/>
                  </a:lnTo>
                  <a:lnTo>
                    <a:pt x="1231" y="3250"/>
                  </a:lnTo>
                  <a:lnTo>
                    <a:pt x="1231" y="1092"/>
                  </a:lnTo>
                  <a:close/>
                  <a:moveTo>
                    <a:pt x="4315" y="1092"/>
                  </a:moveTo>
                  <a:lnTo>
                    <a:pt x="4315" y="3250"/>
                  </a:lnTo>
                  <a:lnTo>
                    <a:pt x="2459" y="3250"/>
                  </a:lnTo>
                  <a:lnTo>
                    <a:pt x="2459" y="1092"/>
                  </a:lnTo>
                  <a:close/>
                  <a:moveTo>
                    <a:pt x="5544" y="1092"/>
                  </a:moveTo>
                  <a:lnTo>
                    <a:pt x="5544" y="3250"/>
                  </a:lnTo>
                  <a:lnTo>
                    <a:pt x="4916" y="3250"/>
                  </a:lnTo>
                  <a:lnTo>
                    <a:pt x="4916" y="1092"/>
                  </a:lnTo>
                  <a:close/>
                  <a:moveTo>
                    <a:pt x="8029" y="1092"/>
                  </a:moveTo>
                  <a:lnTo>
                    <a:pt x="8029" y="3250"/>
                  </a:lnTo>
                  <a:lnTo>
                    <a:pt x="6173" y="3250"/>
                  </a:lnTo>
                  <a:lnTo>
                    <a:pt x="6173" y="1092"/>
                  </a:lnTo>
                  <a:close/>
                  <a:moveTo>
                    <a:pt x="9257" y="1092"/>
                  </a:moveTo>
                  <a:lnTo>
                    <a:pt x="9257" y="3250"/>
                  </a:lnTo>
                  <a:lnTo>
                    <a:pt x="8629" y="3250"/>
                  </a:lnTo>
                  <a:lnTo>
                    <a:pt x="8629" y="1092"/>
                  </a:lnTo>
                  <a:close/>
                  <a:moveTo>
                    <a:pt x="3087" y="3851"/>
                  </a:moveTo>
                  <a:lnTo>
                    <a:pt x="3087" y="6007"/>
                  </a:lnTo>
                  <a:lnTo>
                    <a:pt x="1231" y="6007"/>
                  </a:lnTo>
                  <a:lnTo>
                    <a:pt x="1231" y="3851"/>
                  </a:lnTo>
                  <a:close/>
                  <a:moveTo>
                    <a:pt x="4315" y="3851"/>
                  </a:moveTo>
                  <a:lnTo>
                    <a:pt x="4315" y="6007"/>
                  </a:lnTo>
                  <a:lnTo>
                    <a:pt x="3688" y="6007"/>
                  </a:lnTo>
                  <a:lnTo>
                    <a:pt x="3688" y="3851"/>
                  </a:lnTo>
                  <a:close/>
                  <a:moveTo>
                    <a:pt x="6800" y="3851"/>
                  </a:moveTo>
                  <a:lnTo>
                    <a:pt x="6800" y="6007"/>
                  </a:lnTo>
                  <a:lnTo>
                    <a:pt x="4943" y="6007"/>
                  </a:lnTo>
                  <a:lnTo>
                    <a:pt x="4943" y="3851"/>
                  </a:lnTo>
                  <a:close/>
                  <a:moveTo>
                    <a:pt x="9257" y="3851"/>
                  </a:moveTo>
                  <a:lnTo>
                    <a:pt x="9257" y="6007"/>
                  </a:lnTo>
                  <a:lnTo>
                    <a:pt x="7401" y="6007"/>
                  </a:lnTo>
                  <a:lnTo>
                    <a:pt x="7401" y="3851"/>
                  </a:lnTo>
                  <a:close/>
                  <a:moveTo>
                    <a:pt x="1" y="1"/>
                  </a:moveTo>
                  <a:lnTo>
                    <a:pt x="1" y="7099"/>
                  </a:lnTo>
                  <a:lnTo>
                    <a:pt x="10485" y="7099"/>
                  </a:lnTo>
                  <a:lnTo>
                    <a:pt x="10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0"/>
            <p:cNvSpPr/>
            <p:nvPr/>
          </p:nvSpPr>
          <p:spPr>
            <a:xfrm>
              <a:off x="6705043" y="4093875"/>
              <a:ext cx="22101" cy="32643"/>
            </a:xfrm>
            <a:custGeom>
              <a:avLst/>
              <a:gdLst/>
              <a:ahLst/>
              <a:cxnLst/>
              <a:rect l="l" t="t" r="r" b="b"/>
              <a:pathLst>
                <a:path w="629" h="929" extrusionOk="0">
                  <a:moveTo>
                    <a:pt x="1" y="1"/>
                  </a:moveTo>
                  <a:lnTo>
                    <a:pt x="1" y="929"/>
                  </a:lnTo>
                  <a:lnTo>
                    <a:pt x="628" y="929"/>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0"/>
            <p:cNvSpPr/>
            <p:nvPr/>
          </p:nvSpPr>
          <p:spPr>
            <a:xfrm>
              <a:off x="6542915" y="4261765"/>
              <a:ext cx="130501" cy="43219"/>
            </a:xfrm>
            <a:custGeom>
              <a:avLst/>
              <a:gdLst/>
              <a:ahLst/>
              <a:cxnLst/>
              <a:rect l="l" t="t" r="r" b="b"/>
              <a:pathLst>
                <a:path w="3714" h="1230" extrusionOk="0">
                  <a:moveTo>
                    <a:pt x="628" y="1"/>
                  </a:moveTo>
                  <a:lnTo>
                    <a:pt x="628" y="628"/>
                  </a:lnTo>
                  <a:lnTo>
                    <a:pt x="0" y="628"/>
                  </a:lnTo>
                  <a:lnTo>
                    <a:pt x="0" y="1229"/>
                  </a:lnTo>
                  <a:lnTo>
                    <a:pt x="3714" y="1229"/>
                  </a:lnTo>
                  <a:lnTo>
                    <a:pt x="3714" y="628"/>
                  </a:lnTo>
                  <a:lnTo>
                    <a:pt x="3085" y="628"/>
                  </a:lnTo>
                  <a:lnTo>
                    <a:pt x="3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50"/>
          <p:cNvGrpSpPr/>
          <p:nvPr/>
        </p:nvGrpSpPr>
        <p:grpSpPr>
          <a:xfrm>
            <a:off x="5609084" y="3936527"/>
            <a:ext cx="368452" cy="368458"/>
            <a:chOff x="5609084" y="3936527"/>
            <a:chExt cx="368452" cy="368458"/>
          </a:xfrm>
        </p:grpSpPr>
        <p:sp>
          <p:nvSpPr>
            <p:cNvPr id="2388" name="Google Shape;2388;p50"/>
            <p:cNvSpPr/>
            <p:nvPr/>
          </p:nvSpPr>
          <p:spPr>
            <a:xfrm>
              <a:off x="5652269" y="4261765"/>
              <a:ext cx="86403" cy="43219"/>
            </a:xfrm>
            <a:custGeom>
              <a:avLst/>
              <a:gdLst/>
              <a:ahLst/>
              <a:cxnLst/>
              <a:rect l="l" t="t" r="r" b="b"/>
              <a:pathLst>
                <a:path w="2459" h="1230" extrusionOk="0">
                  <a:moveTo>
                    <a:pt x="628" y="1"/>
                  </a:moveTo>
                  <a:lnTo>
                    <a:pt x="628" y="628"/>
                  </a:lnTo>
                  <a:lnTo>
                    <a:pt x="0" y="628"/>
                  </a:lnTo>
                  <a:lnTo>
                    <a:pt x="0" y="1229"/>
                  </a:lnTo>
                  <a:lnTo>
                    <a:pt x="2458" y="1229"/>
                  </a:lnTo>
                  <a:lnTo>
                    <a:pt x="2458" y="628"/>
                  </a:lnTo>
                  <a:lnTo>
                    <a:pt x="1858" y="628"/>
                  </a:ln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0"/>
            <p:cNvSpPr/>
            <p:nvPr/>
          </p:nvSpPr>
          <p:spPr>
            <a:xfrm>
              <a:off x="5609084" y="3936527"/>
              <a:ext cx="368452" cy="303237"/>
            </a:xfrm>
            <a:custGeom>
              <a:avLst/>
              <a:gdLst/>
              <a:ahLst/>
              <a:cxnLst/>
              <a:rect l="l" t="t" r="r" b="b"/>
              <a:pathLst>
                <a:path w="10486" h="8630" extrusionOk="0">
                  <a:moveTo>
                    <a:pt x="4315" y="1229"/>
                  </a:moveTo>
                  <a:lnTo>
                    <a:pt x="4315" y="1857"/>
                  </a:lnTo>
                  <a:lnTo>
                    <a:pt x="2458" y="1857"/>
                  </a:lnTo>
                  <a:lnTo>
                    <a:pt x="2458" y="1229"/>
                  </a:lnTo>
                  <a:close/>
                  <a:moveTo>
                    <a:pt x="5543" y="1229"/>
                  </a:moveTo>
                  <a:lnTo>
                    <a:pt x="5543" y="1857"/>
                  </a:lnTo>
                  <a:lnTo>
                    <a:pt x="4916" y="1857"/>
                  </a:lnTo>
                  <a:lnTo>
                    <a:pt x="4916" y="1229"/>
                  </a:lnTo>
                  <a:close/>
                  <a:moveTo>
                    <a:pt x="6799" y="1229"/>
                  </a:moveTo>
                  <a:lnTo>
                    <a:pt x="6799" y="1857"/>
                  </a:lnTo>
                  <a:lnTo>
                    <a:pt x="6171" y="1857"/>
                  </a:lnTo>
                  <a:lnTo>
                    <a:pt x="6171" y="1229"/>
                  </a:lnTo>
                  <a:close/>
                  <a:moveTo>
                    <a:pt x="8028" y="1229"/>
                  </a:moveTo>
                  <a:lnTo>
                    <a:pt x="8028" y="1857"/>
                  </a:lnTo>
                  <a:lnTo>
                    <a:pt x="7399" y="1857"/>
                  </a:lnTo>
                  <a:lnTo>
                    <a:pt x="7399" y="1229"/>
                  </a:lnTo>
                  <a:close/>
                  <a:moveTo>
                    <a:pt x="1229" y="1"/>
                  </a:moveTo>
                  <a:lnTo>
                    <a:pt x="1229" y="3087"/>
                  </a:lnTo>
                  <a:lnTo>
                    <a:pt x="4943" y="3087"/>
                  </a:lnTo>
                  <a:lnTo>
                    <a:pt x="4943" y="4015"/>
                  </a:lnTo>
                  <a:lnTo>
                    <a:pt x="2157" y="4015"/>
                  </a:lnTo>
                  <a:lnTo>
                    <a:pt x="2157" y="5543"/>
                  </a:lnTo>
                  <a:lnTo>
                    <a:pt x="1" y="5543"/>
                  </a:lnTo>
                  <a:lnTo>
                    <a:pt x="1" y="8629"/>
                  </a:lnTo>
                  <a:lnTo>
                    <a:pt x="4943" y="8629"/>
                  </a:lnTo>
                  <a:lnTo>
                    <a:pt x="4943" y="5543"/>
                  </a:lnTo>
                  <a:lnTo>
                    <a:pt x="2758" y="5543"/>
                  </a:lnTo>
                  <a:lnTo>
                    <a:pt x="2758" y="4615"/>
                  </a:lnTo>
                  <a:lnTo>
                    <a:pt x="7700" y="4615"/>
                  </a:lnTo>
                  <a:lnTo>
                    <a:pt x="7700" y="5543"/>
                  </a:lnTo>
                  <a:lnTo>
                    <a:pt x="5543" y="5543"/>
                  </a:lnTo>
                  <a:lnTo>
                    <a:pt x="5543" y="8629"/>
                  </a:lnTo>
                  <a:lnTo>
                    <a:pt x="10485" y="8629"/>
                  </a:lnTo>
                  <a:lnTo>
                    <a:pt x="10485" y="5543"/>
                  </a:lnTo>
                  <a:lnTo>
                    <a:pt x="8329" y="5543"/>
                  </a:lnTo>
                  <a:lnTo>
                    <a:pt x="8329" y="4015"/>
                  </a:lnTo>
                  <a:lnTo>
                    <a:pt x="5543" y="4015"/>
                  </a:lnTo>
                  <a:lnTo>
                    <a:pt x="5543" y="3087"/>
                  </a:lnTo>
                  <a:lnTo>
                    <a:pt x="9257" y="3087"/>
                  </a:lnTo>
                  <a:lnTo>
                    <a:pt x="9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0"/>
            <p:cNvSpPr/>
            <p:nvPr/>
          </p:nvSpPr>
          <p:spPr>
            <a:xfrm>
              <a:off x="5848024" y="4261765"/>
              <a:ext cx="86333" cy="43219"/>
            </a:xfrm>
            <a:custGeom>
              <a:avLst/>
              <a:gdLst/>
              <a:ahLst/>
              <a:cxnLst/>
              <a:rect l="l" t="t" r="r" b="b"/>
              <a:pathLst>
                <a:path w="2457" h="1230" extrusionOk="0">
                  <a:moveTo>
                    <a:pt x="599" y="1"/>
                  </a:moveTo>
                  <a:lnTo>
                    <a:pt x="599" y="628"/>
                  </a:lnTo>
                  <a:lnTo>
                    <a:pt x="0" y="628"/>
                  </a:lnTo>
                  <a:lnTo>
                    <a:pt x="0" y="1229"/>
                  </a:lnTo>
                  <a:lnTo>
                    <a:pt x="2457" y="1229"/>
                  </a:lnTo>
                  <a:lnTo>
                    <a:pt x="2457" y="628"/>
                  </a:lnTo>
                  <a:lnTo>
                    <a:pt x="1829" y="628"/>
                  </a:lnTo>
                  <a:lnTo>
                    <a:pt x="18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 name="Google Shape;2391;p50"/>
          <p:cNvGrpSpPr/>
          <p:nvPr/>
        </p:nvGrpSpPr>
        <p:grpSpPr>
          <a:xfrm>
            <a:off x="4794231" y="3936527"/>
            <a:ext cx="368487" cy="368455"/>
            <a:chOff x="4794231" y="3936527"/>
            <a:chExt cx="368487" cy="368455"/>
          </a:xfrm>
        </p:grpSpPr>
        <p:sp>
          <p:nvSpPr>
            <p:cNvPr id="2392" name="Google Shape;2392;p50"/>
            <p:cNvSpPr/>
            <p:nvPr/>
          </p:nvSpPr>
          <p:spPr>
            <a:xfrm>
              <a:off x="4794266" y="3936527"/>
              <a:ext cx="368452" cy="151653"/>
            </a:xfrm>
            <a:custGeom>
              <a:avLst/>
              <a:gdLst/>
              <a:ahLst/>
              <a:cxnLst/>
              <a:rect l="l" t="t" r="r" b="b"/>
              <a:pathLst>
                <a:path w="10486" h="4316" extrusionOk="0">
                  <a:moveTo>
                    <a:pt x="1295" y="1"/>
                  </a:moveTo>
                  <a:cubicBezTo>
                    <a:pt x="579" y="1"/>
                    <a:pt x="1" y="587"/>
                    <a:pt x="42" y="1301"/>
                  </a:cubicBezTo>
                  <a:cubicBezTo>
                    <a:pt x="80" y="1945"/>
                    <a:pt x="616" y="2458"/>
                    <a:pt x="1269" y="2458"/>
                  </a:cubicBezTo>
                  <a:lnTo>
                    <a:pt x="7083" y="2458"/>
                  </a:lnTo>
                  <a:cubicBezTo>
                    <a:pt x="7423" y="2458"/>
                    <a:pt x="7700" y="2734"/>
                    <a:pt x="7700" y="3075"/>
                  </a:cubicBezTo>
                  <a:lnTo>
                    <a:pt x="7700" y="3686"/>
                  </a:lnTo>
                  <a:lnTo>
                    <a:pt x="6798" y="3686"/>
                  </a:lnTo>
                  <a:lnTo>
                    <a:pt x="6798" y="4315"/>
                  </a:lnTo>
                  <a:lnTo>
                    <a:pt x="9434" y="4315"/>
                  </a:lnTo>
                  <a:lnTo>
                    <a:pt x="9127" y="3686"/>
                  </a:lnTo>
                  <a:lnTo>
                    <a:pt x="8327" y="3686"/>
                  </a:lnTo>
                  <a:lnTo>
                    <a:pt x="8327" y="2489"/>
                  </a:lnTo>
                  <a:cubicBezTo>
                    <a:pt x="8327" y="2139"/>
                    <a:pt x="8045" y="1857"/>
                    <a:pt x="7695" y="1857"/>
                  </a:cubicBezTo>
                  <a:lnTo>
                    <a:pt x="1079" y="1857"/>
                  </a:lnTo>
                  <a:cubicBezTo>
                    <a:pt x="988" y="1857"/>
                    <a:pt x="900" y="1818"/>
                    <a:pt x="839" y="1751"/>
                  </a:cubicBezTo>
                  <a:cubicBezTo>
                    <a:pt x="372" y="1232"/>
                    <a:pt x="737" y="628"/>
                    <a:pt x="1240" y="628"/>
                  </a:cubicBezTo>
                  <a:lnTo>
                    <a:pt x="10485" y="628"/>
                  </a:lnTo>
                  <a:lnTo>
                    <a:pt x="10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0"/>
            <p:cNvSpPr/>
            <p:nvPr/>
          </p:nvSpPr>
          <p:spPr>
            <a:xfrm>
              <a:off x="4794231" y="4110179"/>
              <a:ext cx="368487" cy="194802"/>
            </a:xfrm>
            <a:custGeom>
              <a:avLst/>
              <a:gdLst/>
              <a:ahLst/>
              <a:cxnLst/>
              <a:rect l="l" t="t" r="r" b="b"/>
              <a:pathLst>
                <a:path w="10487" h="5544" extrusionOk="0">
                  <a:moveTo>
                    <a:pt x="2759" y="1229"/>
                  </a:moveTo>
                  <a:lnTo>
                    <a:pt x="2759" y="1857"/>
                  </a:lnTo>
                  <a:lnTo>
                    <a:pt x="1230" y="1857"/>
                  </a:lnTo>
                  <a:lnTo>
                    <a:pt x="1230" y="1229"/>
                  </a:lnTo>
                  <a:close/>
                  <a:moveTo>
                    <a:pt x="4014" y="1229"/>
                  </a:moveTo>
                  <a:lnTo>
                    <a:pt x="4014" y="1857"/>
                  </a:lnTo>
                  <a:lnTo>
                    <a:pt x="3386" y="1857"/>
                  </a:lnTo>
                  <a:lnTo>
                    <a:pt x="3386" y="1229"/>
                  </a:lnTo>
                  <a:close/>
                  <a:moveTo>
                    <a:pt x="5242" y="1229"/>
                  </a:moveTo>
                  <a:lnTo>
                    <a:pt x="5242" y="1857"/>
                  </a:lnTo>
                  <a:lnTo>
                    <a:pt x="4615" y="1857"/>
                  </a:lnTo>
                  <a:lnTo>
                    <a:pt x="4615" y="1229"/>
                  </a:lnTo>
                  <a:close/>
                  <a:moveTo>
                    <a:pt x="6472" y="1229"/>
                  </a:moveTo>
                  <a:lnTo>
                    <a:pt x="6472" y="1857"/>
                  </a:lnTo>
                  <a:lnTo>
                    <a:pt x="5843" y="1857"/>
                  </a:lnTo>
                  <a:lnTo>
                    <a:pt x="5843" y="1229"/>
                  </a:lnTo>
                  <a:close/>
                  <a:moveTo>
                    <a:pt x="7727" y="1229"/>
                  </a:moveTo>
                  <a:lnTo>
                    <a:pt x="7727" y="1857"/>
                  </a:lnTo>
                  <a:lnTo>
                    <a:pt x="7100" y="1857"/>
                  </a:lnTo>
                  <a:lnTo>
                    <a:pt x="7100" y="1229"/>
                  </a:lnTo>
                  <a:close/>
                  <a:moveTo>
                    <a:pt x="9256" y="1229"/>
                  </a:moveTo>
                  <a:lnTo>
                    <a:pt x="9256" y="1857"/>
                  </a:lnTo>
                  <a:lnTo>
                    <a:pt x="8328" y="1857"/>
                  </a:lnTo>
                  <a:lnTo>
                    <a:pt x="8328" y="1229"/>
                  </a:lnTo>
                  <a:close/>
                  <a:moveTo>
                    <a:pt x="2458" y="2457"/>
                  </a:moveTo>
                  <a:lnTo>
                    <a:pt x="2458" y="3086"/>
                  </a:lnTo>
                  <a:lnTo>
                    <a:pt x="1230" y="3086"/>
                  </a:lnTo>
                  <a:lnTo>
                    <a:pt x="1230" y="2457"/>
                  </a:lnTo>
                  <a:close/>
                  <a:moveTo>
                    <a:pt x="3714" y="2457"/>
                  </a:moveTo>
                  <a:lnTo>
                    <a:pt x="3714" y="3086"/>
                  </a:lnTo>
                  <a:lnTo>
                    <a:pt x="3086" y="3086"/>
                  </a:lnTo>
                  <a:lnTo>
                    <a:pt x="3086" y="2457"/>
                  </a:lnTo>
                  <a:close/>
                  <a:moveTo>
                    <a:pt x="4944" y="2457"/>
                  </a:moveTo>
                  <a:lnTo>
                    <a:pt x="4944" y="3086"/>
                  </a:lnTo>
                  <a:lnTo>
                    <a:pt x="4314" y="3086"/>
                  </a:lnTo>
                  <a:lnTo>
                    <a:pt x="4314" y="2457"/>
                  </a:lnTo>
                  <a:close/>
                  <a:moveTo>
                    <a:pt x="6172" y="2457"/>
                  </a:moveTo>
                  <a:lnTo>
                    <a:pt x="6172" y="3086"/>
                  </a:lnTo>
                  <a:lnTo>
                    <a:pt x="5543" y="3086"/>
                  </a:lnTo>
                  <a:lnTo>
                    <a:pt x="5543" y="2457"/>
                  </a:lnTo>
                  <a:close/>
                  <a:moveTo>
                    <a:pt x="7400" y="2457"/>
                  </a:moveTo>
                  <a:lnTo>
                    <a:pt x="7400" y="3086"/>
                  </a:lnTo>
                  <a:lnTo>
                    <a:pt x="6773" y="3086"/>
                  </a:lnTo>
                  <a:lnTo>
                    <a:pt x="6773" y="2457"/>
                  </a:lnTo>
                  <a:close/>
                  <a:moveTo>
                    <a:pt x="9256" y="2457"/>
                  </a:moveTo>
                  <a:lnTo>
                    <a:pt x="9256" y="3086"/>
                  </a:lnTo>
                  <a:lnTo>
                    <a:pt x="8028" y="3086"/>
                  </a:lnTo>
                  <a:lnTo>
                    <a:pt x="8028" y="2457"/>
                  </a:lnTo>
                  <a:close/>
                  <a:moveTo>
                    <a:pt x="1858" y="3687"/>
                  </a:moveTo>
                  <a:lnTo>
                    <a:pt x="1858" y="4315"/>
                  </a:lnTo>
                  <a:lnTo>
                    <a:pt x="1230" y="4315"/>
                  </a:lnTo>
                  <a:lnTo>
                    <a:pt x="1230" y="3687"/>
                  </a:lnTo>
                  <a:close/>
                  <a:moveTo>
                    <a:pt x="3086" y="3687"/>
                  </a:moveTo>
                  <a:lnTo>
                    <a:pt x="3086" y="4315"/>
                  </a:lnTo>
                  <a:lnTo>
                    <a:pt x="2458" y="4315"/>
                  </a:lnTo>
                  <a:lnTo>
                    <a:pt x="2458" y="3687"/>
                  </a:lnTo>
                  <a:close/>
                  <a:moveTo>
                    <a:pt x="6799" y="3687"/>
                  </a:moveTo>
                  <a:lnTo>
                    <a:pt x="6799" y="4315"/>
                  </a:lnTo>
                  <a:lnTo>
                    <a:pt x="3714" y="4315"/>
                  </a:lnTo>
                  <a:lnTo>
                    <a:pt x="3714" y="3687"/>
                  </a:lnTo>
                  <a:close/>
                  <a:moveTo>
                    <a:pt x="8028" y="3687"/>
                  </a:moveTo>
                  <a:lnTo>
                    <a:pt x="8028" y="4315"/>
                  </a:lnTo>
                  <a:lnTo>
                    <a:pt x="7400" y="4315"/>
                  </a:lnTo>
                  <a:lnTo>
                    <a:pt x="7400" y="3687"/>
                  </a:lnTo>
                  <a:close/>
                  <a:moveTo>
                    <a:pt x="9256" y="3687"/>
                  </a:moveTo>
                  <a:lnTo>
                    <a:pt x="9256" y="4315"/>
                  </a:lnTo>
                  <a:lnTo>
                    <a:pt x="8629" y="4315"/>
                  </a:lnTo>
                  <a:lnTo>
                    <a:pt x="8629" y="3687"/>
                  </a:lnTo>
                  <a:close/>
                  <a:moveTo>
                    <a:pt x="0" y="1"/>
                  </a:moveTo>
                  <a:lnTo>
                    <a:pt x="0" y="5543"/>
                  </a:lnTo>
                  <a:lnTo>
                    <a:pt x="10486" y="5543"/>
                  </a:lnTo>
                  <a:lnTo>
                    <a:pt x="104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4" name="Google Shape;2394;p50"/>
          <p:cNvGrpSpPr/>
          <p:nvPr/>
        </p:nvGrpSpPr>
        <p:grpSpPr>
          <a:xfrm>
            <a:off x="3979413" y="3936562"/>
            <a:ext cx="368417" cy="368423"/>
            <a:chOff x="3979413" y="3936562"/>
            <a:chExt cx="368417" cy="368423"/>
          </a:xfrm>
        </p:grpSpPr>
        <p:sp>
          <p:nvSpPr>
            <p:cNvPr id="2395" name="Google Shape;2395;p50"/>
            <p:cNvSpPr/>
            <p:nvPr/>
          </p:nvSpPr>
          <p:spPr>
            <a:xfrm>
              <a:off x="4012021" y="4282883"/>
              <a:ext cx="53725" cy="22101"/>
            </a:xfrm>
            <a:custGeom>
              <a:avLst/>
              <a:gdLst/>
              <a:ahLst/>
              <a:cxnLst/>
              <a:rect l="l" t="t" r="r" b="b"/>
              <a:pathLst>
                <a:path w="1529" h="629" extrusionOk="0">
                  <a:moveTo>
                    <a:pt x="0" y="1"/>
                  </a:moveTo>
                  <a:lnTo>
                    <a:pt x="0" y="628"/>
                  </a:lnTo>
                  <a:lnTo>
                    <a:pt x="1529" y="628"/>
                  </a:lnTo>
                  <a:lnTo>
                    <a:pt x="15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0"/>
            <p:cNvSpPr/>
            <p:nvPr/>
          </p:nvSpPr>
          <p:spPr>
            <a:xfrm>
              <a:off x="4261467" y="4282883"/>
              <a:ext cx="53760" cy="22101"/>
            </a:xfrm>
            <a:custGeom>
              <a:avLst/>
              <a:gdLst/>
              <a:ahLst/>
              <a:cxnLst/>
              <a:rect l="l" t="t" r="r" b="b"/>
              <a:pathLst>
                <a:path w="1530" h="629" extrusionOk="0">
                  <a:moveTo>
                    <a:pt x="1" y="1"/>
                  </a:moveTo>
                  <a:lnTo>
                    <a:pt x="1" y="628"/>
                  </a:lnTo>
                  <a:lnTo>
                    <a:pt x="1530" y="628"/>
                  </a:lnTo>
                  <a:lnTo>
                    <a:pt x="15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0"/>
            <p:cNvSpPr/>
            <p:nvPr/>
          </p:nvSpPr>
          <p:spPr>
            <a:xfrm>
              <a:off x="3979413" y="4175396"/>
              <a:ext cx="368417" cy="86403"/>
            </a:xfrm>
            <a:custGeom>
              <a:avLst/>
              <a:gdLst/>
              <a:ahLst/>
              <a:cxnLst/>
              <a:rect l="l" t="t" r="r" b="b"/>
              <a:pathLst>
                <a:path w="10485" h="2459" extrusionOk="0">
                  <a:moveTo>
                    <a:pt x="1856" y="902"/>
                  </a:moveTo>
                  <a:lnTo>
                    <a:pt x="1856" y="1531"/>
                  </a:lnTo>
                  <a:lnTo>
                    <a:pt x="1228" y="1531"/>
                  </a:lnTo>
                  <a:lnTo>
                    <a:pt x="1228" y="902"/>
                  </a:lnTo>
                  <a:close/>
                  <a:moveTo>
                    <a:pt x="3086" y="902"/>
                  </a:moveTo>
                  <a:lnTo>
                    <a:pt x="3086" y="1531"/>
                  </a:lnTo>
                  <a:lnTo>
                    <a:pt x="2457" y="1531"/>
                  </a:lnTo>
                  <a:lnTo>
                    <a:pt x="2457" y="902"/>
                  </a:lnTo>
                  <a:close/>
                  <a:moveTo>
                    <a:pt x="4314" y="902"/>
                  </a:moveTo>
                  <a:lnTo>
                    <a:pt x="4314" y="1531"/>
                  </a:lnTo>
                  <a:lnTo>
                    <a:pt x="3687" y="1531"/>
                  </a:lnTo>
                  <a:lnTo>
                    <a:pt x="3687" y="902"/>
                  </a:lnTo>
                  <a:close/>
                  <a:moveTo>
                    <a:pt x="5543" y="902"/>
                  </a:moveTo>
                  <a:lnTo>
                    <a:pt x="5543" y="1531"/>
                  </a:lnTo>
                  <a:lnTo>
                    <a:pt x="4915" y="1531"/>
                  </a:lnTo>
                  <a:lnTo>
                    <a:pt x="4915" y="902"/>
                  </a:lnTo>
                  <a:close/>
                  <a:moveTo>
                    <a:pt x="6799" y="902"/>
                  </a:moveTo>
                  <a:lnTo>
                    <a:pt x="6799" y="1531"/>
                  </a:lnTo>
                  <a:lnTo>
                    <a:pt x="6170" y="1531"/>
                  </a:lnTo>
                  <a:lnTo>
                    <a:pt x="6170" y="902"/>
                  </a:lnTo>
                  <a:close/>
                  <a:moveTo>
                    <a:pt x="8028" y="902"/>
                  </a:moveTo>
                  <a:lnTo>
                    <a:pt x="8028" y="1531"/>
                  </a:lnTo>
                  <a:lnTo>
                    <a:pt x="7399" y="1531"/>
                  </a:lnTo>
                  <a:lnTo>
                    <a:pt x="7399" y="902"/>
                  </a:lnTo>
                  <a:close/>
                  <a:moveTo>
                    <a:pt x="9256" y="902"/>
                  </a:moveTo>
                  <a:lnTo>
                    <a:pt x="9256" y="1531"/>
                  </a:lnTo>
                  <a:lnTo>
                    <a:pt x="8629" y="1531"/>
                  </a:lnTo>
                  <a:lnTo>
                    <a:pt x="8629" y="902"/>
                  </a:lnTo>
                  <a:close/>
                  <a:moveTo>
                    <a:pt x="1007" y="1"/>
                  </a:moveTo>
                  <a:cubicBezTo>
                    <a:pt x="451" y="1"/>
                    <a:pt x="0" y="453"/>
                    <a:pt x="0" y="1009"/>
                  </a:cubicBezTo>
                  <a:lnTo>
                    <a:pt x="0" y="1451"/>
                  </a:lnTo>
                  <a:cubicBezTo>
                    <a:pt x="0" y="2008"/>
                    <a:pt x="451" y="2459"/>
                    <a:pt x="1007" y="2459"/>
                  </a:cubicBezTo>
                  <a:lnTo>
                    <a:pt x="9478" y="2459"/>
                  </a:lnTo>
                  <a:cubicBezTo>
                    <a:pt x="10034" y="2459"/>
                    <a:pt x="10484" y="2007"/>
                    <a:pt x="10484" y="1451"/>
                  </a:cubicBezTo>
                  <a:lnTo>
                    <a:pt x="10484" y="1004"/>
                  </a:lnTo>
                  <a:cubicBezTo>
                    <a:pt x="10484" y="451"/>
                    <a:pt x="10032" y="1"/>
                    <a:pt x="9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0"/>
            <p:cNvSpPr/>
            <p:nvPr/>
          </p:nvSpPr>
          <p:spPr>
            <a:xfrm>
              <a:off x="4136516" y="4023177"/>
              <a:ext cx="54182" cy="54217"/>
            </a:xfrm>
            <a:custGeom>
              <a:avLst/>
              <a:gdLst/>
              <a:ahLst/>
              <a:cxnLst/>
              <a:rect l="l" t="t" r="r" b="b"/>
              <a:pathLst>
                <a:path w="1542" h="1543" extrusionOk="0">
                  <a:moveTo>
                    <a:pt x="771" y="1"/>
                  </a:moveTo>
                  <a:cubicBezTo>
                    <a:pt x="346" y="1"/>
                    <a:pt x="1" y="346"/>
                    <a:pt x="1" y="772"/>
                  </a:cubicBezTo>
                  <a:cubicBezTo>
                    <a:pt x="1" y="1198"/>
                    <a:pt x="346" y="1543"/>
                    <a:pt x="771" y="1543"/>
                  </a:cubicBezTo>
                  <a:cubicBezTo>
                    <a:pt x="1197" y="1543"/>
                    <a:pt x="1542" y="1198"/>
                    <a:pt x="1542" y="772"/>
                  </a:cubicBezTo>
                  <a:cubicBezTo>
                    <a:pt x="1542" y="346"/>
                    <a:pt x="1197" y="1"/>
                    <a:pt x="7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0"/>
            <p:cNvSpPr/>
            <p:nvPr/>
          </p:nvSpPr>
          <p:spPr>
            <a:xfrm>
              <a:off x="4109986" y="3979887"/>
              <a:ext cx="107275" cy="37527"/>
            </a:xfrm>
            <a:custGeom>
              <a:avLst/>
              <a:gdLst/>
              <a:ahLst/>
              <a:cxnLst/>
              <a:rect l="l" t="t" r="r" b="b"/>
              <a:pathLst>
                <a:path w="3053" h="1068" extrusionOk="0">
                  <a:moveTo>
                    <a:pt x="1526" y="0"/>
                  </a:moveTo>
                  <a:cubicBezTo>
                    <a:pt x="974" y="0"/>
                    <a:pt x="421" y="211"/>
                    <a:pt x="0" y="632"/>
                  </a:cubicBezTo>
                  <a:lnTo>
                    <a:pt x="436" y="1067"/>
                  </a:lnTo>
                  <a:cubicBezTo>
                    <a:pt x="737" y="767"/>
                    <a:pt x="1131" y="617"/>
                    <a:pt x="1526" y="617"/>
                  </a:cubicBezTo>
                  <a:cubicBezTo>
                    <a:pt x="1921" y="617"/>
                    <a:pt x="2316" y="767"/>
                    <a:pt x="2616" y="1067"/>
                  </a:cubicBezTo>
                  <a:lnTo>
                    <a:pt x="3052" y="632"/>
                  </a:lnTo>
                  <a:cubicBezTo>
                    <a:pt x="2631" y="211"/>
                    <a:pt x="2079" y="0"/>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0"/>
            <p:cNvSpPr/>
            <p:nvPr/>
          </p:nvSpPr>
          <p:spPr>
            <a:xfrm>
              <a:off x="4079311" y="3936562"/>
              <a:ext cx="168625" cy="50211"/>
            </a:xfrm>
            <a:custGeom>
              <a:avLst/>
              <a:gdLst/>
              <a:ahLst/>
              <a:cxnLst/>
              <a:rect l="l" t="t" r="r" b="b"/>
              <a:pathLst>
                <a:path w="4799" h="1429" extrusionOk="0">
                  <a:moveTo>
                    <a:pt x="2400" y="0"/>
                  </a:moveTo>
                  <a:cubicBezTo>
                    <a:pt x="1531" y="0"/>
                    <a:pt x="662" y="331"/>
                    <a:pt x="1" y="992"/>
                  </a:cubicBezTo>
                  <a:lnTo>
                    <a:pt x="436" y="1429"/>
                  </a:lnTo>
                  <a:cubicBezTo>
                    <a:pt x="978" y="888"/>
                    <a:pt x="1688" y="617"/>
                    <a:pt x="2399" y="617"/>
                  </a:cubicBezTo>
                  <a:cubicBezTo>
                    <a:pt x="3110" y="617"/>
                    <a:pt x="3821" y="888"/>
                    <a:pt x="4362" y="1429"/>
                  </a:cubicBezTo>
                  <a:lnTo>
                    <a:pt x="4798" y="992"/>
                  </a:lnTo>
                  <a:cubicBezTo>
                    <a:pt x="4137" y="331"/>
                    <a:pt x="3269" y="0"/>
                    <a:pt x="2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0"/>
            <p:cNvSpPr/>
            <p:nvPr/>
          </p:nvSpPr>
          <p:spPr>
            <a:xfrm>
              <a:off x="4000039" y="4002235"/>
              <a:ext cx="327165" cy="151162"/>
            </a:xfrm>
            <a:custGeom>
              <a:avLst/>
              <a:gdLst/>
              <a:ahLst/>
              <a:cxnLst/>
              <a:rect l="l" t="t" r="r" b="b"/>
              <a:pathLst>
                <a:path w="9311" h="4302" extrusionOk="0">
                  <a:moveTo>
                    <a:pt x="1257" y="0"/>
                  </a:moveTo>
                  <a:cubicBezTo>
                    <a:pt x="823" y="0"/>
                    <a:pt x="470" y="344"/>
                    <a:pt x="470" y="769"/>
                  </a:cubicBezTo>
                  <a:cubicBezTo>
                    <a:pt x="470" y="1083"/>
                    <a:pt x="665" y="1353"/>
                    <a:pt x="942" y="1472"/>
                  </a:cubicBezTo>
                  <a:lnTo>
                    <a:pt x="942" y="3111"/>
                  </a:lnTo>
                  <a:cubicBezTo>
                    <a:pt x="401" y="3248"/>
                    <a:pt x="1" y="3730"/>
                    <a:pt x="1" y="4301"/>
                  </a:cubicBezTo>
                  <a:lnTo>
                    <a:pt x="9310" y="4301"/>
                  </a:lnTo>
                  <a:cubicBezTo>
                    <a:pt x="9310" y="3730"/>
                    <a:pt x="8910" y="3248"/>
                    <a:pt x="8369" y="3111"/>
                  </a:cubicBezTo>
                  <a:lnTo>
                    <a:pt x="8369" y="1472"/>
                  </a:lnTo>
                  <a:cubicBezTo>
                    <a:pt x="8674" y="1342"/>
                    <a:pt x="8877" y="1028"/>
                    <a:pt x="8834" y="672"/>
                  </a:cubicBezTo>
                  <a:cubicBezTo>
                    <a:pt x="8790" y="323"/>
                    <a:pt x="8504" y="49"/>
                    <a:pt x="8155" y="8"/>
                  </a:cubicBezTo>
                  <a:cubicBezTo>
                    <a:pt x="8120" y="3"/>
                    <a:pt x="8086" y="1"/>
                    <a:pt x="8052" y="1"/>
                  </a:cubicBezTo>
                  <a:cubicBezTo>
                    <a:pt x="7620" y="1"/>
                    <a:pt x="7270" y="345"/>
                    <a:pt x="7270" y="769"/>
                  </a:cubicBezTo>
                  <a:cubicBezTo>
                    <a:pt x="7270" y="1083"/>
                    <a:pt x="7463" y="1353"/>
                    <a:pt x="7741" y="1472"/>
                  </a:cubicBezTo>
                  <a:lnTo>
                    <a:pt x="7741" y="3073"/>
                  </a:lnTo>
                  <a:lnTo>
                    <a:pt x="1569" y="3073"/>
                  </a:lnTo>
                  <a:lnTo>
                    <a:pt x="1569" y="1472"/>
                  </a:lnTo>
                  <a:cubicBezTo>
                    <a:pt x="1874" y="1342"/>
                    <a:pt x="2080" y="1026"/>
                    <a:pt x="2035" y="672"/>
                  </a:cubicBezTo>
                  <a:cubicBezTo>
                    <a:pt x="1992" y="323"/>
                    <a:pt x="1706" y="49"/>
                    <a:pt x="1355" y="6"/>
                  </a:cubicBezTo>
                  <a:cubicBezTo>
                    <a:pt x="1322" y="2"/>
                    <a:pt x="1290" y="0"/>
                    <a:pt x="1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2" name="Google Shape;2402;p50"/>
          <p:cNvGrpSpPr/>
          <p:nvPr/>
        </p:nvGrpSpPr>
        <p:grpSpPr>
          <a:xfrm>
            <a:off x="2349706" y="3936527"/>
            <a:ext cx="368421" cy="368456"/>
            <a:chOff x="2349706" y="3936527"/>
            <a:chExt cx="368421" cy="368456"/>
          </a:xfrm>
        </p:grpSpPr>
        <p:sp>
          <p:nvSpPr>
            <p:cNvPr id="2403" name="Google Shape;2403;p50"/>
            <p:cNvSpPr/>
            <p:nvPr/>
          </p:nvSpPr>
          <p:spPr>
            <a:xfrm>
              <a:off x="2593530" y="3936527"/>
              <a:ext cx="124598" cy="124633"/>
            </a:xfrm>
            <a:custGeom>
              <a:avLst/>
              <a:gdLst/>
              <a:ahLst/>
              <a:cxnLst/>
              <a:rect l="l" t="t" r="r" b="b"/>
              <a:pathLst>
                <a:path w="3546" h="3547" extrusionOk="0">
                  <a:moveTo>
                    <a:pt x="444" y="1"/>
                  </a:moveTo>
                  <a:lnTo>
                    <a:pt x="0" y="444"/>
                  </a:lnTo>
                  <a:lnTo>
                    <a:pt x="1168" y="1611"/>
                  </a:lnTo>
                  <a:cubicBezTo>
                    <a:pt x="1113" y="1820"/>
                    <a:pt x="1166" y="2053"/>
                    <a:pt x="1330" y="2217"/>
                  </a:cubicBezTo>
                  <a:cubicBezTo>
                    <a:pt x="1452" y="2339"/>
                    <a:pt x="1612" y="2400"/>
                    <a:pt x="1772" y="2400"/>
                  </a:cubicBezTo>
                  <a:cubicBezTo>
                    <a:pt x="1827" y="2400"/>
                    <a:pt x="1882" y="2393"/>
                    <a:pt x="1935" y="2379"/>
                  </a:cubicBezTo>
                  <a:lnTo>
                    <a:pt x="3103" y="3546"/>
                  </a:lnTo>
                  <a:lnTo>
                    <a:pt x="3546" y="3103"/>
                  </a:lnTo>
                  <a:lnTo>
                    <a:pt x="2378" y="1936"/>
                  </a:lnTo>
                  <a:cubicBezTo>
                    <a:pt x="2435" y="1726"/>
                    <a:pt x="2380" y="1494"/>
                    <a:pt x="2216" y="1330"/>
                  </a:cubicBezTo>
                  <a:cubicBezTo>
                    <a:pt x="2094" y="1208"/>
                    <a:pt x="1934" y="1147"/>
                    <a:pt x="1774" y="1147"/>
                  </a:cubicBezTo>
                  <a:cubicBezTo>
                    <a:pt x="1719" y="1147"/>
                    <a:pt x="1664" y="1154"/>
                    <a:pt x="1611" y="1168"/>
                  </a:cubicBezTo>
                  <a:lnTo>
                    <a:pt x="4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0"/>
            <p:cNvSpPr/>
            <p:nvPr/>
          </p:nvSpPr>
          <p:spPr>
            <a:xfrm>
              <a:off x="2349706" y="3936527"/>
              <a:ext cx="124598" cy="124633"/>
            </a:xfrm>
            <a:custGeom>
              <a:avLst/>
              <a:gdLst/>
              <a:ahLst/>
              <a:cxnLst/>
              <a:rect l="l" t="t" r="r" b="b"/>
              <a:pathLst>
                <a:path w="3546" h="3547" extrusionOk="0">
                  <a:moveTo>
                    <a:pt x="3103" y="1"/>
                  </a:moveTo>
                  <a:lnTo>
                    <a:pt x="1935" y="1168"/>
                  </a:lnTo>
                  <a:cubicBezTo>
                    <a:pt x="1882" y="1154"/>
                    <a:pt x="1828" y="1147"/>
                    <a:pt x="1773" y="1147"/>
                  </a:cubicBezTo>
                  <a:cubicBezTo>
                    <a:pt x="1613" y="1147"/>
                    <a:pt x="1452" y="1208"/>
                    <a:pt x="1330" y="1330"/>
                  </a:cubicBezTo>
                  <a:cubicBezTo>
                    <a:pt x="1166" y="1494"/>
                    <a:pt x="1113" y="1726"/>
                    <a:pt x="1168" y="1936"/>
                  </a:cubicBezTo>
                  <a:lnTo>
                    <a:pt x="0" y="3103"/>
                  </a:lnTo>
                  <a:lnTo>
                    <a:pt x="443" y="3546"/>
                  </a:lnTo>
                  <a:lnTo>
                    <a:pt x="1611" y="2379"/>
                  </a:lnTo>
                  <a:cubicBezTo>
                    <a:pt x="1664" y="2393"/>
                    <a:pt x="1719" y="2400"/>
                    <a:pt x="1774" y="2400"/>
                  </a:cubicBezTo>
                  <a:cubicBezTo>
                    <a:pt x="1934" y="2400"/>
                    <a:pt x="2094" y="2339"/>
                    <a:pt x="2216" y="2217"/>
                  </a:cubicBezTo>
                  <a:cubicBezTo>
                    <a:pt x="2380" y="2053"/>
                    <a:pt x="2435" y="1821"/>
                    <a:pt x="2378" y="1611"/>
                  </a:cubicBezTo>
                  <a:lnTo>
                    <a:pt x="3546" y="444"/>
                  </a:lnTo>
                  <a:lnTo>
                    <a:pt x="31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0"/>
            <p:cNvSpPr/>
            <p:nvPr/>
          </p:nvSpPr>
          <p:spPr>
            <a:xfrm>
              <a:off x="2349706" y="4180350"/>
              <a:ext cx="124598" cy="124633"/>
            </a:xfrm>
            <a:custGeom>
              <a:avLst/>
              <a:gdLst/>
              <a:ahLst/>
              <a:cxnLst/>
              <a:rect l="l" t="t" r="r" b="b"/>
              <a:pathLst>
                <a:path w="3546" h="3547" extrusionOk="0">
                  <a:moveTo>
                    <a:pt x="443" y="1"/>
                  </a:moveTo>
                  <a:lnTo>
                    <a:pt x="0" y="444"/>
                  </a:lnTo>
                  <a:lnTo>
                    <a:pt x="1172" y="1616"/>
                  </a:lnTo>
                  <a:cubicBezTo>
                    <a:pt x="1108" y="1829"/>
                    <a:pt x="1162" y="2069"/>
                    <a:pt x="1330" y="2238"/>
                  </a:cubicBezTo>
                  <a:cubicBezTo>
                    <a:pt x="1452" y="2360"/>
                    <a:pt x="1613" y="2421"/>
                    <a:pt x="1774" y="2421"/>
                  </a:cubicBezTo>
                  <a:cubicBezTo>
                    <a:pt x="1834" y="2421"/>
                    <a:pt x="1894" y="2412"/>
                    <a:pt x="1951" y="2395"/>
                  </a:cubicBezTo>
                  <a:lnTo>
                    <a:pt x="3103" y="3546"/>
                  </a:lnTo>
                  <a:lnTo>
                    <a:pt x="3546" y="3103"/>
                  </a:lnTo>
                  <a:lnTo>
                    <a:pt x="2383" y="1940"/>
                  </a:lnTo>
                  <a:cubicBezTo>
                    <a:pt x="2432" y="1735"/>
                    <a:pt x="2375" y="1510"/>
                    <a:pt x="2216" y="1351"/>
                  </a:cubicBezTo>
                  <a:cubicBezTo>
                    <a:pt x="2094" y="1229"/>
                    <a:pt x="1934" y="1167"/>
                    <a:pt x="1773" y="1167"/>
                  </a:cubicBezTo>
                  <a:cubicBezTo>
                    <a:pt x="1724" y="1167"/>
                    <a:pt x="1675" y="1173"/>
                    <a:pt x="1627" y="1185"/>
                  </a:cubicBezTo>
                  <a:lnTo>
                    <a:pt x="4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0"/>
            <p:cNvSpPr/>
            <p:nvPr/>
          </p:nvSpPr>
          <p:spPr>
            <a:xfrm>
              <a:off x="2593530" y="4180350"/>
              <a:ext cx="124598" cy="124633"/>
            </a:xfrm>
            <a:custGeom>
              <a:avLst/>
              <a:gdLst/>
              <a:ahLst/>
              <a:cxnLst/>
              <a:rect l="l" t="t" r="r" b="b"/>
              <a:pathLst>
                <a:path w="3546" h="3547" extrusionOk="0">
                  <a:moveTo>
                    <a:pt x="3103" y="1"/>
                  </a:moveTo>
                  <a:lnTo>
                    <a:pt x="1935" y="1168"/>
                  </a:lnTo>
                  <a:cubicBezTo>
                    <a:pt x="1882" y="1154"/>
                    <a:pt x="1828" y="1147"/>
                    <a:pt x="1773" y="1147"/>
                  </a:cubicBezTo>
                  <a:cubicBezTo>
                    <a:pt x="1613" y="1147"/>
                    <a:pt x="1452" y="1208"/>
                    <a:pt x="1330" y="1330"/>
                  </a:cubicBezTo>
                  <a:cubicBezTo>
                    <a:pt x="1166" y="1494"/>
                    <a:pt x="1111" y="1726"/>
                    <a:pt x="1168" y="1936"/>
                  </a:cubicBezTo>
                  <a:lnTo>
                    <a:pt x="0" y="3103"/>
                  </a:lnTo>
                  <a:lnTo>
                    <a:pt x="444" y="3546"/>
                  </a:lnTo>
                  <a:lnTo>
                    <a:pt x="1611" y="2379"/>
                  </a:lnTo>
                  <a:cubicBezTo>
                    <a:pt x="1664" y="2393"/>
                    <a:pt x="1719" y="2400"/>
                    <a:pt x="1774" y="2400"/>
                  </a:cubicBezTo>
                  <a:cubicBezTo>
                    <a:pt x="1934" y="2400"/>
                    <a:pt x="2094" y="2339"/>
                    <a:pt x="2216" y="2217"/>
                  </a:cubicBezTo>
                  <a:cubicBezTo>
                    <a:pt x="2380" y="2053"/>
                    <a:pt x="2435" y="1821"/>
                    <a:pt x="2378" y="1611"/>
                  </a:cubicBezTo>
                  <a:lnTo>
                    <a:pt x="3546" y="444"/>
                  </a:lnTo>
                  <a:lnTo>
                    <a:pt x="31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0"/>
            <p:cNvSpPr/>
            <p:nvPr/>
          </p:nvSpPr>
          <p:spPr>
            <a:xfrm>
              <a:off x="2577472" y="4005995"/>
              <a:ext cx="71224" cy="71189"/>
            </a:xfrm>
            <a:custGeom>
              <a:avLst/>
              <a:gdLst/>
              <a:ahLst/>
              <a:cxnLst/>
              <a:rect l="l" t="t" r="r" b="b"/>
              <a:pathLst>
                <a:path w="2027" h="2026" extrusionOk="0">
                  <a:moveTo>
                    <a:pt x="993" y="0"/>
                  </a:moveTo>
                  <a:lnTo>
                    <a:pt x="1" y="809"/>
                  </a:lnTo>
                  <a:cubicBezTo>
                    <a:pt x="599" y="958"/>
                    <a:pt x="1069" y="1428"/>
                    <a:pt x="1217" y="2026"/>
                  </a:cubicBezTo>
                  <a:lnTo>
                    <a:pt x="2026" y="1034"/>
                  </a:lnTo>
                  <a:cubicBezTo>
                    <a:pt x="1500" y="948"/>
                    <a:pt x="1079" y="533"/>
                    <a:pt x="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0"/>
            <p:cNvSpPr/>
            <p:nvPr/>
          </p:nvSpPr>
          <p:spPr>
            <a:xfrm>
              <a:off x="2419210" y="4006030"/>
              <a:ext cx="70978" cy="70943"/>
            </a:xfrm>
            <a:custGeom>
              <a:avLst/>
              <a:gdLst/>
              <a:ahLst/>
              <a:cxnLst/>
              <a:rect l="l" t="t" r="r" b="b"/>
              <a:pathLst>
                <a:path w="2020" h="2019" extrusionOk="0">
                  <a:moveTo>
                    <a:pt x="1032" y="1"/>
                  </a:moveTo>
                  <a:cubicBezTo>
                    <a:pt x="946" y="526"/>
                    <a:pt x="531" y="945"/>
                    <a:pt x="0" y="1031"/>
                  </a:cubicBezTo>
                  <a:lnTo>
                    <a:pt x="809" y="2019"/>
                  </a:lnTo>
                  <a:cubicBezTo>
                    <a:pt x="958" y="1427"/>
                    <a:pt x="1426" y="958"/>
                    <a:pt x="2020" y="808"/>
                  </a:cubicBezTo>
                  <a:lnTo>
                    <a:pt x="10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0"/>
            <p:cNvSpPr/>
            <p:nvPr/>
          </p:nvSpPr>
          <p:spPr>
            <a:xfrm>
              <a:off x="2418612" y="4164327"/>
              <a:ext cx="71751" cy="71294"/>
            </a:xfrm>
            <a:custGeom>
              <a:avLst/>
              <a:gdLst/>
              <a:ahLst/>
              <a:cxnLst/>
              <a:rect l="l" t="t" r="r" b="b"/>
              <a:pathLst>
                <a:path w="2042" h="2029" extrusionOk="0">
                  <a:moveTo>
                    <a:pt x="825" y="0"/>
                  </a:moveTo>
                  <a:lnTo>
                    <a:pt x="1" y="1012"/>
                  </a:lnTo>
                  <a:cubicBezTo>
                    <a:pt x="524" y="1089"/>
                    <a:pt x="950" y="1495"/>
                    <a:pt x="1045" y="2029"/>
                  </a:cubicBezTo>
                  <a:lnTo>
                    <a:pt x="2041" y="1217"/>
                  </a:lnTo>
                  <a:cubicBezTo>
                    <a:pt x="1443" y="1068"/>
                    <a:pt x="973" y="598"/>
                    <a:pt x="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0"/>
            <p:cNvSpPr/>
            <p:nvPr/>
          </p:nvSpPr>
          <p:spPr>
            <a:xfrm>
              <a:off x="2577648" y="4164468"/>
              <a:ext cx="70978" cy="71013"/>
            </a:xfrm>
            <a:custGeom>
              <a:avLst/>
              <a:gdLst/>
              <a:ahLst/>
              <a:cxnLst/>
              <a:rect l="l" t="t" r="r" b="b"/>
              <a:pathLst>
                <a:path w="2020" h="2021" extrusionOk="0">
                  <a:moveTo>
                    <a:pt x="1212" y="1"/>
                  </a:moveTo>
                  <a:cubicBezTo>
                    <a:pt x="1062" y="594"/>
                    <a:pt x="594" y="1063"/>
                    <a:pt x="0" y="1213"/>
                  </a:cubicBezTo>
                  <a:lnTo>
                    <a:pt x="989" y="2020"/>
                  </a:lnTo>
                  <a:cubicBezTo>
                    <a:pt x="1077" y="1488"/>
                    <a:pt x="1495" y="1074"/>
                    <a:pt x="2020" y="988"/>
                  </a:cubicBezTo>
                  <a:lnTo>
                    <a:pt x="1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0"/>
            <p:cNvSpPr/>
            <p:nvPr/>
          </p:nvSpPr>
          <p:spPr>
            <a:xfrm>
              <a:off x="2522410" y="4110179"/>
              <a:ext cx="22066" cy="22101"/>
            </a:xfrm>
            <a:custGeom>
              <a:avLst/>
              <a:gdLst/>
              <a:ahLst/>
              <a:cxnLst/>
              <a:rect l="l" t="t" r="r" b="b"/>
              <a:pathLst>
                <a:path w="628" h="629" extrusionOk="0">
                  <a:moveTo>
                    <a:pt x="8" y="1"/>
                  </a:moveTo>
                  <a:cubicBezTo>
                    <a:pt x="3" y="1"/>
                    <a:pt x="0" y="4"/>
                    <a:pt x="0" y="8"/>
                  </a:cubicBezTo>
                  <a:lnTo>
                    <a:pt x="0" y="622"/>
                  </a:lnTo>
                  <a:cubicBezTo>
                    <a:pt x="0" y="625"/>
                    <a:pt x="3" y="628"/>
                    <a:pt x="6" y="628"/>
                  </a:cubicBezTo>
                  <a:lnTo>
                    <a:pt x="620" y="628"/>
                  </a:lnTo>
                  <a:cubicBezTo>
                    <a:pt x="625" y="628"/>
                    <a:pt x="628" y="625"/>
                    <a:pt x="628" y="622"/>
                  </a:cubicBezTo>
                  <a:lnTo>
                    <a:pt x="628" y="8"/>
                  </a:lnTo>
                  <a:cubicBezTo>
                    <a:pt x="628" y="4"/>
                    <a:pt x="625" y="1"/>
                    <a:pt x="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0"/>
            <p:cNvSpPr/>
            <p:nvPr/>
          </p:nvSpPr>
          <p:spPr>
            <a:xfrm>
              <a:off x="2467700" y="4054521"/>
              <a:ext cx="132433" cy="132468"/>
            </a:xfrm>
            <a:custGeom>
              <a:avLst/>
              <a:gdLst/>
              <a:ahLst/>
              <a:cxnLst/>
              <a:rect l="l" t="t" r="r" b="b"/>
              <a:pathLst>
                <a:path w="3769" h="3770" extrusionOk="0">
                  <a:moveTo>
                    <a:pt x="2179" y="929"/>
                  </a:moveTo>
                  <a:cubicBezTo>
                    <a:pt x="2530" y="929"/>
                    <a:pt x="2813" y="1213"/>
                    <a:pt x="2813" y="1564"/>
                  </a:cubicBezTo>
                  <a:lnTo>
                    <a:pt x="2813" y="2179"/>
                  </a:lnTo>
                  <a:cubicBezTo>
                    <a:pt x="2813" y="2529"/>
                    <a:pt x="2530" y="2813"/>
                    <a:pt x="2179" y="2813"/>
                  </a:cubicBezTo>
                  <a:lnTo>
                    <a:pt x="1563" y="2813"/>
                  </a:lnTo>
                  <a:cubicBezTo>
                    <a:pt x="1212" y="2813"/>
                    <a:pt x="930" y="2529"/>
                    <a:pt x="930" y="2179"/>
                  </a:cubicBezTo>
                  <a:lnTo>
                    <a:pt x="930" y="1564"/>
                  </a:lnTo>
                  <a:cubicBezTo>
                    <a:pt x="930" y="1213"/>
                    <a:pt x="1212" y="929"/>
                    <a:pt x="1563" y="929"/>
                  </a:cubicBezTo>
                  <a:close/>
                  <a:moveTo>
                    <a:pt x="1046" y="1"/>
                  </a:moveTo>
                  <a:cubicBezTo>
                    <a:pt x="469" y="1"/>
                    <a:pt x="0" y="469"/>
                    <a:pt x="0" y="1046"/>
                  </a:cubicBezTo>
                  <a:lnTo>
                    <a:pt x="0" y="2724"/>
                  </a:lnTo>
                  <a:cubicBezTo>
                    <a:pt x="0" y="3301"/>
                    <a:pt x="469" y="3769"/>
                    <a:pt x="1046" y="3769"/>
                  </a:cubicBezTo>
                  <a:lnTo>
                    <a:pt x="2722" y="3769"/>
                  </a:lnTo>
                  <a:cubicBezTo>
                    <a:pt x="3300" y="3769"/>
                    <a:pt x="3769" y="3301"/>
                    <a:pt x="3769" y="2722"/>
                  </a:cubicBezTo>
                  <a:lnTo>
                    <a:pt x="3769" y="1046"/>
                  </a:lnTo>
                  <a:cubicBezTo>
                    <a:pt x="3769" y="469"/>
                    <a:pt x="3300" y="1"/>
                    <a:pt x="27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3" name="Google Shape;2413;p50"/>
          <p:cNvGrpSpPr/>
          <p:nvPr/>
        </p:nvGrpSpPr>
        <p:grpSpPr>
          <a:xfrm>
            <a:off x="3164525" y="3936527"/>
            <a:ext cx="368487" cy="368458"/>
            <a:chOff x="3164525" y="3936527"/>
            <a:chExt cx="368487" cy="368458"/>
          </a:xfrm>
        </p:grpSpPr>
        <p:sp>
          <p:nvSpPr>
            <p:cNvPr id="2414" name="Google Shape;2414;p50"/>
            <p:cNvSpPr/>
            <p:nvPr/>
          </p:nvSpPr>
          <p:spPr>
            <a:xfrm>
              <a:off x="3164525" y="4001743"/>
              <a:ext cx="65285" cy="108469"/>
            </a:xfrm>
            <a:custGeom>
              <a:avLst/>
              <a:gdLst/>
              <a:ahLst/>
              <a:cxnLst/>
              <a:rect l="l" t="t" r="r" b="b"/>
              <a:pathLst>
                <a:path w="1858" h="3087" extrusionOk="0">
                  <a:moveTo>
                    <a:pt x="0" y="1"/>
                  </a:moveTo>
                  <a:lnTo>
                    <a:pt x="0" y="602"/>
                  </a:lnTo>
                  <a:lnTo>
                    <a:pt x="1230" y="602"/>
                  </a:lnTo>
                  <a:lnTo>
                    <a:pt x="1230" y="1229"/>
                  </a:lnTo>
                  <a:lnTo>
                    <a:pt x="0" y="1229"/>
                  </a:lnTo>
                  <a:lnTo>
                    <a:pt x="0" y="1830"/>
                  </a:lnTo>
                  <a:lnTo>
                    <a:pt x="1230" y="1830"/>
                  </a:lnTo>
                  <a:lnTo>
                    <a:pt x="1230" y="2459"/>
                  </a:lnTo>
                  <a:lnTo>
                    <a:pt x="0" y="2459"/>
                  </a:lnTo>
                  <a:lnTo>
                    <a:pt x="0" y="3087"/>
                  </a:lnTo>
                  <a:lnTo>
                    <a:pt x="1858" y="3087"/>
                  </a:ln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0"/>
            <p:cNvSpPr/>
            <p:nvPr/>
          </p:nvSpPr>
          <p:spPr>
            <a:xfrm>
              <a:off x="3348789" y="4044858"/>
              <a:ext cx="21645" cy="21715"/>
            </a:xfrm>
            <a:custGeom>
              <a:avLst/>
              <a:gdLst/>
              <a:ahLst/>
              <a:cxnLst/>
              <a:rect l="l" t="t" r="r" b="b"/>
              <a:pathLst>
                <a:path w="616" h="618" extrusionOk="0">
                  <a:moveTo>
                    <a:pt x="308" y="1"/>
                  </a:moveTo>
                  <a:cubicBezTo>
                    <a:pt x="137" y="1"/>
                    <a:pt x="0" y="139"/>
                    <a:pt x="0" y="310"/>
                  </a:cubicBezTo>
                  <a:cubicBezTo>
                    <a:pt x="0" y="480"/>
                    <a:pt x="137" y="618"/>
                    <a:pt x="308" y="618"/>
                  </a:cubicBezTo>
                  <a:cubicBezTo>
                    <a:pt x="478" y="618"/>
                    <a:pt x="616" y="480"/>
                    <a:pt x="616" y="310"/>
                  </a:cubicBezTo>
                  <a:cubicBezTo>
                    <a:pt x="616" y="139"/>
                    <a:pt x="478"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0"/>
            <p:cNvSpPr/>
            <p:nvPr/>
          </p:nvSpPr>
          <p:spPr>
            <a:xfrm>
              <a:off x="3305393" y="4001532"/>
              <a:ext cx="108434" cy="108434"/>
            </a:xfrm>
            <a:custGeom>
              <a:avLst/>
              <a:gdLst/>
              <a:ahLst/>
              <a:cxnLst/>
              <a:rect l="l" t="t" r="r" b="b"/>
              <a:pathLst>
                <a:path w="3086" h="3086" extrusionOk="0">
                  <a:moveTo>
                    <a:pt x="1543" y="618"/>
                  </a:moveTo>
                  <a:cubicBezTo>
                    <a:pt x="2053" y="618"/>
                    <a:pt x="2468" y="1033"/>
                    <a:pt x="2468" y="1543"/>
                  </a:cubicBezTo>
                  <a:cubicBezTo>
                    <a:pt x="2468" y="2053"/>
                    <a:pt x="2053" y="2468"/>
                    <a:pt x="1543" y="2468"/>
                  </a:cubicBezTo>
                  <a:cubicBezTo>
                    <a:pt x="1033" y="2468"/>
                    <a:pt x="618" y="2053"/>
                    <a:pt x="618" y="1543"/>
                  </a:cubicBezTo>
                  <a:cubicBezTo>
                    <a:pt x="618" y="1033"/>
                    <a:pt x="1033" y="618"/>
                    <a:pt x="1543" y="618"/>
                  </a:cubicBezTo>
                  <a:close/>
                  <a:moveTo>
                    <a:pt x="1543" y="1"/>
                  </a:moveTo>
                  <a:cubicBezTo>
                    <a:pt x="692" y="1"/>
                    <a:pt x="1" y="692"/>
                    <a:pt x="1" y="1543"/>
                  </a:cubicBezTo>
                  <a:cubicBezTo>
                    <a:pt x="1" y="2394"/>
                    <a:pt x="692" y="3085"/>
                    <a:pt x="1543" y="3085"/>
                  </a:cubicBezTo>
                  <a:cubicBezTo>
                    <a:pt x="2394" y="3085"/>
                    <a:pt x="3085" y="2394"/>
                    <a:pt x="3085" y="1543"/>
                  </a:cubicBezTo>
                  <a:cubicBezTo>
                    <a:pt x="3085" y="692"/>
                    <a:pt x="2394" y="1"/>
                    <a:pt x="1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0"/>
            <p:cNvSpPr/>
            <p:nvPr/>
          </p:nvSpPr>
          <p:spPr>
            <a:xfrm>
              <a:off x="3164560" y="3936527"/>
              <a:ext cx="368452" cy="237951"/>
            </a:xfrm>
            <a:custGeom>
              <a:avLst/>
              <a:gdLst/>
              <a:ahLst/>
              <a:cxnLst/>
              <a:rect l="l" t="t" r="r" b="b"/>
              <a:pathLst>
                <a:path w="10486" h="6772" extrusionOk="0">
                  <a:moveTo>
                    <a:pt x="9556" y="1229"/>
                  </a:moveTo>
                  <a:lnTo>
                    <a:pt x="9556" y="1857"/>
                  </a:lnTo>
                  <a:lnTo>
                    <a:pt x="8027" y="1857"/>
                  </a:lnTo>
                  <a:lnTo>
                    <a:pt x="8027" y="1229"/>
                  </a:lnTo>
                  <a:close/>
                  <a:moveTo>
                    <a:pt x="9556" y="2458"/>
                  </a:moveTo>
                  <a:lnTo>
                    <a:pt x="9556" y="3087"/>
                  </a:lnTo>
                  <a:lnTo>
                    <a:pt x="8328" y="3087"/>
                  </a:lnTo>
                  <a:lnTo>
                    <a:pt x="8328" y="2458"/>
                  </a:lnTo>
                  <a:close/>
                  <a:moveTo>
                    <a:pt x="5551" y="1234"/>
                  </a:moveTo>
                  <a:cubicBezTo>
                    <a:pt x="6741" y="1234"/>
                    <a:pt x="7709" y="2202"/>
                    <a:pt x="7709" y="3393"/>
                  </a:cubicBezTo>
                  <a:cubicBezTo>
                    <a:pt x="7709" y="4583"/>
                    <a:pt x="6741" y="5551"/>
                    <a:pt x="5551" y="5551"/>
                  </a:cubicBezTo>
                  <a:cubicBezTo>
                    <a:pt x="4361" y="5551"/>
                    <a:pt x="3392" y="4583"/>
                    <a:pt x="3392" y="3393"/>
                  </a:cubicBezTo>
                  <a:cubicBezTo>
                    <a:pt x="3392" y="2202"/>
                    <a:pt x="4361" y="1234"/>
                    <a:pt x="5551" y="1234"/>
                  </a:cubicBezTo>
                  <a:close/>
                  <a:moveTo>
                    <a:pt x="1" y="1"/>
                  </a:moveTo>
                  <a:lnTo>
                    <a:pt x="1" y="1229"/>
                  </a:lnTo>
                  <a:lnTo>
                    <a:pt x="2458" y="1229"/>
                  </a:lnTo>
                  <a:lnTo>
                    <a:pt x="2458" y="5543"/>
                  </a:lnTo>
                  <a:lnTo>
                    <a:pt x="1" y="5543"/>
                  </a:lnTo>
                  <a:lnTo>
                    <a:pt x="1" y="6772"/>
                  </a:lnTo>
                  <a:lnTo>
                    <a:pt x="10485" y="6772"/>
                  </a:lnTo>
                  <a:lnTo>
                    <a:pt x="10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0"/>
            <p:cNvSpPr/>
            <p:nvPr/>
          </p:nvSpPr>
          <p:spPr>
            <a:xfrm>
              <a:off x="3316111" y="4196514"/>
              <a:ext cx="65321" cy="43254"/>
            </a:xfrm>
            <a:custGeom>
              <a:avLst/>
              <a:gdLst/>
              <a:ahLst/>
              <a:cxnLst/>
              <a:rect l="l" t="t" r="r" b="b"/>
              <a:pathLst>
                <a:path w="1859" h="1231" extrusionOk="0">
                  <a:moveTo>
                    <a:pt x="1" y="0"/>
                  </a:moveTo>
                  <a:lnTo>
                    <a:pt x="1" y="1230"/>
                  </a:lnTo>
                  <a:lnTo>
                    <a:pt x="1858" y="1230"/>
                  </a:lnTo>
                  <a:lnTo>
                    <a:pt x="1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0"/>
            <p:cNvSpPr/>
            <p:nvPr/>
          </p:nvSpPr>
          <p:spPr>
            <a:xfrm>
              <a:off x="3283502" y="4261765"/>
              <a:ext cx="130536" cy="43219"/>
            </a:xfrm>
            <a:custGeom>
              <a:avLst/>
              <a:gdLst/>
              <a:ahLst/>
              <a:cxnLst/>
              <a:rect l="l" t="t" r="r" b="b"/>
              <a:pathLst>
                <a:path w="3715" h="1230" extrusionOk="0">
                  <a:moveTo>
                    <a:pt x="1" y="1"/>
                  </a:moveTo>
                  <a:lnTo>
                    <a:pt x="1" y="1229"/>
                  </a:lnTo>
                  <a:lnTo>
                    <a:pt x="3714" y="1229"/>
                  </a:lnTo>
                  <a:lnTo>
                    <a:pt x="37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0"/>
            <p:cNvSpPr/>
            <p:nvPr/>
          </p:nvSpPr>
          <p:spPr>
            <a:xfrm>
              <a:off x="3446614" y="4196514"/>
              <a:ext cx="65285" cy="108469"/>
            </a:xfrm>
            <a:custGeom>
              <a:avLst/>
              <a:gdLst/>
              <a:ahLst/>
              <a:cxnLst/>
              <a:rect l="l" t="t" r="r" b="b"/>
              <a:pathLst>
                <a:path w="1858" h="3087" extrusionOk="0">
                  <a:moveTo>
                    <a:pt x="0" y="0"/>
                  </a:moveTo>
                  <a:lnTo>
                    <a:pt x="0" y="629"/>
                  </a:lnTo>
                  <a:lnTo>
                    <a:pt x="601" y="629"/>
                  </a:lnTo>
                  <a:lnTo>
                    <a:pt x="601" y="3086"/>
                  </a:lnTo>
                  <a:lnTo>
                    <a:pt x="1228" y="3086"/>
                  </a:lnTo>
                  <a:lnTo>
                    <a:pt x="1228" y="629"/>
                  </a:lnTo>
                  <a:lnTo>
                    <a:pt x="1858" y="629"/>
                  </a:lnTo>
                  <a:lnTo>
                    <a:pt x="1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 name="Google Shape;2421;p50"/>
          <p:cNvGrpSpPr/>
          <p:nvPr/>
        </p:nvGrpSpPr>
        <p:grpSpPr>
          <a:xfrm>
            <a:off x="8054558" y="3336368"/>
            <a:ext cx="366559" cy="368458"/>
            <a:chOff x="8054558" y="3336368"/>
            <a:chExt cx="366559" cy="368458"/>
          </a:xfrm>
        </p:grpSpPr>
        <p:sp>
          <p:nvSpPr>
            <p:cNvPr id="2422" name="Google Shape;2422;p50"/>
            <p:cNvSpPr/>
            <p:nvPr/>
          </p:nvSpPr>
          <p:spPr>
            <a:xfrm>
              <a:off x="8248520" y="3336368"/>
              <a:ext cx="56993" cy="65250"/>
            </a:xfrm>
            <a:custGeom>
              <a:avLst/>
              <a:gdLst/>
              <a:ahLst/>
              <a:cxnLst/>
              <a:rect l="l" t="t" r="r" b="b"/>
              <a:pathLst>
                <a:path w="1622" h="1857" extrusionOk="0">
                  <a:moveTo>
                    <a:pt x="1" y="1"/>
                  </a:moveTo>
                  <a:lnTo>
                    <a:pt x="1" y="1857"/>
                  </a:lnTo>
                  <a:lnTo>
                    <a:pt x="1622" y="1857"/>
                  </a:lnTo>
                  <a:lnTo>
                    <a:pt x="15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0"/>
            <p:cNvSpPr/>
            <p:nvPr/>
          </p:nvSpPr>
          <p:spPr>
            <a:xfrm>
              <a:off x="8161694" y="3520597"/>
              <a:ext cx="65742" cy="65250"/>
            </a:xfrm>
            <a:custGeom>
              <a:avLst/>
              <a:gdLst/>
              <a:ahLst/>
              <a:cxnLst/>
              <a:rect l="l" t="t" r="r" b="b"/>
              <a:pathLst>
                <a:path w="1871" h="1857" extrusionOk="0">
                  <a:moveTo>
                    <a:pt x="88" y="0"/>
                  </a:moveTo>
                  <a:lnTo>
                    <a:pt x="0" y="1856"/>
                  </a:lnTo>
                  <a:lnTo>
                    <a:pt x="1871" y="1856"/>
                  </a:lnTo>
                  <a:lnTo>
                    <a:pt x="1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0"/>
            <p:cNvSpPr/>
            <p:nvPr/>
          </p:nvSpPr>
          <p:spPr>
            <a:xfrm>
              <a:off x="8170478" y="3336368"/>
              <a:ext cx="56958" cy="65250"/>
            </a:xfrm>
            <a:custGeom>
              <a:avLst/>
              <a:gdLst/>
              <a:ahLst/>
              <a:cxnLst/>
              <a:rect l="l" t="t" r="r" b="b"/>
              <a:pathLst>
                <a:path w="1621" h="1857" extrusionOk="0">
                  <a:moveTo>
                    <a:pt x="89" y="1"/>
                  </a:moveTo>
                  <a:lnTo>
                    <a:pt x="0" y="1857"/>
                  </a:lnTo>
                  <a:lnTo>
                    <a:pt x="1621" y="1857"/>
                  </a:lnTo>
                  <a:lnTo>
                    <a:pt x="16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0"/>
            <p:cNvSpPr/>
            <p:nvPr/>
          </p:nvSpPr>
          <p:spPr>
            <a:xfrm>
              <a:off x="8166086" y="3422702"/>
              <a:ext cx="61350" cy="75827"/>
            </a:xfrm>
            <a:custGeom>
              <a:avLst/>
              <a:gdLst/>
              <a:ahLst/>
              <a:cxnLst/>
              <a:rect l="l" t="t" r="r" b="b"/>
              <a:pathLst>
                <a:path w="1746" h="2158" extrusionOk="0">
                  <a:moveTo>
                    <a:pt x="103" y="1"/>
                  </a:moveTo>
                  <a:lnTo>
                    <a:pt x="0" y="2157"/>
                  </a:lnTo>
                  <a:lnTo>
                    <a:pt x="1746" y="2157"/>
                  </a:lnTo>
                  <a:lnTo>
                    <a:pt x="17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0"/>
            <p:cNvSpPr/>
            <p:nvPr/>
          </p:nvSpPr>
          <p:spPr>
            <a:xfrm>
              <a:off x="8063026" y="3422702"/>
              <a:ext cx="84541" cy="75827"/>
            </a:xfrm>
            <a:custGeom>
              <a:avLst/>
              <a:gdLst/>
              <a:ahLst/>
              <a:cxnLst/>
              <a:rect l="l" t="t" r="r" b="b"/>
              <a:pathLst>
                <a:path w="2406" h="2158" extrusionOk="0">
                  <a:moveTo>
                    <a:pt x="206" y="1"/>
                  </a:moveTo>
                  <a:lnTo>
                    <a:pt x="0" y="2157"/>
                  </a:lnTo>
                  <a:lnTo>
                    <a:pt x="2303" y="2157"/>
                  </a:lnTo>
                  <a:lnTo>
                    <a:pt x="24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0"/>
            <p:cNvSpPr/>
            <p:nvPr/>
          </p:nvSpPr>
          <p:spPr>
            <a:xfrm>
              <a:off x="8248520" y="3520597"/>
              <a:ext cx="65777" cy="65250"/>
            </a:xfrm>
            <a:custGeom>
              <a:avLst/>
              <a:gdLst/>
              <a:ahLst/>
              <a:cxnLst/>
              <a:rect l="l" t="t" r="r" b="b"/>
              <a:pathLst>
                <a:path w="1872" h="1857" extrusionOk="0">
                  <a:moveTo>
                    <a:pt x="1" y="0"/>
                  </a:moveTo>
                  <a:lnTo>
                    <a:pt x="1" y="1856"/>
                  </a:lnTo>
                  <a:lnTo>
                    <a:pt x="1872" y="1856"/>
                  </a:lnTo>
                  <a:lnTo>
                    <a:pt x="17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0"/>
            <p:cNvSpPr/>
            <p:nvPr/>
          </p:nvSpPr>
          <p:spPr>
            <a:xfrm>
              <a:off x="8054558" y="3520597"/>
              <a:ext cx="88511" cy="65250"/>
            </a:xfrm>
            <a:custGeom>
              <a:avLst/>
              <a:gdLst/>
              <a:ahLst/>
              <a:cxnLst/>
              <a:rect l="l" t="t" r="r" b="b"/>
              <a:pathLst>
                <a:path w="2519" h="1857" extrusionOk="0">
                  <a:moveTo>
                    <a:pt x="177" y="0"/>
                  </a:moveTo>
                  <a:lnTo>
                    <a:pt x="1" y="1856"/>
                  </a:lnTo>
                  <a:lnTo>
                    <a:pt x="2431" y="1856"/>
                  </a:lnTo>
                  <a:lnTo>
                    <a:pt x="2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0"/>
            <p:cNvSpPr/>
            <p:nvPr/>
          </p:nvSpPr>
          <p:spPr>
            <a:xfrm>
              <a:off x="8332676" y="3520597"/>
              <a:ext cx="88441" cy="65250"/>
            </a:xfrm>
            <a:custGeom>
              <a:avLst/>
              <a:gdLst/>
              <a:ahLst/>
              <a:cxnLst/>
              <a:rect l="l" t="t" r="r" b="b"/>
              <a:pathLst>
                <a:path w="2517" h="1857" extrusionOk="0">
                  <a:moveTo>
                    <a:pt x="0" y="0"/>
                  </a:moveTo>
                  <a:lnTo>
                    <a:pt x="88" y="1856"/>
                  </a:lnTo>
                  <a:lnTo>
                    <a:pt x="2516" y="1856"/>
                  </a:lnTo>
                  <a:lnTo>
                    <a:pt x="2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0"/>
            <p:cNvSpPr/>
            <p:nvPr/>
          </p:nvSpPr>
          <p:spPr>
            <a:xfrm>
              <a:off x="8072127" y="3336368"/>
              <a:ext cx="79727" cy="65250"/>
            </a:xfrm>
            <a:custGeom>
              <a:avLst/>
              <a:gdLst/>
              <a:ahLst/>
              <a:cxnLst/>
              <a:rect l="l" t="t" r="r" b="b"/>
              <a:pathLst>
                <a:path w="2269" h="1857" extrusionOk="0">
                  <a:moveTo>
                    <a:pt x="177" y="1"/>
                  </a:moveTo>
                  <a:lnTo>
                    <a:pt x="0" y="1857"/>
                  </a:lnTo>
                  <a:lnTo>
                    <a:pt x="2179" y="1857"/>
                  </a:lnTo>
                  <a:lnTo>
                    <a:pt x="22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0"/>
            <p:cNvSpPr/>
            <p:nvPr/>
          </p:nvSpPr>
          <p:spPr>
            <a:xfrm>
              <a:off x="8328178" y="3422702"/>
              <a:ext cx="84506" cy="75827"/>
            </a:xfrm>
            <a:custGeom>
              <a:avLst/>
              <a:gdLst/>
              <a:ahLst/>
              <a:cxnLst/>
              <a:rect l="l" t="t" r="r" b="b"/>
              <a:pathLst>
                <a:path w="2405" h="2158" extrusionOk="0">
                  <a:moveTo>
                    <a:pt x="0" y="1"/>
                  </a:moveTo>
                  <a:lnTo>
                    <a:pt x="103" y="2157"/>
                  </a:lnTo>
                  <a:lnTo>
                    <a:pt x="2405" y="2157"/>
                  </a:lnTo>
                  <a:lnTo>
                    <a:pt x="22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0"/>
            <p:cNvSpPr/>
            <p:nvPr/>
          </p:nvSpPr>
          <p:spPr>
            <a:xfrm>
              <a:off x="8248520" y="3422702"/>
              <a:ext cx="61385" cy="75827"/>
            </a:xfrm>
            <a:custGeom>
              <a:avLst/>
              <a:gdLst/>
              <a:ahLst/>
              <a:cxnLst/>
              <a:rect l="l" t="t" r="r" b="b"/>
              <a:pathLst>
                <a:path w="1747" h="2158" extrusionOk="0">
                  <a:moveTo>
                    <a:pt x="1" y="1"/>
                  </a:moveTo>
                  <a:lnTo>
                    <a:pt x="1" y="2157"/>
                  </a:lnTo>
                  <a:lnTo>
                    <a:pt x="1747" y="2157"/>
                  </a:lnTo>
                  <a:lnTo>
                    <a:pt x="1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0"/>
            <p:cNvSpPr/>
            <p:nvPr/>
          </p:nvSpPr>
          <p:spPr>
            <a:xfrm>
              <a:off x="8323891" y="3336368"/>
              <a:ext cx="79727" cy="65250"/>
            </a:xfrm>
            <a:custGeom>
              <a:avLst/>
              <a:gdLst/>
              <a:ahLst/>
              <a:cxnLst/>
              <a:rect l="l" t="t" r="r" b="b"/>
              <a:pathLst>
                <a:path w="2269" h="1857" extrusionOk="0">
                  <a:moveTo>
                    <a:pt x="0" y="1"/>
                  </a:moveTo>
                  <a:lnTo>
                    <a:pt x="88" y="1857"/>
                  </a:lnTo>
                  <a:lnTo>
                    <a:pt x="2268" y="185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0"/>
            <p:cNvSpPr/>
            <p:nvPr/>
          </p:nvSpPr>
          <p:spPr>
            <a:xfrm>
              <a:off x="8183269" y="3606896"/>
              <a:ext cx="108469" cy="32643"/>
            </a:xfrm>
            <a:custGeom>
              <a:avLst/>
              <a:gdLst/>
              <a:ahLst/>
              <a:cxnLst/>
              <a:rect l="l" t="t" r="r" b="b"/>
              <a:pathLst>
                <a:path w="3087" h="929" extrusionOk="0">
                  <a:moveTo>
                    <a:pt x="0" y="1"/>
                  </a:moveTo>
                  <a:lnTo>
                    <a:pt x="0" y="929"/>
                  </a:lnTo>
                  <a:lnTo>
                    <a:pt x="3086" y="929"/>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0"/>
            <p:cNvSpPr/>
            <p:nvPr/>
          </p:nvSpPr>
          <p:spPr>
            <a:xfrm>
              <a:off x="8150660" y="3661606"/>
              <a:ext cx="173685" cy="43219"/>
            </a:xfrm>
            <a:custGeom>
              <a:avLst/>
              <a:gdLst/>
              <a:ahLst/>
              <a:cxnLst/>
              <a:rect l="l" t="t" r="r" b="b"/>
              <a:pathLst>
                <a:path w="4943" h="1230" extrusionOk="0">
                  <a:moveTo>
                    <a:pt x="1557" y="1"/>
                  </a:moveTo>
                  <a:lnTo>
                    <a:pt x="1557" y="629"/>
                  </a:lnTo>
                  <a:lnTo>
                    <a:pt x="0" y="629"/>
                  </a:lnTo>
                  <a:lnTo>
                    <a:pt x="0" y="1229"/>
                  </a:lnTo>
                  <a:lnTo>
                    <a:pt x="4942" y="1229"/>
                  </a:lnTo>
                  <a:lnTo>
                    <a:pt x="4942" y="629"/>
                  </a:lnTo>
                  <a:lnTo>
                    <a:pt x="3413" y="629"/>
                  </a:lnTo>
                  <a:lnTo>
                    <a:pt x="34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6" name="Google Shape;2436;p50"/>
          <p:cNvGrpSpPr/>
          <p:nvPr/>
        </p:nvGrpSpPr>
        <p:grpSpPr>
          <a:xfrm>
            <a:off x="1600105" y="3336368"/>
            <a:ext cx="237951" cy="368452"/>
            <a:chOff x="1600105" y="3336368"/>
            <a:chExt cx="237951" cy="368452"/>
          </a:xfrm>
        </p:grpSpPr>
        <p:sp>
          <p:nvSpPr>
            <p:cNvPr id="2437" name="Google Shape;2437;p50"/>
            <p:cNvSpPr/>
            <p:nvPr/>
          </p:nvSpPr>
          <p:spPr>
            <a:xfrm>
              <a:off x="1762619" y="3574709"/>
              <a:ext cx="21715" cy="21715"/>
            </a:xfrm>
            <a:custGeom>
              <a:avLst/>
              <a:gdLst/>
              <a:ahLst/>
              <a:cxnLst/>
              <a:rect l="l" t="t" r="r" b="b"/>
              <a:pathLst>
                <a:path w="618" h="618" extrusionOk="0">
                  <a:moveTo>
                    <a:pt x="310" y="1"/>
                  </a:moveTo>
                  <a:cubicBezTo>
                    <a:pt x="138" y="1"/>
                    <a:pt x="0" y="139"/>
                    <a:pt x="0" y="310"/>
                  </a:cubicBezTo>
                  <a:cubicBezTo>
                    <a:pt x="0" y="480"/>
                    <a:pt x="138" y="618"/>
                    <a:pt x="310" y="618"/>
                  </a:cubicBezTo>
                  <a:cubicBezTo>
                    <a:pt x="479" y="618"/>
                    <a:pt x="617" y="480"/>
                    <a:pt x="617" y="310"/>
                  </a:cubicBezTo>
                  <a:cubicBezTo>
                    <a:pt x="617" y="139"/>
                    <a:pt x="479" y="1"/>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0"/>
            <p:cNvSpPr/>
            <p:nvPr/>
          </p:nvSpPr>
          <p:spPr>
            <a:xfrm>
              <a:off x="1660296" y="3336368"/>
              <a:ext cx="119011" cy="43219"/>
            </a:xfrm>
            <a:custGeom>
              <a:avLst/>
              <a:gdLst/>
              <a:ahLst/>
              <a:cxnLst/>
              <a:rect l="l" t="t" r="r" b="b"/>
              <a:pathLst>
                <a:path w="3387" h="1230" extrusionOk="0">
                  <a:moveTo>
                    <a:pt x="0" y="1"/>
                  </a:moveTo>
                  <a:lnTo>
                    <a:pt x="912" y="1229"/>
                  </a:lnTo>
                  <a:lnTo>
                    <a:pt x="2448" y="1229"/>
                  </a:lnTo>
                  <a:lnTo>
                    <a:pt x="33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0"/>
            <p:cNvSpPr/>
            <p:nvPr/>
          </p:nvSpPr>
          <p:spPr>
            <a:xfrm>
              <a:off x="1654288" y="3444698"/>
              <a:ext cx="21715" cy="21715"/>
            </a:xfrm>
            <a:custGeom>
              <a:avLst/>
              <a:gdLst/>
              <a:ahLst/>
              <a:cxnLst/>
              <a:rect l="l" t="t" r="r" b="b"/>
              <a:pathLst>
                <a:path w="618" h="618" extrusionOk="0">
                  <a:moveTo>
                    <a:pt x="308" y="1"/>
                  </a:moveTo>
                  <a:cubicBezTo>
                    <a:pt x="139" y="1"/>
                    <a:pt x="0" y="139"/>
                    <a:pt x="0" y="310"/>
                  </a:cubicBezTo>
                  <a:cubicBezTo>
                    <a:pt x="0" y="480"/>
                    <a:pt x="139" y="618"/>
                    <a:pt x="308" y="618"/>
                  </a:cubicBezTo>
                  <a:cubicBezTo>
                    <a:pt x="479" y="618"/>
                    <a:pt x="617" y="480"/>
                    <a:pt x="617" y="310"/>
                  </a:cubicBezTo>
                  <a:cubicBezTo>
                    <a:pt x="617" y="139"/>
                    <a:pt x="479"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0"/>
            <p:cNvSpPr/>
            <p:nvPr/>
          </p:nvSpPr>
          <p:spPr>
            <a:xfrm>
              <a:off x="1600105" y="3336368"/>
              <a:ext cx="237951" cy="368452"/>
            </a:xfrm>
            <a:custGeom>
              <a:avLst/>
              <a:gdLst/>
              <a:ahLst/>
              <a:cxnLst/>
              <a:rect l="l" t="t" r="r" b="b"/>
              <a:pathLst>
                <a:path w="6772" h="10486" extrusionOk="0">
                  <a:moveTo>
                    <a:pt x="1850" y="2458"/>
                  </a:moveTo>
                  <a:cubicBezTo>
                    <a:pt x="2261" y="2458"/>
                    <a:pt x="2609" y="2721"/>
                    <a:pt x="2739" y="3085"/>
                  </a:cubicBezTo>
                  <a:lnTo>
                    <a:pt x="4294" y="3085"/>
                  </a:lnTo>
                  <a:cubicBezTo>
                    <a:pt x="5010" y="3085"/>
                    <a:pt x="5587" y="3671"/>
                    <a:pt x="5547" y="4387"/>
                  </a:cubicBezTo>
                  <a:cubicBezTo>
                    <a:pt x="5509" y="5030"/>
                    <a:pt x="4973" y="5544"/>
                    <a:pt x="4320" y="5544"/>
                  </a:cubicBezTo>
                  <a:lnTo>
                    <a:pt x="2482" y="5544"/>
                  </a:lnTo>
                  <a:cubicBezTo>
                    <a:pt x="2149" y="5544"/>
                    <a:pt x="1864" y="5802"/>
                    <a:pt x="1852" y="6135"/>
                  </a:cubicBezTo>
                  <a:cubicBezTo>
                    <a:pt x="1840" y="6483"/>
                    <a:pt x="2119" y="6772"/>
                    <a:pt x="2466" y="6772"/>
                  </a:cubicBezTo>
                  <a:lnTo>
                    <a:pt x="4045" y="6772"/>
                  </a:lnTo>
                  <a:cubicBezTo>
                    <a:pt x="4175" y="6406"/>
                    <a:pt x="4524" y="6144"/>
                    <a:pt x="4934" y="6144"/>
                  </a:cubicBezTo>
                  <a:cubicBezTo>
                    <a:pt x="5024" y="6144"/>
                    <a:pt x="5116" y="6156"/>
                    <a:pt x="5210" y="6183"/>
                  </a:cubicBezTo>
                  <a:cubicBezTo>
                    <a:pt x="5512" y="6269"/>
                    <a:pt x="5751" y="6510"/>
                    <a:pt x="5837" y="6812"/>
                  </a:cubicBezTo>
                  <a:cubicBezTo>
                    <a:pt x="6017" y="7449"/>
                    <a:pt x="5541" y="8027"/>
                    <a:pt x="4933" y="8027"/>
                  </a:cubicBezTo>
                  <a:cubicBezTo>
                    <a:pt x="4524" y="8027"/>
                    <a:pt x="4176" y="7765"/>
                    <a:pt x="4045" y="7400"/>
                  </a:cubicBezTo>
                  <a:lnTo>
                    <a:pt x="2491" y="7400"/>
                  </a:lnTo>
                  <a:cubicBezTo>
                    <a:pt x="1774" y="7400"/>
                    <a:pt x="1197" y="6814"/>
                    <a:pt x="1237" y="6100"/>
                  </a:cubicBezTo>
                  <a:cubicBezTo>
                    <a:pt x="1276" y="5454"/>
                    <a:pt x="1812" y="4943"/>
                    <a:pt x="2464" y="4943"/>
                  </a:cubicBezTo>
                  <a:lnTo>
                    <a:pt x="4302" y="4943"/>
                  </a:lnTo>
                  <a:cubicBezTo>
                    <a:pt x="4636" y="4943"/>
                    <a:pt x="4921" y="4684"/>
                    <a:pt x="4933" y="4351"/>
                  </a:cubicBezTo>
                  <a:cubicBezTo>
                    <a:pt x="4945" y="4001"/>
                    <a:pt x="4665" y="3714"/>
                    <a:pt x="4319" y="3714"/>
                  </a:cubicBezTo>
                  <a:lnTo>
                    <a:pt x="2739" y="3714"/>
                  </a:lnTo>
                  <a:cubicBezTo>
                    <a:pt x="2609" y="4079"/>
                    <a:pt x="2261" y="4342"/>
                    <a:pt x="1852" y="4342"/>
                  </a:cubicBezTo>
                  <a:cubicBezTo>
                    <a:pt x="1762" y="4342"/>
                    <a:pt x="1669" y="4329"/>
                    <a:pt x="1575" y="4302"/>
                  </a:cubicBezTo>
                  <a:cubicBezTo>
                    <a:pt x="1273" y="4216"/>
                    <a:pt x="1034" y="3976"/>
                    <a:pt x="947" y="3673"/>
                  </a:cubicBezTo>
                  <a:cubicBezTo>
                    <a:pt x="768" y="3038"/>
                    <a:pt x="1243" y="2458"/>
                    <a:pt x="1850" y="2458"/>
                  </a:cubicBezTo>
                  <a:close/>
                  <a:moveTo>
                    <a:pt x="2157" y="8628"/>
                  </a:moveTo>
                  <a:lnTo>
                    <a:pt x="2157" y="9257"/>
                  </a:lnTo>
                  <a:lnTo>
                    <a:pt x="1529" y="9257"/>
                  </a:lnTo>
                  <a:lnTo>
                    <a:pt x="1529" y="8628"/>
                  </a:lnTo>
                  <a:close/>
                  <a:moveTo>
                    <a:pt x="3714" y="8628"/>
                  </a:moveTo>
                  <a:lnTo>
                    <a:pt x="3714" y="9257"/>
                  </a:lnTo>
                  <a:lnTo>
                    <a:pt x="3086" y="9257"/>
                  </a:lnTo>
                  <a:lnTo>
                    <a:pt x="3086" y="8628"/>
                  </a:lnTo>
                  <a:close/>
                  <a:moveTo>
                    <a:pt x="5242" y="8628"/>
                  </a:moveTo>
                  <a:lnTo>
                    <a:pt x="5242" y="9257"/>
                  </a:lnTo>
                  <a:lnTo>
                    <a:pt x="4615" y="9257"/>
                  </a:lnTo>
                  <a:lnTo>
                    <a:pt x="4615" y="8628"/>
                  </a:lnTo>
                  <a:close/>
                  <a:moveTo>
                    <a:pt x="0" y="1"/>
                  </a:moveTo>
                  <a:lnTo>
                    <a:pt x="0" y="10485"/>
                  </a:lnTo>
                  <a:lnTo>
                    <a:pt x="6771" y="10485"/>
                  </a:lnTo>
                  <a:lnTo>
                    <a:pt x="6771" y="1"/>
                  </a:lnTo>
                  <a:lnTo>
                    <a:pt x="5865" y="1"/>
                  </a:lnTo>
                  <a:lnTo>
                    <a:pt x="4450" y="1857"/>
                  </a:lnTo>
                  <a:lnTo>
                    <a:pt x="2284" y="1857"/>
                  </a:lnTo>
                  <a:lnTo>
                    <a:pt x="9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 name="Google Shape;2441;p50"/>
          <p:cNvGrpSpPr/>
          <p:nvPr/>
        </p:nvGrpSpPr>
        <p:grpSpPr>
          <a:xfrm>
            <a:off x="7238791" y="3336368"/>
            <a:ext cx="368452" cy="368456"/>
            <a:chOff x="7238791" y="3336368"/>
            <a:chExt cx="368452" cy="368456"/>
          </a:xfrm>
        </p:grpSpPr>
        <p:sp>
          <p:nvSpPr>
            <p:cNvPr id="2442" name="Google Shape;2442;p50"/>
            <p:cNvSpPr/>
            <p:nvPr/>
          </p:nvSpPr>
          <p:spPr>
            <a:xfrm>
              <a:off x="7281940" y="3368976"/>
              <a:ext cx="43219" cy="32643"/>
            </a:xfrm>
            <a:custGeom>
              <a:avLst/>
              <a:gdLst/>
              <a:ahLst/>
              <a:cxnLst/>
              <a:rect l="l" t="t" r="r" b="b"/>
              <a:pathLst>
                <a:path w="1230" h="929" extrusionOk="0">
                  <a:moveTo>
                    <a:pt x="1" y="1"/>
                  </a:moveTo>
                  <a:lnTo>
                    <a:pt x="1" y="929"/>
                  </a:lnTo>
                  <a:lnTo>
                    <a:pt x="1229" y="929"/>
                  </a:lnTo>
                  <a:lnTo>
                    <a:pt x="12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0"/>
            <p:cNvSpPr/>
            <p:nvPr/>
          </p:nvSpPr>
          <p:spPr>
            <a:xfrm>
              <a:off x="7520809" y="3368976"/>
              <a:ext cx="43254" cy="32643"/>
            </a:xfrm>
            <a:custGeom>
              <a:avLst/>
              <a:gdLst/>
              <a:ahLst/>
              <a:cxnLst/>
              <a:rect l="l" t="t" r="r" b="b"/>
              <a:pathLst>
                <a:path w="1231" h="929" extrusionOk="0">
                  <a:moveTo>
                    <a:pt x="1" y="1"/>
                  </a:moveTo>
                  <a:lnTo>
                    <a:pt x="1" y="929"/>
                  </a:lnTo>
                  <a:lnTo>
                    <a:pt x="1231" y="929"/>
                  </a:lnTo>
                  <a:lnTo>
                    <a:pt x="12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0"/>
            <p:cNvSpPr/>
            <p:nvPr/>
          </p:nvSpPr>
          <p:spPr>
            <a:xfrm>
              <a:off x="7347157" y="3336368"/>
              <a:ext cx="151653" cy="65250"/>
            </a:xfrm>
            <a:custGeom>
              <a:avLst/>
              <a:gdLst/>
              <a:ahLst/>
              <a:cxnLst/>
              <a:rect l="l" t="t" r="r" b="b"/>
              <a:pathLst>
                <a:path w="4316" h="1857" extrusionOk="0">
                  <a:moveTo>
                    <a:pt x="1" y="1"/>
                  </a:moveTo>
                  <a:lnTo>
                    <a:pt x="1" y="1857"/>
                  </a:lnTo>
                  <a:lnTo>
                    <a:pt x="4315" y="1857"/>
                  </a:lnTo>
                  <a:lnTo>
                    <a:pt x="43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0"/>
            <p:cNvSpPr/>
            <p:nvPr/>
          </p:nvSpPr>
          <p:spPr>
            <a:xfrm>
              <a:off x="7347157" y="3574288"/>
              <a:ext cx="151653" cy="130536"/>
            </a:xfrm>
            <a:custGeom>
              <a:avLst/>
              <a:gdLst/>
              <a:ahLst/>
              <a:cxnLst/>
              <a:rect l="l" t="t" r="r" b="b"/>
              <a:pathLst>
                <a:path w="4316" h="3715" extrusionOk="0">
                  <a:moveTo>
                    <a:pt x="3688" y="929"/>
                  </a:moveTo>
                  <a:lnTo>
                    <a:pt x="3688" y="1556"/>
                  </a:lnTo>
                  <a:lnTo>
                    <a:pt x="602" y="1556"/>
                  </a:lnTo>
                  <a:lnTo>
                    <a:pt x="602" y="929"/>
                  </a:lnTo>
                  <a:close/>
                  <a:moveTo>
                    <a:pt x="3688" y="2157"/>
                  </a:moveTo>
                  <a:lnTo>
                    <a:pt x="3688" y="2785"/>
                  </a:lnTo>
                  <a:lnTo>
                    <a:pt x="602" y="2785"/>
                  </a:lnTo>
                  <a:lnTo>
                    <a:pt x="602" y="2157"/>
                  </a:lnTo>
                  <a:close/>
                  <a:moveTo>
                    <a:pt x="1" y="1"/>
                  </a:moveTo>
                  <a:lnTo>
                    <a:pt x="1" y="3714"/>
                  </a:lnTo>
                  <a:lnTo>
                    <a:pt x="4315" y="3714"/>
                  </a:lnTo>
                  <a:lnTo>
                    <a:pt x="43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0"/>
            <p:cNvSpPr/>
            <p:nvPr/>
          </p:nvSpPr>
          <p:spPr>
            <a:xfrm>
              <a:off x="7238791" y="3422702"/>
              <a:ext cx="368452" cy="206292"/>
            </a:xfrm>
            <a:custGeom>
              <a:avLst/>
              <a:gdLst/>
              <a:ahLst/>
              <a:cxnLst/>
              <a:rect l="l" t="t" r="r" b="b"/>
              <a:pathLst>
                <a:path w="10486" h="5871" extrusionOk="0">
                  <a:moveTo>
                    <a:pt x="4315" y="1229"/>
                  </a:moveTo>
                  <a:lnTo>
                    <a:pt x="4315" y="1857"/>
                  </a:lnTo>
                  <a:lnTo>
                    <a:pt x="3686" y="1857"/>
                  </a:lnTo>
                  <a:lnTo>
                    <a:pt x="3686" y="1229"/>
                  </a:lnTo>
                  <a:close/>
                  <a:moveTo>
                    <a:pt x="5543" y="1229"/>
                  </a:moveTo>
                  <a:lnTo>
                    <a:pt x="5543" y="1857"/>
                  </a:lnTo>
                  <a:lnTo>
                    <a:pt x="4916" y="1857"/>
                  </a:lnTo>
                  <a:lnTo>
                    <a:pt x="4916" y="1229"/>
                  </a:lnTo>
                  <a:close/>
                  <a:moveTo>
                    <a:pt x="6798" y="1229"/>
                  </a:moveTo>
                  <a:lnTo>
                    <a:pt x="6798" y="1857"/>
                  </a:lnTo>
                  <a:lnTo>
                    <a:pt x="6171" y="1857"/>
                  </a:lnTo>
                  <a:lnTo>
                    <a:pt x="6171" y="1229"/>
                  </a:lnTo>
                  <a:close/>
                  <a:moveTo>
                    <a:pt x="3085" y="929"/>
                  </a:moveTo>
                  <a:lnTo>
                    <a:pt x="3085" y="2786"/>
                  </a:lnTo>
                  <a:lnTo>
                    <a:pt x="1229" y="2786"/>
                  </a:lnTo>
                  <a:lnTo>
                    <a:pt x="1229" y="929"/>
                  </a:lnTo>
                  <a:close/>
                  <a:moveTo>
                    <a:pt x="1" y="1"/>
                  </a:moveTo>
                  <a:lnTo>
                    <a:pt x="1" y="5870"/>
                  </a:lnTo>
                  <a:lnTo>
                    <a:pt x="2457" y="5870"/>
                  </a:lnTo>
                  <a:lnTo>
                    <a:pt x="2457" y="4342"/>
                  </a:lnTo>
                  <a:lnTo>
                    <a:pt x="1857" y="4342"/>
                  </a:lnTo>
                  <a:lnTo>
                    <a:pt x="1857" y="3714"/>
                  </a:lnTo>
                  <a:lnTo>
                    <a:pt x="8629" y="3714"/>
                  </a:lnTo>
                  <a:lnTo>
                    <a:pt x="8629" y="4342"/>
                  </a:lnTo>
                  <a:lnTo>
                    <a:pt x="8000" y="4342"/>
                  </a:lnTo>
                  <a:lnTo>
                    <a:pt x="8000" y="5870"/>
                  </a:lnTo>
                  <a:lnTo>
                    <a:pt x="10485" y="5870"/>
                  </a:lnTo>
                  <a:lnTo>
                    <a:pt x="10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0"/>
            <p:cNvSpPr/>
            <p:nvPr/>
          </p:nvSpPr>
          <p:spPr>
            <a:xfrm>
              <a:off x="7304007" y="3477377"/>
              <a:ext cx="22137" cy="22137"/>
            </a:xfrm>
            <a:custGeom>
              <a:avLst/>
              <a:gdLst/>
              <a:ahLst/>
              <a:cxnLst/>
              <a:rect l="l" t="t" r="r" b="b"/>
              <a:pathLst>
                <a:path w="630" h="630" extrusionOk="0">
                  <a:moveTo>
                    <a:pt x="1" y="0"/>
                  </a:moveTo>
                  <a:lnTo>
                    <a:pt x="1" y="629"/>
                  </a:lnTo>
                  <a:lnTo>
                    <a:pt x="630" y="629"/>
                  </a:lnTo>
                  <a:lnTo>
                    <a:pt x="6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8" name="Google Shape;2448;p50"/>
          <p:cNvGrpSpPr/>
          <p:nvPr/>
        </p:nvGrpSpPr>
        <p:grpSpPr>
          <a:xfrm>
            <a:off x="6423902" y="3336368"/>
            <a:ext cx="368487" cy="368452"/>
            <a:chOff x="6423902" y="3336368"/>
            <a:chExt cx="368487" cy="368452"/>
          </a:xfrm>
        </p:grpSpPr>
        <p:sp>
          <p:nvSpPr>
            <p:cNvPr id="2449" name="Google Shape;2449;p50"/>
            <p:cNvSpPr/>
            <p:nvPr/>
          </p:nvSpPr>
          <p:spPr>
            <a:xfrm>
              <a:off x="6575629" y="3488094"/>
              <a:ext cx="65075" cy="65040"/>
            </a:xfrm>
            <a:custGeom>
              <a:avLst/>
              <a:gdLst/>
              <a:ahLst/>
              <a:cxnLst/>
              <a:rect l="l" t="t" r="r" b="b"/>
              <a:pathLst>
                <a:path w="1852" h="1851" extrusionOk="0">
                  <a:moveTo>
                    <a:pt x="1226" y="596"/>
                  </a:moveTo>
                  <a:lnTo>
                    <a:pt x="1226" y="1226"/>
                  </a:lnTo>
                  <a:lnTo>
                    <a:pt x="598" y="1226"/>
                  </a:lnTo>
                  <a:lnTo>
                    <a:pt x="598" y="596"/>
                  </a:lnTo>
                  <a:close/>
                  <a:moveTo>
                    <a:pt x="925" y="0"/>
                  </a:moveTo>
                  <a:cubicBezTo>
                    <a:pt x="415" y="0"/>
                    <a:pt x="0" y="414"/>
                    <a:pt x="0" y="925"/>
                  </a:cubicBezTo>
                  <a:cubicBezTo>
                    <a:pt x="0" y="1435"/>
                    <a:pt x="415" y="1850"/>
                    <a:pt x="925" y="1850"/>
                  </a:cubicBezTo>
                  <a:cubicBezTo>
                    <a:pt x="1437" y="1850"/>
                    <a:pt x="1852" y="1435"/>
                    <a:pt x="1852" y="925"/>
                  </a:cubicBezTo>
                  <a:cubicBezTo>
                    <a:pt x="1852" y="415"/>
                    <a:pt x="1435" y="0"/>
                    <a:pt x="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0"/>
            <p:cNvSpPr/>
            <p:nvPr/>
          </p:nvSpPr>
          <p:spPr>
            <a:xfrm>
              <a:off x="6423902" y="3336368"/>
              <a:ext cx="368487" cy="368452"/>
            </a:xfrm>
            <a:custGeom>
              <a:avLst/>
              <a:gdLst/>
              <a:ahLst/>
              <a:cxnLst/>
              <a:rect l="l" t="t" r="r" b="b"/>
              <a:pathLst>
                <a:path w="10487" h="10486" extrusionOk="0">
                  <a:moveTo>
                    <a:pt x="5243" y="3701"/>
                  </a:moveTo>
                  <a:cubicBezTo>
                    <a:pt x="6094" y="3701"/>
                    <a:pt x="6785" y="4393"/>
                    <a:pt x="6785" y="5243"/>
                  </a:cubicBezTo>
                  <a:cubicBezTo>
                    <a:pt x="6785" y="6092"/>
                    <a:pt x="6094" y="6784"/>
                    <a:pt x="5243" y="6784"/>
                  </a:cubicBezTo>
                  <a:cubicBezTo>
                    <a:pt x="4394" y="6784"/>
                    <a:pt x="3702" y="6092"/>
                    <a:pt x="3702" y="5243"/>
                  </a:cubicBezTo>
                  <a:cubicBezTo>
                    <a:pt x="3702" y="4393"/>
                    <a:pt x="4394" y="3701"/>
                    <a:pt x="5243" y="3701"/>
                  </a:cubicBezTo>
                  <a:close/>
                  <a:moveTo>
                    <a:pt x="1" y="1"/>
                  </a:moveTo>
                  <a:lnTo>
                    <a:pt x="1" y="2276"/>
                  </a:lnTo>
                  <a:lnTo>
                    <a:pt x="930" y="3206"/>
                  </a:lnTo>
                  <a:lnTo>
                    <a:pt x="930" y="4315"/>
                  </a:lnTo>
                  <a:lnTo>
                    <a:pt x="936" y="4315"/>
                  </a:lnTo>
                  <a:cubicBezTo>
                    <a:pt x="471" y="4712"/>
                    <a:pt x="199" y="5020"/>
                    <a:pt x="184" y="5039"/>
                  </a:cubicBezTo>
                  <a:lnTo>
                    <a:pt x="4" y="5243"/>
                  </a:lnTo>
                  <a:lnTo>
                    <a:pt x="184" y="5447"/>
                  </a:lnTo>
                  <a:cubicBezTo>
                    <a:pt x="200" y="5465"/>
                    <a:pt x="471" y="5773"/>
                    <a:pt x="936" y="6171"/>
                  </a:cubicBezTo>
                  <a:lnTo>
                    <a:pt x="930" y="6171"/>
                  </a:lnTo>
                  <a:lnTo>
                    <a:pt x="930" y="7276"/>
                  </a:lnTo>
                  <a:lnTo>
                    <a:pt x="1" y="8201"/>
                  </a:lnTo>
                  <a:lnTo>
                    <a:pt x="1" y="10485"/>
                  </a:lnTo>
                  <a:lnTo>
                    <a:pt x="630" y="10485"/>
                  </a:lnTo>
                  <a:lnTo>
                    <a:pt x="630" y="8454"/>
                  </a:lnTo>
                  <a:lnTo>
                    <a:pt x="1558" y="7529"/>
                  </a:lnTo>
                  <a:lnTo>
                    <a:pt x="1558" y="6651"/>
                  </a:lnTo>
                  <a:cubicBezTo>
                    <a:pt x="1852" y="6870"/>
                    <a:pt x="2150" y="7065"/>
                    <a:pt x="2459" y="7239"/>
                  </a:cubicBezTo>
                  <a:lnTo>
                    <a:pt x="2459" y="7890"/>
                  </a:lnTo>
                  <a:lnTo>
                    <a:pt x="1558" y="8815"/>
                  </a:lnTo>
                  <a:lnTo>
                    <a:pt x="1558" y="10485"/>
                  </a:lnTo>
                  <a:lnTo>
                    <a:pt x="2159" y="10485"/>
                  </a:lnTo>
                  <a:lnTo>
                    <a:pt x="2159" y="9071"/>
                  </a:lnTo>
                  <a:lnTo>
                    <a:pt x="3087" y="8146"/>
                  </a:lnTo>
                  <a:lnTo>
                    <a:pt x="3087" y="7539"/>
                  </a:lnTo>
                  <a:cubicBezTo>
                    <a:pt x="3398" y="7673"/>
                    <a:pt x="3708" y="7779"/>
                    <a:pt x="4015" y="7858"/>
                  </a:cubicBezTo>
                  <a:lnTo>
                    <a:pt x="4015" y="8507"/>
                  </a:lnTo>
                  <a:lnTo>
                    <a:pt x="3087" y="9432"/>
                  </a:lnTo>
                  <a:lnTo>
                    <a:pt x="3087" y="10485"/>
                  </a:lnTo>
                  <a:lnTo>
                    <a:pt x="3688" y="10485"/>
                  </a:lnTo>
                  <a:lnTo>
                    <a:pt x="3688" y="9687"/>
                  </a:lnTo>
                  <a:lnTo>
                    <a:pt x="4616" y="8762"/>
                  </a:lnTo>
                  <a:lnTo>
                    <a:pt x="4616" y="7977"/>
                  </a:lnTo>
                  <a:cubicBezTo>
                    <a:pt x="4823" y="8003"/>
                    <a:pt x="5026" y="8017"/>
                    <a:pt x="5230" y="8017"/>
                  </a:cubicBezTo>
                  <a:cubicBezTo>
                    <a:pt x="5432" y="8017"/>
                    <a:pt x="5635" y="8004"/>
                    <a:pt x="5845" y="7977"/>
                  </a:cubicBezTo>
                  <a:lnTo>
                    <a:pt x="5845" y="8762"/>
                  </a:lnTo>
                  <a:lnTo>
                    <a:pt x="6773" y="9687"/>
                  </a:lnTo>
                  <a:lnTo>
                    <a:pt x="6773" y="10485"/>
                  </a:lnTo>
                  <a:lnTo>
                    <a:pt x="7401" y="10485"/>
                  </a:lnTo>
                  <a:lnTo>
                    <a:pt x="7401" y="9432"/>
                  </a:lnTo>
                  <a:lnTo>
                    <a:pt x="6473" y="8507"/>
                  </a:lnTo>
                  <a:lnTo>
                    <a:pt x="6473" y="7858"/>
                  </a:lnTo>
                  <a:cubicBezTo>
                    <a:pt x="6781" y="7779"/>
                    <a:pt x="7090" y="7673"/>
                    <a:pt x="7401" y="7539"/>
                  </a:cubicBezTo>
                  <a:lnTo>
                    <a:pt x="7401" y="8146"/>
                  </a:lnTo>
                  <a:lnTo>
                    <a:pt x="8329" y="9071"/>
                  </a:lnTo>
                  <a:lnTo>
                    <a:pt x="8329" y="10485"/>
                  </a:lnTo>
                  <a:lnTo>
                    <a:pt x="8930" y="10485"/>
                  </a:lnTo>
                  <a:lnTo>
                    <a:pt x="8930" y="8815"/>
                  </a:lnTo>
                  <a:lnTo>
                    <a:pt x="8029" y="7890"/>
                  </a:lnTo>
                  <a:lnTo>
                    <a:pt x="8029" y="7239"/>
                  </a:lnTo>
                  <a:cubicBezTo>
                    <a:pt x="8339" y="7065"/>
                    <a:pt x="8637" y="6869"/>
                    <a:pt x="8930" y="6651"/>
                  </a:cubicBezTo>
                  <a:lnTo>
                    <a:pt x="8930" y="7527"/>
                  </a:lnTo>
                  <a:lnTo>
                    <a:pt x="9858" y="8455"/>
                  </a:lnTo>
                  <a:lnTo>
                    <a:pt x="9858" y="10485"/>
                  </a:lnTo>
                  <a:lnTo>
                    <a:pt x="10487" y="10485"/>
                  </a:lnTo>
                  <a:lnTo>
                    <a:pt x="10487" y="8209"/>
                  </a:lnTo>
                  <a:lnTo>
                    <a:pt x="9557" y="7281"/>
                  </a:lnTo>
                  <a:lnTo>
                    <a:pt x="9557" y="6171"/>
                  </a:lnTo>
                  <a:lnTo>
                    <a:pt x="9553" y="6171"/>
                  </a:lnTo>
                  <a:cubicBezTo>
                    <a:pt x="10017" y="5773"/>
                    <a:pt x="10289" y="5465"/>
                    <a:pt x="10304" y="5447"/>
                  </a:cubicBezTo>
                  <a:lnTo>
                    <a:pt x="10484" y="5243"/>
                  </a:lnTo>
                  <a:lnTo>
                    <a:pt x="10304" y="5038"/>
                  </a:lnTo>
                  <a:cubicBezTo>
                    <a:pt x="10289" y="5020"/>
                    <a:pt x="10017" y="4712"/>
                    <a:pt x="9553" y="4314"/>
                  </a:cubicBezTo>
                  <a:lnTo>
                    <a:pt x="9557" y="4314"/>
                  </a:lnTo>
                  <a:lnTo>
                    <a:pt x="9557" y="3204"/>
                  </a:lnTo>
                  <a:lnTo>
                    <a:pt x="10487" y="2276"/>
                  </a:lnTo>
                  <a:lnTo>
                    <a:pt x="10487" y="1"/>
                  </a:lnTo>
                  <a:lnTo>
                    <a:pt x="9858" y="1"/>
                  </a:lnTo>
                  <a:lnTo>
                    <a:pt x="9858" y="2031"/>
                  </a:lnTo>
                  <a:lnTo>
                    <a:pt x="8930" y="2956"/>
                  </a:lnTo>
                  <a:lnTo>
                    <a:pt x="8930" y="3835"/>
                  </a:lnTo>
                  <a:cubicBezTo>
                    <a:pt x="8638" y="3616"/>
                    <a:pt x="8339" y="3421"/>
                    <a:pt x="8029" y="3246"/>
                  </a:cubicBezTo>
                  <a:lnTo>
                    <a:pt x="8029" y="2596"/>
                  </a:lnTo>
                  <a:lnTo>
                    <a:pt x="8930" y="1670"/>
                  </a:lnTo>
                  <a:lnTo>
                    <a:pt x="8930" y="1"/>
                  </a:lnTo>
                  <a:lnTo>
                    <a:pt x="8329" y="1"/>
                  </a:lnTo>
                  <a:lnTo>
                    <a:pt x="8329" y="1415"/>
                  </a:lnTo>
                  <a:lnTo>
                    <a:pt x="7401" y="2340"/>
                  </a:lnTo>
                  <a:lnTo>
                    <a:pt x="7401" y="2946"/>
                  </a:lnTo>
                  <a:cubicBezTo>
                    <a:pt x="7090" y="2813"/>
                    <a:pt x="6779" y="2706"/>
                    <a:pt x="6473" y="2629"/>
                  </a:cubicBezTo>
                  <a:lnTo>
                    <a:pt x="6473" y="1979"/>
                  </a:lnTo>
                  <a:lnTo>
                    <a:pt x="7401" y="1054"/>
                  </a:lnTo>
                  <a:lnTo>
                    <a:pt x="7401" y="1"/>
                  </a:lnTo>
                  <a:lnTo>
                    <a:pt x="6800" y="1"/>
                  </a:lnTo>
                  <a:lnTo>
                    <a:pt x="6800" y="798"/>
                  </a:lnTo>
                  <a:lnTo>
                    <a:pt x="5872" y="1723"/>
                  </a:lnTo>
                  <a:lnTo>
                    <a:pt x="5872" y="2510"/>
                  </a:lnTo>
                  <a:cubicBezTo>
                    <a:pt x="5660" y="2482"/>
                    <a:pt x="5452" y="2468"/>
                    <a:pt x="5244" y="2468"/>
                  </a:cubicBezTo>
                  <a:cubicBezTo>
                    <a:pt x="5038" y="2468"/>
                    <a:pt x="4831" y="2482"/>
                    <a:pt x="4616" y="2510"/>
                  </a:cubicBezTo>
                  <a:lnTo>
                    <a:pt x="4616" y="1723"/>
                  </a:lnTo>
                  <a:lnTo>
                    <a:pt x="3688" y="798"/>
                  </a:lnTo>
                  <a:lnTo>
                    <a:pt x="3688" y="1"/>
                  </a:lnTo>
                  <a:lnTo>
                    <a:pt x="3087" y="1"/>
                  </a:lnTo>
                  <a:lnTo>
                    <a:pt x="3087" y="1054"/>
                  </a:lnTo>
                  <a:lnTo>
                    <a:pt x="4015" y="1979"/>
                  </a:lnTo>
                  <a:lnTo>
                    <a:pt x="4015" y="2629"/>
                  </a:lnTo>
                  <a:cubicBezTo>
                    <a:pt x="3708" y="2706"/>
                    <a:pt x="3398" y="2813"/>
                    <a:pt x="3087" y="2946"/>
                  </a:cubicBezTo>
                  <a:lnTo>
                    <a:pt x="3087" y="2340"/>
                  </a:lnTo>
                  <a:lnTo>
                    <a:pt x="2159" y="1415"/>
                  </a:lnTo>
                  <a:lnTo>
                    <a:pt x="2159" y="1"/>
                  </a:lnTo>
                  <a:lnTo>
                    <a:pt x="1558" y="1"/>
                  </a:lnTo>
                  <a:lnTo>
                    <a:pt x="1558" y="1670"/>
                  </a:lnTo>
                  <a:lnTo>
                    <a:pt x="2459" y="2596"/>
                  </a:lnTo>
                  <a:lnTo>
                    <a:pt x="2459" y="3246"/>
                  </a:lnTo>
                  <a:cubicBezTo>
                    <a:pt x="2148" y="3420"/>
                    <a:pt x="1851" y="3616"/>
                    <a:pt x="1558" y="3835"/>
                  </a:cubicBezTo>
                  <a:lnTo>
                    <a:pt x="1558" y="2959"/>
                  </a:lnTo>
                  <a:lnTo>
                    <a:pt x="630" y="2029"/>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50"/>
          <p:cNvGrpSpPr/>
          <p:nvPr/>
        </p:nvGrpSpPr>
        <p:grpSpPr>
          <a:xfrm>
            <a:off x="5635965" y="3336368"/>
            <a:ext cx="314691" cy="368457"/>
            <a:chOff x="5635965" y="3336368"/>
            <a:chExt cx="314691" cy="368457"/>
          </a:xfrm>
        </p:grpSpPr>
        <p:sp>
          <p:nvSpPr>
            <p:cNvPr id="2452" name="Google Shape;2452;p50"/>
            <p:cNvSpPr/>
            <p:nvPr/>
          </p:nvSpPr>
          <p:spPr>
            <a:xfrm>
              <a:off x="5635965" y="3639504"/>
              <a:ext cx="314691" cy="65321"/>
            </a:xfrm>
            <a:custGeom>
              <a:avLst/>
              <a:gdLst/>
              <a:ahLst/>
              <a:cxnLst/>
              <a:rect l="l" t="t" r="r" b="b"/>
              <a:pathLst>
                <a:path w="8956" h="1859" extrusionOk="0">
                  <a:moveTo>
                    <a:pt x="0" y="1"/>
                  </a:moveTo>
                  <a:lnTo>
                    <a:pt x="0" y="1858"/>
                  </a:lnTo>
                  <a:lnTo>
                    <a:pt x="7399" y="1858"/>
                  </a:lnTo>
                  <a:lnTo>
                    <a:pt x="7399" y="1258"/>
                  </a:lnTo>
                  <a:lnTo>
                    <a:pt x="8956" y="1258"/>
                  </a:lnTo>
                  <a:lnTo>
                    <a:pt x="8956" y="630"/>
                  </a:lnTo>
                  <a:lnTo>
                    <a:pt x="7399" y="630"/>
                  </a:lnTo>
                  <a:lnTo>
                    <a:pt x="73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0"/>
            <p:cNvSpPr/>
            <p:nvPr/>
          </p:nvSpPr>
          <p:spPr>
            <a:xfrm>
              <a:off x="5690183" y="3336368"/>
              <a:ext cx="152145" cy="65145"/>
            </a:xfrm>
            <a:custGeom>
              <a:avLst/>
              <a:gdLst/>
              <a:ahLst/>
              <a:cxnLst/>
              <a:rect l="l" t="t" r="r" b="b"/>
              <a:pathLst>
                <a:path w="4330" h="1854" extrusionOk="0">
                  <a:moveTo>
                    <a:pt x="2163" y="1"/>
                  </a:moveTo>
                  <a:lnTo>
                    <a:pt x="1" y="927"/>
                  </a:lnTo>
                  <a:lnTo>
                    <a:pt x="2163" y="1854"/>
                  </a:lnTo>
                  <a:lnTo>
                    <a:pt x="4330" y="929"/>
                  </a:lnTo>
                  <a:lnTo>
                    <a:pt x="21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0"/>
            <p:cNvSpPr/>
            <p:nvPr/>
          </p:nvSpPr>
          <p:spPr>
            <a:xfrm>
              <a:off x="5777009" y="3388161"/>
              <a:ext cx="75792" cy="129798"/>
            </a:xfrm>
            <a:custGeom>
              <a:avLst/>
              <a:gdLst/>
              <a:ahLst/>
              <a:cxnLst/>
              <a:rect l="l" t="t" r="r" b="b"/>
              <a:pathLst>
                <a:path w="2157" h="3694" extrusionOk="0">
                  <a:moveTo>
                    <a:pt x="2156" y="1"/>
                  </a:moveTo>
                  <a:lnTo>
                    <a:pt x="0" y="921"/>
                  </a:lnTo>
                  <a:lnTo>
                    <a:pt x="0" y="3693"/>
                  </a:lnTo>
                  <a:lnTo>
                    <a:pt x="2156" y="2770"/>
                  </a:lnTo>
                  <a:lnTo>
                    <a:pt x="21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0"/>
            <p:cNvSpPr/>
            <p:nvPr/>
          </p:nvSpPr>
          <p:spPr>
            <a:xfrm>
              <a:off x="5679115" y="3388021"/>
              <a:ext cx="75862" cy="129938"/>
            </a:xfrm>
            <a:custGeom>
              <a:avLst/>
              <a:gdLst/>
              <a:ahLst/>
              <a:cxnLst/>
              <a:rect l="l" t="t" r="r" b="b"/>
              <a:pathLst>
                <a:path w="2159" h="3698" extrusionOk="0">
                  <a:moveTo>
                    <a:pt x="1" y="0"/>
                  </a:moveTo>
                  <a:lnTo>
                    <a:pt x="1" y="2774"/>
                  </a:lnTo>
                  <a:lnTo>
                    <a:pt x="2158" y="3697"/>
                  </a:lnTo>
                  <a:lnTo>
                    <a:pt x="2158" y="92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0"/>
            <p:cNvSpPr/>
            <p:nvPr/>
          </p:nvSpPr>
          <p:spPr>
            <a:xfrm>
              <a:off x="5675812" y="3527589"/>
              <a:ext cx="179974" cy="90866"/>
            </a:xfrm>
            <a:custGeom>
              <a:avLst/>
              <a:gdLst/>
              <a:ahLst/>
              <a:cxnLst/>
              <a:rect l="l" t="t" r="r" b="b"/>
              <a:pathLst>
                <a:path w="5122" h="2586" extrusionOk="0">
                  <a:moveTo>
                    <a:pt x="4147" y="0"/>
                  </a:moveTo>
                  <a:lnTo>
                    <a:pt x="3585" y="1958"/>
                  </a:lnTo>
                  <a:lnTo>
                    <a:pt x="2880" y="1958"/>
                  </a:lnTo>
                  <a:lnTo>
                    <a:pt x="2880" y="564"/>
                  </a:lnTo>
                  <a:lnTo>
                    <a:pt x="2251" y="564"/>
                  </a:lnTo>
                  <a:lnTo>
                    <a:pt x="2251" y="1958"/>
                  </a:lnTo>
                  <a:lnTo>
                    <a:pt x="1558" y="1958"/>
                  </a:lnTo>
                  <a:lnTo>
                    <a:pt x="1005" y="20"/>
                  </a:lnTo>
                  <a:lnTo>
                    <a:pt x="410" y="189"/>
                  </a:lnTo>
                  <a:lnTo>
                    <a:pt x="916" y="1958"/>
                  </a:lnTo>
                  <a:lnTo>
                    <a:pt x="157" y="1958"/>
                  </a:lnTo>
                  <a:lnTo>
                    <a:pt x="1" y="2585"/>
                  </a:lnTo>
                  <a:lnTo>
                    <a:pt x="5121" y="2585"/>
                  </a:lnTo>
                  <a:lnTo>
                    <a:pt x="4964" y="1958"/>
                  </a:lnTo>
                  <a:lnTo>
                    <a:pt x="4238" y="1958"/>
                  </a:lnTo>
                  <a:lnTo>
                    <a:pt x="4751" y="173"/>
                  </a:lnTo>
                  <a:lnTo>
                    <a:pt x="4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50"/>
          <p:cNvGrpSpPr/>
          <p:nvPr/>
        </p:nvGrpSpPr>
        <p:grpSpPr>
          <a:xfrm>
            <a:off x="4794231" y="3363705"/>
            <a:ext cx="368487" cy="313747"/>
            <a:chOff x="4794231" y="3363705"/>
            <a:chExt cx="368487" cy="313747"/>
          </a:xfrm>
        </p:grpSpPr>
        <p:sp>
          <p:nvSpPr>
            <p:cNvPr id="2458" name="Google Shape;2458;p50"/>
            <p:cNvSpPr/>
            <p:nvPr/>
          </p:nvSpPr>
          <p:spPr>
            <a:xfrm>
              <a:off x="4923750" y="3472141"/>
              <a:ext cx="22101" cy="32643"/>
            </a:xfrm>
            <a:custGeom>
              <a:avLst/>
              <a:gdLst/>
              <a:ahLst/>
              <a:cxnLst/>
              <a:rect l="l" t="t" r="r" b="b"/>
              <a:pathLst>
                <a:path w="629" h="929" extrusionOk="0">
                  <a:moveTo>
                    <a:pt x="1" y="1"/>
                  </a:moveTo>
                  <a:lnTo>
                    <a:pt x="1" y="929"/>
                  </a:lnTo>
                  <a:lnTo>
                    <a:pt x="628" y="929"/>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0"/>
            <p:cNvSpPr/>
            <p:nvPr/>
          </p:nvSpPr>
          <p:spPr>
            <a:xfrm>
              <a:off x="4815349" y="3363705"/>
              <a:ext cx="325268" cy="43219"/>
            </a:xfrm>
            <a:custGeom>
              <a:avLst/>
              <a:gdLst/>
              <a:ahLst/>
              <a:cxnLst/>
              <a:rect l="l" t="t" r="r" b="b"/>
              <a:pathLst>
                <a:path w="9257" h="1230" extrusionOk="0">
                  <a:moveTo>
                    <a:pt x="0" y="1"/>
                  </a:moveTo>
                  <a:lnTo>
                    <a:pt x="0" y="1229"/>
                  </a:lnTo>
                  <a:lnTo>
                    <a:pt x="9256" y="1229"/>
                  </a:lnTo>
                  <a:lnTo>
                    <a:pt x="92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0"/>
            <p:cNvSpPr/>
            <p:nvPr/>
          </p:nvSpPr>
          <p:spPr>
            <a:xfrm>
              <a:off x="5054253" y="3472141"/>
              <a:ext cx="22066" cy="32643"/>
            </a:xfrm>
            <a:custGeom>
              <a:avLst/>
              <a:gdLst/>
              <a:ahLst/>
              <a:cxnLst/>
              <a:rect l="l" t="t" r="r" b="b"/>
              <a:pathLst>
                <a:path w="628" h="929" extrusionOk="0">
                  <a:moveTo>
                    <a:pt x="0" y="1"/>
                  </a:moveTo>
                  <a:lnTo>
                    <a:pt x="0" y="929"/>
                  </a:lnTo>
                  <a:lnTo>
                    <a:pt x="628" y="929"/>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0"/>
            <p:cNvSpPr/>
            <p:nvPr/>
          </p:nvSpPr>
          <p:spPr>
            <a:xfrm>
              <a:off x="4816333" y="3428921"/>
              <a:ext cx="325268" cy="119011"/>
            </a:xfrm>
            <a:custGeom>
              <a:avLst/>
              <a:gdLst/>
              <a:ahLst/>
              <a:cxnLst/>
              <a:rect l="l" t="t" r="r" b="b"/>
              <a:pathLst>
                <a:path w="9257" h="3387" extrusionOk="0">
                  <a:moveTo>
                    <a:pt x="1856" y="602"/>
                  </a:moveTo>
                  <a:lnTo>
                    <a:pt x="1856" y="2759"/>
                  </a:lnTo>
                  <a:lnTo>
                    <a:pt x="1229" y="2759"/>
                  </a:lnTo>
                  <a:lnTo>
                    <a:pt x="1229" y="602"/>
                  </a:lnTo>
                  <a:close/>
                  <a:moveTo>
                    <a:pt x="4315" y="602"/>
                  </a:moveTo>
                  <a:lnTo>
                    <a:pt x="4315" y="2759"/>
                  </a:lnTo>
                  <a:lnTo>
                    <a:pt x="2457" y="2759"/>
                  </a:lnTo>
                  <a:lnTo>
                    <a:pt x="2457" y="602"/>
                  </a:lnTo>
                  <a:close/>
                  <a:moveTo>
                    <a:pt x="5543" y="602"/>
                  </a:moveTo>
                  <a:lnTo>
                    <a:pt x="5543" y="2759"/>
                  </a:lnTo>
                  <a:lnTo>
                    <a:pt x="4914" y="2759"/>
                  </a:lnTo>
                  <a:lnTo>
                    <a:pt x="4914" y="602"/>
                  </a:lnTo>
                  <a:close/>
                  <a:moveTo>
                    <a:pt x="8000" y="602"/>
                  </a:moveTo>
                  <a:lnTo>
                    <a:pt x="8000" y="2759"/>
                  </a:lnTo>
                  <a:lnTo>
                    <a:pt x="6144" y="2759"/>
                  </a:lnTo>
                  <a:lnTo>
                    <a:pt x="6144" y="602"/>
                  </a:lnTo>
                  <a:close/>
                  <a:moveTo>
                    <a:pt x="0" y="1"/>
                  </a:moveTo>
                  <a:lnTo>
                    <a:pt x="0" y="3387"/>
                  </a:lnTo>
                  <a:lnTo>
                    <a:pt x="9256" y="3387"/>
                  </a:lnTo>
                  <a:lnTo>
                    <a:pt x="92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0"/>
            <p:cNvSpPr/>
            <p:nvPr/>
          </p:nvSpPr>
          <p:spPr>
            <a:xfrm>
              <a:off x="4815349" y="3569966"/>
              <a:ext cx="325268" cy="53760"/>
            </a:xfrm>
            <a:custGeom>
              <a:avLst/>
              <a:gdLst/>
              <a:ahLst/>
              <a:cxnLst/>
              <a:rect l="l" t="t" r="r" b="b"/>
              <a:pathLst>
                <a:path w="9257" h="1530" extrusionOk="0">
                  <a:moveTo>
                    <a:pt x="0" y="1"/>
                  </a:moveTo>
                  <a:lnTo>
                    <a:pt x="0" y="928"/>
                  </a:lnTo>
                  <a:lnTo>
                    <a:pt x="2956" y="928"/>
                  </a:lnTo>
                  <a:lnTo>
                    <a:pt x="3574" y="1529"/>
                  </a:lnTo>
                  <a:lnTo>
                    <a:pt x="5679" y="1529"/>
                  </a:lnTo>
                  <a:lnTo>
                    <a:pt x="6295" y="928"/>
                  </a:lnTo>
                  <a:lnTo>
                    <a:pt x="9256" y="928"/>
                  </a:lnTo>
                  <a:lnTo>
                    <a:pt x="92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0"/>
            <p:cNvSpPr/>
            <p:nvPr/>
          </p:nvSpPr>
          <p:spPr>
            <a:xfrm>
              <a:off x="4794231" y="3623692"/>
              <a:ext cx="368487" cy="53760"/>
            </a:xfrm>
            <a:custGeom>
              <a:avLst/>
              <a:gdLst/>
              <a:ahLst/>
              <a:cxnLst/>
              <a:rect l="l" t="t" r="r" b="b"/>
              <a:pathLst>
                <a:path w="10487" h="1530" extrusionOk="0">
                  <a:moveTo>
                    <a:pt x="0" y="0"/>
                  </a:moveTo>
                  <a:lnTo>
                    <a:pt x="0" y="604"/>
                  </a:lnTo>
                  <a:cubicBezTo>
                    <a:pt x="0" y="1116"/>
                    <a:pt x="415" y="1529"/>
                    <a:pt x="927" y="1529"/>
                  </a:cubicBezTo>
                  <a:lnTo>
                    <a:pt x="9561" y="1529"/>
                  </a:lnTo>
                  <a:cubicBezTo>
                    <a:pt x="10071" y="1529"/>
                    <a:pt x="10486" y="1116"/>
                    <a:pt x="10486" y="604"/>
                  </a:cubicBezTo>
                  <a:lnTo>
                    <a:pt x="10486" y="0"/>
                  </a:lnTo>
                  <a:lnTo>
                    <a:pt x="7094" y="0"/>
                  </a:lnTo>
                  <a:lnTo>
                    <a:pt x="6477" y="629"/>
                  </a:lnTo>
                  <a:lnTo>
                    <a:pt x="4010" y="629"/>
                  </a:lnTo>
                  <a:lnTo>
                    <a:pt x="33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50"/>
          <p:cNvGrpSpPr/>
          <p:nvPr/>
        </p:nvGrpSpPr>
        <p:grpSpPr>
          <a:xfrm>
            <a:off x="3979413" y="3336368"/>
            <a:ext cx="368421" cy="368455"/>
            <a:chOff x="3979413" y="3336368"/>
            <a:chExt cx="368421" cy="368455"/>
          </a:xfrm>
        </p:grpSpPr>
        <p:sp>
          <p:nvSpPr>
            <p:cNvPr id="2465" name="Google Shape;2465;p50"/>
            <p:cNvSpPr/>
            <p:nvPr/>
          </p:nvSpPr>
          <p:spPr>
            <a:xfrm>
              <a:off x="3989954" y="3531138"/>
              <a:ext cx="194802" cy="173685"/>
            </a:xfrm>
            <a:custGeom>
              <a:avLst/>
              <a:gdLst/>
              <a:ahLst/>
              <a:cxnLst/>
              <a:rect l="l" t="t" r="r" b="b"/>
              <a:pathLst>
                <a:path w="5544" h="4943" extrusionOk="0">
                  <a:moveTo>
                    <a:pt x="1856" y="929"/>
                  </a:moveTo>
                  <a:lnTo>
                    <a:pt x="1856" y="1556"/>
                  </a:lnTo>
                  <a:lnTo>
                    <a:pt x="1229" y="1556"/>
                  </a:lnTo>
                  <a:lnTo>
                    <a:pt x="1229" y="929"/>
                  </a:lnTo>
                  <a:close/>
                  <a:moveTo>
                    <a:pt x="3086" y="929"/>
                  </a:moveTo>
                  <a:lnTo>
                    <a:pt x="3086" y="1556"/>
                  </a:lnTo>
                  <a:lnTo>
                    <a:pt x="2457" y="1556"/>
                  </a:lnTo>
                  <a:lnTo>
                    <a:pt x="2457" y="929"/>
                  </a:lnTo>
                  <a:close/>
                  <a:moveTo>
                    <a:pt x="4341" y="929"/>
                  </a:moveTo>
                  <a:lnTo>
                    <a:pt x="4341" y="1556"/>
                  </a:lnTo>
                  <a:lnTo>
                    <a:pt x="3714" y="1556"/>
                  </a:lnTo>
                  <a:lnTo>
                    <a:pt x="3714" y="929"/>
                  </a:lnTo>
                  <a:close/>
                  <a:moveTo>
                    <a:pt x="1856" y="2157"/>
                  </a:moveTo>
                  <a:lnTo>
                    <a:pt x="1856" y="2784"/>
                  </a:lnTo>
                  <a:lnTo>
                    <a:pt x="1229" y="2784"/>
                  </a:lnTo>
                  <a:lnTo>
                    <a:pt x="1229" y="2157"/>
                  </a:lnTo>
                  <a:close/>
                  <a:moveTo>
                    <a:pt x="3086" y="2157"/>
                  </a:moveTo>
                  <a:lnTo>
                    <a:pt x="3086" y="2784"/>
                  </a:lnTo>
                  <a:lnTo>
                    <a:pt x="2457" y="2784"/>
                  </a:lnTo>
                  <a:lnTo>
                    <a:pt x="2457" y="2157"/>
                  </a:lnTo>
                  <a:close/>
                  <a:moveTo>
                    <a:pt x="4341" y="2157"/>
                  </a:moveTo>
                  <a:lnTo>
                    <a:pt x="4341" y="2784"/>
                  </a:lnTo>
                  <a:lnTo>
                    <a:pt x="3714" y="2784"/>
                  </a:lnTo>
                  <a:lnTo>
                    <a:pt x="3714" y="2157"/>
                  </a:lnTo>
                  <a:close/>
                  <a:moveTo>
                    <a:pt x="1856" y="3385"/>
                  </a:moveTo>
                  <a:lnTo>
                    <a:pt x="1856" y="4013"/>
                  </a:lnTo>
                  <a:lnTo>
                    <a:pt x="1229" y="4013"/>
                  </a:lnTo>
                  <a:lnTo>
                    <a:pt x="1229" y="3385"/>
                  </a:lnTo>
                  <a:close/>
                  <a:moveTo>
                    <a:pt x="3086" y="3385"/>
                  </a:moveTo>
                  <a:lnTo>
                    <a:pt x="3086" y="4013"/>
                  </a:lnTo>
                  <a:lnTo>
                    <a:pt x="2457" y="4013"/>
                  </a:lnTo>
                  <a:lnTo>
                    <a:pt x="2457" y="3385"/>
                  </a:lnTo>
                  <a:close/>
                  <a:moveTo>
                    <a:pt x="4341" y="3385"/>
                  </a:moveTo>
                  <a:lnTo>
                    <a:pt x="4341" y="4013"/>
                  </a:lnTo>
                  <a:lnTo>
                    <a:pt x="3714" y="4013"/>
                  </a:lnTo>
                  <a:lnTo>
                    <a:pt x="3714" y="3385"/>
                  </a:lnTo>
                  <a:close/>
                  <a:moveTo>
                    <a:pt x="0" y="1"/>
                  </a:moveTo>
                  <a:lnTo>
                    <a:pt x="0" y="4942"/>
                  </a:lnTo>
                  <a:lnTo>
                    <a:pt x="5543" y="4942"/>
                  </a:lnTo>
                  <a:lnTo>
                    <a:pt x="5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0"/>
            <p:cNvSpPr/>
            <p:nvPr/>
          </p:nvSpPr>
          <p:spPr>
            <a:xfrm>
              <a:off x="4206757" y="3542628"/>
              <a:ext cx="141077" cy="43219"/>
            </a:xfrm>
            <a:custGeom>
              <a:avLst/>
              <a:gdLst/>
              <a:ahLst/>
              <a:cxnLst/>
              <a:rect l="l" t="t" r="r" b="b"/>
              <a:pathLst>
                <a:path w="4015" h="1230" extrusionOk="0">
                  <a:moveTo>
                    <a:pt x="1" y="1"/>
                  </a:moveTo>
                  <a:lnTo>
                    <a:pt x="1" y="1229"/>
                  </a:lnTo>
                  <a:lnTo>
                    <a:pt x="4014" y="1229"/>
                  </a:lnTo>
                  <a:lnTo>
                    <a:pt x="4014" y="615"/>
                  </a:lnTo>
                  <a:cubicBezTo>
                    <a:pt x="4014" y="276"/>
                    <a:pt x="3738" y="1"/>
                    <a:pt x="3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0"/>
            <p:cNvSpPr/>
            <p:nvPr/>
          </p:nvSpPr>
          <p:spPr>
            <a:xfrm>
              <a:off x="4206757" y="3606896"/>
              <a:ext cx="141077" cy="75827"/>
            </a:xfrm>
            <a:custGeom>
              <a:avLst/>
              <a:gdLst/>
              <a:ahLst/>
              <a:cxnLst/>
              <a:rect l="l" t="t" r="r" b="b"/>
              <a:pathLst>
                <a:path w="4015" h="2158" extrusionOk="0">
                  <a:moveTo>
                    <a:pt x="1" y="1"/>
                  </a:moveTo>
                  <a:lnTo>
                    <a:pt x="1" y="2157"/>
                  </a:lnTo>
                  <a:lnTo>
                    <a:pt x="3397" y="2157"/>
                  </a:lnTo>
                  <a:cubicBezTo>
                    <a:pt x="3738" y="2157"/>
                    <a:pt x="4014" y="1882"/>
                    <a:pt x="4014" y="1542"/>
                  </a:cubicBezTo>
                  <a:lnTo>
                    <a:pt x="4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0"/>
            <p:cNvSpPr/>
            <p:nvPr/>
          </p:nvSpPr>
          <p:spPr>
            <a:xfrm>
              <a:off x="3979413" y="3379552"/>
              <a:ext cx="216834" cy="130501"/>
            </a:xfrm>
            <a:custGeom>
              <a:avLst/>
              <a:gdLst/>
              <a:ahLst/>
              <a:cxnLst/>
              <a:rect l="l" t="t" r="r" b="b"/>
              <a:pathLst>
                <a:path w="6171" h="3714" extrusionOk="0">
                  <a:moveTo>
                    <a:pt x="3086" y="2457"/>
                  </a:moveTo>
                  <a:lnTo>
                    <a:pt x="3086" y="3085"/>
                  </a:lnTo>
                  <a:lnTo>
                    <a:pt x="1228" y="3085"/>
                  </a:lnTo>
                  <a:lnTo>
                    <a:pt x="1228" y="2457"/>
                  </a:lnTo>
                  <a:close/>
                  <a:moveTo>
                    <a:pt x="4314" y="2457"/>
                  </a:moveTo>
                  <a:lnTo>
                    <a:pt x="4314" y="3085"/>
                  </a:lnTo>
                  <a:lnTo>
                    <a:pt x="3687" y="3085"/>
                  </a:lnTo>
                  <a:lnTo>
                    <a:pt x="3687" y="2457"/>
                  </a:lnTo>
                  <a:close/>
                  <a:moveTo>
                    <a:pt x="0" y="0"/>
                  </a:moveTo>
                  <a:lnTo>
                    <a:pt x="0" y="3477"/>
                  </a:lnTo>
                  <a:lnTo>
                    <a:pt x="118" y="3714"/>
                  </a:lnTo>
                  <a:lnTo>
                    <a:pt x="6053" y="3714"/>
                  </a:lnTo>
                  <a:lnTo>
                    <a:pt x="6170" y="3477"/>
                  </a:lnTo>
                  <a:lnTo>
                    <a:pt x="6170" y="0"/>
                  </a:lnTo>
                  <a:lnTo>
                    <a:pt x="4641" y="0"/>
                  </a:lnTo>
                  <a:lnTo>
                    <a:pt x="4641" y="1229"/>
                  </a:lnTo>
                  <a:lnTo>
                    <a:pt x="4942" y="1229"/>
                  </a:lnTo>
                  <a:lnTo>
                    <a:pt x="4942" y="1856"/>
                  </a:lnTo>
                  <a:lnTo>
                    <a:pt x="1228" y="1856"/>
                  </a:lnTo>
                  <a:lnTo>
                    <a:pt x="1228" y="1229"/>
                  </a:lnTo>
                  <a:lnTo>
                    <a:pt x="1529" y="1229"/>
                  </a:lnTo>
                  <a:lnTo>
                    <a:pt x="15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0"/>
            <p:cNvSpPr/>
            <p:nvPr/>
          </p:nvSpPr>
          <p:spPr>
            <a:xfrm>
              <a:off x="4055171" y="3336368"/>
              <a:ext cx="65285" cy="86368"/>
            </a:xfrm>
            <a:custGeom>
              <a:avLst/>
              <a:gdLst/>
              <a:ahLst/>
              <a:cxnLst/>
              <a:rect l="l" t="t" r="r" b="b"/>
              <a:pathLst>
                <a:path w="1858" h="2458" extrusionOk="0">
                  <a:moveTo>
                    <a:pt x="0" y="1"/>
                  </a:moveTo>
                  <a:lnTo>
                    <a:pt x="0" y="2458"/>
                  </a:lnTo>
                  <a:lnTo>
                    <a:pt x="1858" y="2458"/>
                  </a:ln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50"/>
          <p:cNvGrpSpPr/>
          <p:nvPr/>
        </p:nvGrpSpPr>
        <p:grpSpPr>
          <a:xfrm>
            <a:off x="3162241" y="3336368"/>
            <a:ext cx="375694" cy="368421"/>
            <a:chOff x="3162241" y="3336368"/>
            <a:chExt cx="375694" cy="368421"/>
          </a:xfrm>
        </p:grpSpPr>
        <p:sp>
          <p:nvSpPr>
            <p:cNvPr id="2471" name="Google Shape;2471;p50"/>
            <p:cNvSpPr/>
            <p:nvPr/>
          </p:nvSpPr>
          <p:spPr>
            <a:xfrm>
              <a:off x="3272680" y="3382434"/>
              <a:ext cx="61139" cy="61174"/>
            </a:xfrm>
            <a:custGeom>
              <a:avLst/>
              <a:gdLst/>
              <a:ahLst/>
              <a:cxnLst/>
              <a:rect l="l" t="t" r="r" b="b"/>
              <a:pathLst>
                <a:path w="1740" h="1741" extrusionOk="0">
                  <a:moveTo>
                    <a:pt x="871" y="0"/>
                  </a:moveTo>
                  <a:lnTo>
                    <a:pt x="1" y="870"/>
                  </a:lnTo>
                  <a:lnTo>
                    <a:pt x="871" y="1740"/>
                  </a:lnTo>
                  <a:lnTo>
                    <a:pt x="1739" y="870"/>
                  </a:ln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0"/>
            <p:cNvSpPr/>
            <p:nvPr/>
          </p:nvSpPr>
          <p:spPr>
            <a:xfrm>
              <a:off x="3226860" y="3336649"/>
              <a:ext cx="61139" cy="61104"/>
            </a:xfrm>
            <a:custGeom>
              <a:avLst/>
              <a:gdLst/>
              <a:ahLst/>
              <a:cxnLst/>
              <a:rect l="l" t="t" r="r" b="b"/>
              <a:pathLst>
                <a:path w="1740" h="1739" extrusionOk="0">
                  <a:moveTo>
                    <a:pt x="871" y="0"/>
                  </a:moveTo>
                  <a:lnTo>
                    <a:pt x="1" y="869"/>
                  </a:lnTo>
                  <a:lnTo>
                    <a:pt x="871" y="1739"/>
                  </a:lnTo>
                  <a:lnTo>
                    <a:pt x="1739" y="869"/>
                  </a:ln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0"/>
            <p:cNvSpPr/>
            <p:nvPr/>
          </p:nvSpPr>
          <p:spPr>
            <a:xfrm>
              <a:off x="3181040" y="3382434"/>
              <a:ext cx="61104" cy="61174"/>
            </a:xfrm>
            <a:custGeom>
              <a:avLst/>
              <a:gdLst/>
              <a:ahLst/>
              <a:cxnLst/>
              <a:rect l="l" t="t" r="r" b="b"/>
              <a:pathLst>
                <a:path w="1739" h="1741" extrusionOk="0">
                  <a:moveTo>
                    <a:pt x="870" y="0"/>
                  </a:moveTo>
                  <a:lnTo>
                    <a:pt x="0" y="870"/>
                  </a:lnTo>
                  <a:lnTo>
                    <a:pt x="870" y="1740"/>
                  </a:lnTo>
                  <a:lnTo>
                    <a:pt x="1739" y="870"/>
                  </a:lnTo>
                  <a:lnTo>
                    <a:pt x="8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0"/>
            <p:cNvSpPr/>
            <p:nvPr/>
          </p:nvSpPr>
          <p:spPr>
            <a:xfrm>
              <a:off x="3226860" y="3428254"/>
              <a:ext cx="61139" cy="61104"/>
            </a:xfrm>
            <a:custGeom>
              <a:avLst/>
              <a:gdLst/>
              <a:ahLst/>
              <a:cxnLst/>
              <a:rect l="l" t="t" r="r" b="b"/>
              <a:pathLst>
                <a:path w="1740" h="1739" extrusionOk="0">
                  <a:moveTo>
                    <a:pt x="871" y="0"/>
                  </a:moveTo>
                  <a:lnTo>
                    <a:pt x="1" y="870"/>
                  </a:lnTo>
                  <a:lnTo>
                    <a:pt x="871" y="1739"/>
                  </a:lnTo>
                  <a:lnTo>
                    <a:pt x="1739" y="870"/>
                  </a:ln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0"/>
            <p:cNvSpPr/>
            <p:nvPr/>
          </p:nvSpPr>
          <p:spPr>
            <a:xfrm>
              <a:off x="3425425" y="3535214"/>
              <a:ext cx="61139" cy="61139"/>
            </a:xfrm>
            <a:custGeom>
              <a:avLst/>
              <a:gdLst/>
              <a:ahLst/>
              <a:cxnLst/>
              <a:rect l="l" t="t" r="r" b="b"/>
              <a:pathLst>
                <a:path w="1740" h="1740" extrusionOk="0">
                  <a:moveTo>
                    <a:pt x="869" y="1"/>
                  </a:moveTo>
                  <a:lnTo>
                    <a:pt x="1" y="869"/>
                  </a:lnTo>
                  <a:lnTo>
                    <a:pt x="869" y="1739"/>
                  </a:lnTo>
                  <a:lnTo>
                    <a:pt x="1739" y="869"/>
                  </a:lnTo>
                  <a:lnTo>
                    <a:pt x="8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0"/>
            <p:cNvSpPr/>
            <p:nvPr/>
          </p:nvSpPr>
          <p:spPr>
            <a:xfrm>
              <a:off x="3425390" y="3626819"/>
              <a:ext cx="61174" cy="61174"/>
            </a:xfrm>
            <a:custGeom>
              <a:avLst/>
              <a:gdLst/>
              <a:ahLst/>
              <a:cxnLst/>
              <a:rect l="l" t="t" r="r" b="b"/>
              <a:pathLst>
                <a:path w="1741" h="1741" extrusionOk="0">
                  <a:moveTo>
                    <a:pt x="870" y="1"/>
                  </a:moveTo>
                  <a:lnTo>
                    <a:pt x="0" y="871"/>
                  </a:lnTo>
                  <a:lnTo>
                    <a:pt x="870" y="1740"/>
                  </a:lnTo>
                  <a:lnTo>
                    <a:pt x="1740" y="871"/>
                  </a:lnTo>
                  <a:lnTo>
                    <a:pt x="8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0"/>
            <p:cNvSpPr/>
            <p:nvPr/>
          </p:nvSpPr>
          <p:spPr>
            <a:xfrm>
              <a:off x="3471210" y="3581034"/>
              <a:ext cx="61174" cy="61139"/>
            </a:xfrm>
            <a:custGeom>
              <a:avLst/>
              <a:gdLst/>
              <a:ahLst/>
              <a:cxnLst/>
              <a:rect l="l" t="t" r="r" b="b"/>
              <a:pathLst>
                <a:path w="1741" h="1740" extrusionOk="0">
                  <a:moveTo>
                    <a:pt x="871" y="1"/>
                  </a:moveTo>
                  <a:lnTo>
                    <a:pt x="1" y="869"/>
                  </a:lnTo>
                  <a:lnTo>
                    <a:pt x="871" y="1739"/>
                  </a:lnTo>
                  <a:lnTo>
                    <a:pt x="1741" y="869"/>
                  </a:lnTo>
                  <a:lnTo>
                    <a:pt x="8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0"/>
            <p:cNvSpPr/>
            <p:nvPr/>
          </p:nvSpPr>
          <p:spPr>
            <a:xfrm>
              <a:off x="3379605" y="3580999"/>
              <a:ext cx="61139" cy="61174"/>
            </a:xfrm>
            <a:custGeom>
              <a:avLst/>
              <a:gdLst/>
              <a:ahLst/>
              <a:cxnLst/>
              <a:rect l="l" t="t" r="r" b="b"/>
              <a:pathLst>
                <a:path w="1740" h="1741" extrusionOk="0">
                  <a:moveTo>
                    <a:pt x="869" y="0"/>
                  </a:moveTo>
                  <a:lnTo>
                    <a:pt x="1" y="870"/>
                  </a:lnTo>
                  <a:lnTo>
                    <a:pt x="869" y="1740"/>
                  </a:lnTo>
                  <a:lnTo>
                    <a:pt x="1739" y="870"/>
                  </a:lnTo>
                  <a:lnTo>
                    <a:pt x="8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0"/>
            <p:cNvSpPr/>
            <p:nvPr/>
          </p:nvSpPr>
          <p:spPr>
            <a:xfrm>
              <a:off x="3364074" y="3336368"/>
              <a:ext cx="173860" cy="168555"/>
            </a:xfrm>
            <a:custGeom>
              <a:avLst/>
              <a:gdLst/>
              <a:ahLst/>
              <a:cxnLst/>
              <a:rect l="l" t="t" r="r" b="b"/>
              <a:pathLst>
                <a:path w="4948" h="4797" extrusionOk="0">
                  <a:moveTo>
                    <a:pt x="3262" y="1"/>
                  </a:moveTo>
                  <a:cubicBezTo>
                    <a:pt x="2868" y="1"/>
                    <a:pt x="2475" y="150"/>
                    <a:pt x="2175" y="450"/>
                  </a:cubicBezTo>
                  <a:lnTo>
                    <a:pt x="1522" y="1101"/>
                  </a:lnTo>
                  <a:lnTo>
                    <a:pt x="2392" y="1971"/>
                  </a:lnTo>
                  <a:lnTo>
                    <a:pt x="1958" y="2406"/>
                  </a:lnTo>
                  <a:lnTo>
                    <a:pt x="871" y="1319"/>
                  </a:lnTo>
                  <a:lnTo>
                    <a:pt x="1" y="2189"/>
                  </a:lnTo>
                  <a:lnTo>
                    <a:pt x="2609" y="4797"/>
                  </a:lnTo>
                  <a:lnTo>
                    <a:pt x="3479" y="3927"/>
                  </a:lnTo>
                  <a:lnTo>
                    <a:pt x="2392" y="2841"/>
                  </a:lnTo>
                  <a:lnTo>
                    <a:pt x="2826" y="2406"/>
                  </a:lnTo>
                  <a:lnTo>
                    <a:pt x="3696" y="3276"/>
                  </a:lnTo>
                  <a:lnTo>
                    <a:pt x="4349" y="2623"/>
                  </a:lnTo>
                  <a:cubicBezTo>
                    <a:pt x="4947" y="2023"/>
                    <a:pt x="4947" y="1049"/>
                    <a:pt x="4349" y="450"/>
                  </a:cubicBezTo>
                  <a:cubicBezTo>
                    <a:pt x="4050" y="150"/>
                    <a:pt x="365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0"/>
            <p:cNvSpPr/>
            <p:nvPr/>
          </p:nvSpPr>
          <p:spPr>
            <a:xfrm>
              <a:off x="3250121" y="3428500"/>
              <a:ext cx="190410" cy="190410"/>
            </a:xfrm>
            <a:custGeom>
              <a:avLst/>
              <a:gdLst/>
              <a:ahLst/>
              <a:cxnLst/>
              <a:rect l="l" t="t" r="r" b="b"/>
              <a:pathLst>
                <a:path w="5419" h="5419" extrusionOk="0">
                  <a:moveTo>
                    <a:pt x="2810" y="1"/>
                  </a:moveTo>
                  <a:lnTo>
                    <a:pt x="1947" y="863"/>
                  </a:lnTo>
                  <a:lnTo>
                    <a:pt x="1513" y="428"/>
                  </a:lnTo>
                  <a:lnTo>
                    <a:pt x="1079" y="863"/>
                  </a:lnTo>
                  <a:lnTo>
                    <a:pt x="1513" y="1298"/>
                  </a:lnTo>
                  <a:lnTo>
                    <a:pt x="0" y="2810"/>
                  </a:lnTo>
                  <a:lnTo>
                    <a:pt x="2609" y="5418"/>
                  </a:lnTo>
                  <a:lnTo>
                    <a:pt x="4121" y="3906"/>
                  </a:lnTo>
                  <a:lnTo>
                    <a:pt x="4556" y="4340"/>
                  </a:lnTo>
                  <a:lnTo>
                    <a:pt x="4991" y="3906"/>
                  </a:lnTo>
                  <a:lnTo>
                    <a:pt x="4556" y="3472"/>
                  </a:lnTo>
                  <a:lnTo>
                    <a:pt x="5418" y="2609"/>
                  </a:lnTo>
                  <a:lnTo>
                    <a:pt x="2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0"/>
            <p:cNvSpPr/>
            <p:nvPr/>
          </p:nvSpPr>
          <p:spPr>
            <a:xfrm>
              <a:off x="3162241" y="3565433"/>
              <a:ext cx="141358" cy="139355"/>
            </a:xfrm>
            <a:custGeom>
              <a:avLst/>
              <a:gdLst/>
              <a:ahLst/>
              <a:cxnLst/>
              <a:rect l="l" t="t" r="r" b="b"/>
              <a:pathLst>
                <a:path w="4023" h="3966" extrusionOk="0">
                  <a:moveTo>
                    <a:pt x="2719" y="0"/>
                  </a:moveTo>
                  <a:lnTo>
                    <a:pt x="2258" y="463"/>
                  </a:lnTo>
                  <a:cubicBezTo>
                    <a:pt x="2064" y="348"/>
                    <a:pt x="1847" y="291"/>
                    <a:pt x="1630" y="291"/>
                  </a:cubicBezTo>
                  <a:cubicBezTo>
                    <a:pt x="1315" y="291"/>
                    <a:pt x="1001" y="411"/>
                    <a:pt x="761" y="651"/>
                  </a:cubicBezTo>
                  <a:lnTo>
                    <a:pt x="1849" y="1740"/>
                  </a:lnTo>
                  <a:lnTo>
                    <a:pt x="1112" y="2476"/>
                  </a:lnTo>
                  <a:cubicBezTo>
                    <a:pt x="1026" y="2444"/>
                    <a:pt x="935" y="2428"/>
                    <a:pt x="843" y="2428"/>
                  </a:cubicBezTo>
                  <a:cubicBezTo>
                    <a:pt x="647" y="2428"/>
                    <a:pt x="451" y="2503"/>
                    <a:pt x="300" y="2653"/>
                  </a:cubicBezTo>
                  <a:cubicBezTo>
                    <a:pt x="0" y="2954"/>
                    <a:pt x="0" y="3441"/>
                    <a:pt x="300" y="3740"/>
                  </a:cubicBezTo>
                  <a:cubicBezTo>
                    <a:pt x="451" y="3890"/>
                    <a:pt x="647" y="3966"/>
                    <a:pt x="844" y="3966"/>
                  </a:cubicBezTo>
                  <a:cubicBezTo>
                    <a:pt x="1040" y="3966"/>
                    <a:pt x="1237" y="3890"/>
                    <a:pt x="1386" y="3740"/>
                  </a:cubicBezTo>
                  <a:cubicBezTo>
                    <a:pt x="1612" y="3514"/>
                    <a:pt x="1669" y="3183"/>
                    <a:pt x="1554" y="2905"/>
                  </a:cubicBezTo>
                  <a:lnTo>
                    <a:pt x="2284" y="2174"/>
                  </a:lnTo>
                  <a:lnTo>
                    <a:pt x="3370" y="3260"/>
                  </a:lnTo>
                  <a:cubicBezTo>
                    <a:pt x="3773" y="2855"/>
                    <a:pt x="3837" y="2238"/>
                    <a:pt x="3560" y="1767"/>
                  </a:cubicBezTo>
                  <a:lnTo>
                    <a:pt x="4023" y="1304"/>
                  </a:lnTo>
                  <a:lnTo>
                    <a:pt x="27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50"/>
          <p:cNvGrpSpPr/>
          <p:nvPr/>
        </p:nvGrpSpPr>
        <p:grpSpPr>
          <a:xfrm>
            <a:off x="2349706" y="3336368"/>
            <a:ext cx="368417" cy="368456"/>
            <a:chOff x="2349706" y="3336368"/>
            <a:chExt cx="368417" cy="368456"/>
          </a:xfrm>
        </p:grpSpPr>
        <p:sp>
          <p:nvSpPr>
            <p:cNvPr id="2483" name="Google Shape;2483;p50"/>
            <p:cNvSpPr/>
            <p:nvPr/>
          </p:nvSpPr>
          <p:spPr>
            <a:xfrm>
              <a:off x="2458143" y="3553205"/>
              <a:ext cx="151618" cy="151618"/>
            </a:xfrm>
            <a:custGeom>
              <a:avLst/>
              <a:gdLst/>
              <a:ahLst/>
              <a:cxnLst/>
              <a:rect l="l" t="t" r="r" b="b"/>
              <a:pathLst>
                <a:path w="4315" h="4315" extrusionOk="0">
                  <a:moveTo>
                    <a:pt x="0" y="0"/>
                  </a:moveTo>
                  <a:lnTo>
                    <a:pt x="0" y="1556"/>
                  </a:lnTo>
                  <a:lnTo>
                    <a:pt x="628" y="1556"/>
                  </a:lnTo>
                  <a:lnTo>
                    <a:pt x="628" y="3086"/>
                  </a:lnTo>
                  <a:lnTo>
                    <a:pt x="0" y="3086"/>
                  </a:lnTo>
                  <a:lnTo>
                    <a:pt x="0" y="4314"/>
                  </a:lnTo>
                  <a:lnTo>
                    <a:pt x="628" y="4314"/>
                  </a:lnTo>
                  <a:lnTo>
                    <a:pt x="628" y="3687"/>
                  </a:lnTo>
                  <a:lnTo>
                    <a:pt x="1229" y="3687"/>
                  </a:lnTo>
                  <a:lnTo>
                    <a:pt x="1229" y="4314"/>
                  </a:lnTo>
                  <a:lnTo>
                    <a:pt x="1856" y="4314"/>
                  </a:lnTo>
                  <a:lnTo>
                    <a:pt x="1856" y="3086"/>
                  </a:lnTo>
                  <a:lnTo>
                    <a:pt x="1229" y="3086"/>
                  </a:lnTo>
                  <a:lnTo>
                    <a:pt x="1229" y="1556"/>
                  </a:lnTo>
                  <a:lnTo>
                    <a:pt x="3085" y="1556"/>
                  </a:lnTo>
                  <a:lnTo>
                    <a:pt x="3085" y="3086"/>
                  </a:lnTo>
                  <a:lnTo>
                    <a:pt x="2457" y="3086"/>
                  </a:lnTo>
                  <a:lnTo>
                    <a:pt x="2457" y="4314"/>
                  </a:lnTo>
                  <a:lnTo>
                    <a:pt x="3085" y="4314"/>
                  </a:lnTo>
                  <a:lnTo>
                    <a:pt x="3085" y="3687"/>
                  </a:lnTo>
                  <a:lnTo>
                    <a:pt x="3685" y="3687"/>
                  </a:lnTo>
                  <a:lnTo>
                    <a:pt x="3685" y="4314"/>
                  </a:lnTo>
                  <a:lnTo>
                    <a:pt x="4314" y="4314"/>
                  </a:lnTo>
                  <a:lnTo>
                    <a:pt x="4314" y="3086"/>
                  </a:lnTo>
                  <a:lnTo>
                    <a:pt x="3685" y="3086"/>
                  </a:lnTo>
                  <a:lnTo>
                    <a:pt x="3685" y="1556"/>
                  </a:lnTo>
                  <a:lnTo>
                    <a:pt x="4314" y="1556"/>
                  </a:lnTo>
                  <a:lnTo>
                    <a:pt x="43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0"/>
            <p:cNvSpPr/>
            <p:nvPr/>
          </p:nvSpPr>
          <p:spPr>
            <a:xfrm>
              <a:off x="2349706" y="3412160"/>
              <a:ext cx="368417" cy="195716"/>
            </a:xfrm>
            <a:custGeom>
              <a:avLst/>
              <a:gdLst/>
              <a:ahLst/>
              <a:cxnLst/>
              <a:rect l="l" t="t" r="r" b="b"/>
              <a:pathLst>
                <a:path w="10485" h="5570" extrusionOk="0">
                  <a:moveTo>
                    <a:pt x="6800" y="1693"/>
                  </a:moveTo>
                  <a:lnTo>
                    <a:pt x="6800" y="2322"/>
                  </a:lnTo>
                  <a:lnTo>
                    <a:pt x="3714" y="2322"/>
                  </a:lnTo>
                  <a:lnTo>
                    <a:pt x="3714" y="1693"/>
                  </a:lnTo>
                  <a:close/>
                  <a:moveTo>
                    <a:pt x="4315" y="0"/>
                  </a:moveTo>
                  <a:lnTo>
                    <a:pt x="4315" y="628"/>
                  </a:lnTo>
                  <a:lnTo>
                    <a:pt x="2457" y="628"/>
                  </a:lnTo>
                  <a:lnTo>
                    <a:pt x="2457" y="1856"/>
                  </a:lnTo>
                  <a:lnTo>
                    <a:pt x="1856" y="1856"/>
                  </a:lnTo>
                  <a:lnTo>
                    <a:pt x="1856" y="1229"/>
                  </a:lnTo>
                  <a:lnTo>
                    <a:pt x="0" y="1229"/>
                  </a:lnTo>
                  <a:lnTo>
                    <a:pt x="0" y="3086"/>
                  </a:lnTo>
                  <a:lnTo>
                    <a:pt x="628" y="3086"/>
                  </a:lnTo>
                  <a:lnTo>
                    <a:pt x="628" y="4315"/>
                  </a:lnTo>
                  <a:lnTo>
                    <a:pt x="0" y="4315"/>
                  </a:lnTo>
                  <a:lnTo>
                    <a:pt x="0" y="5570"/>
                  </a:lnTo>
                  <a:lnTo>
                    <a:pt x="628" y="5570"/>
                  </a:lnTo>
                  <a:lnTo>
                    <a:pt x="628" y="4942"/>
                  </a:lnTo>
                  <a:lnTo>
                    <a:pt x="1229" y="4942"/>
                  </a:lnTo>
                  <a:lnTo>
                    <a:pt x="1229" y="5570"/>
                  </a:lnTo>
                  <a:lnTo>
                    <a:pt x="1856" y="5570"/>
                  </a:lnTo>
                  <a:lnTo>
                    <a:pt x="1856" y="4315"/>
                  </a:lnTo>
                  <a:lnTo>
                    <a:pt x="1229" y="4315"/>
                  </a:lnTo>
                  <a:lnTo>
                    <a:pt x="1229" y="3086"/>
                  </a:lnTo>
                  <a:lnTo>
                    <a:pt x="1856" y="3086"/>
                  </a:lnTo>
                  <a:lnTo>
                    <a:pt x="1856" y="2457"/>
                  </a:lnTo>
                  <a:lnTo>
                    <a:pt x="2484" y="2457"/>
                  </a:lnTo>
                  <a:lnTo>
                    <a:pt x="2484" y="3387"/>
                  </a:lnTo>
                  <a:lnTo>
                    <a:pt x="8000" y="3387"/>
                  </a:lnTo>
                  <a:lnTo>
                    <a:pt x="8000" y="2457"/>
                  </a:lnTo>
                  <a:lnTo>
                    <a:pt x="8627" y="2457"/>
                  </a:lnTo>
                  <a:lnTo>
                    <a:pt x="8627" y="3086"/>
                  </a:lnTo>
                  <a:lnTo>
                    <a:pt x="9256" y="3086"/>
                  </a:lnTo>
                  <a:lnTo>
                    <a:pt x="9256" y="4315"/>
                  </a:lnTo>
                  <a:lnTo>
                    <a:pt x="8627" y="4315"/>
                  </a:lnTo>
                  <a:lnTo>
                    <a:pt x="8627" y="5570"/>
                  </a:lnTo>
                  <a:lnTo>
                    <a:pt x="9256" y="5570"/>
                  </a:lnTo>
                  <a:lnTo>
                    <a:pt x="9256" y="4942"/>
                  </a:lnTo>
                  <a:lnTo>
                    <a:pt x="9856" y="4942"/>
                  </a:lnTo>
                  <a:lnTo>
                    <a:pt x="9856" y="5570"/>
                  </a:lnTo>
                  <a:lnTo>
                    <a:pt x="10485" y="5570"/>
                  </a:lnTo>
                  <a:lnTo>
                    <a:pt x="10485" y="4315"/>
                  </a:lnTo>
                  <a:lnTo>
                    <a:pt x="9856" y="4315"/>
                  </a:lnTo>
                  <a:lnTo>
                    <a:pt x="9856" y="3086"/>
                  </a:lnTo>
                  <a:lnTo>
                    <a:pt x="10485" y="3086"/>
                  </a:lnTo>
                  <a:lnTo>
                    <a:pt x="10485" y="1229"/>
                  </a:lnTo>
                  <a:lnTo>
                    <a:pt x="8629" y="1229"/>
                  </a:lnTo>
                  <a:lnTo>
                    <a:pt x="8629" y="1856"/>
                  </a:lnTo>
                  <a:lnTo>
                    <a:pt x="8000" y="1856"/>
                  </a:lnTo>
                  <a:lnTo>
                    <a:pt x="8000" y="628"/>
                  </a:lnTo>
                  <a:lnTo>
                    <a:pt x="6171" y="628"/>
                  </a:lnTo>
                  <a:lnTo>
                    <a:pt x="6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0"/>
            <p:cNvSpPr/>
            <p:nvPr/>
          </p:nvSpPr>
          <p:spPr>
            <a:xfrm>
              <a:off x="2447215" y="3336368"/>
              <a:ext cx="54217" cy="54182"/>
            </a:xfrm>
            <a:custGeom>
              <a:avLst/>
              <a:gdLst/>
              <a:ahLst/>
              <a:cxnLst/>
              <a:rect l="l" t="t" r="r" b="b"/>
              <a:pathLst>
                <a:path w="1543" h="1542" extrusionOk="0">
                  <a:moveTo>
                    <a:pt x="772" y="1"/>
                  </a:moveTo>
                  <a:cubicBezTo>
                    <a:pt x="345" y="1"/>
                    <a:pt x="0" y="346"/>
                    <a:pt x="0" y="771"/>
                  </a:cubicBezTo>
                  <a:cubicBezTo>
                    <a:pt x="0" y="1197"/>
                    <a:pt x="345" y="1542"/>
                    <a:pt x="772" y="1542"/>
                  </a:cubicBezTo>
                  <a:cubicBezTo>
                    <a:pt x="1198" y="1542"/>
                    <a:pt x="1543" y="1197"/>
                    <a:pt x="1543" y="771"/>
                  </a:cubicBezTo>
                  <a:cubicBezTo>
                    <a:pt x="1543" y="346"/>
                    <a:pt x="1198"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0"/>
            <p:cNvSpPr/>
            <p:nvPr/>
          </p:nvSpPr>
          <p:spPr>
            <a:xfrm>
              <a:off x="2566403" y="3336368"/>
              <a:ext cx="54217" cy="54182"/>
            </a:xfrm>
            <a:custGeom>
              <a:avLst/>
              <a:gdLst/>
              <a:ahLst/>
              <a:cxnLst/>
              <a:rect l="l" t="t" r="r" b="b"/>
              <a:pathLst>
                <a:path w="1543" h="1542" extrusionOk="0">
                  <a:moveTo>
                    <a:pt x="772" y="1"/>
                  </a:moveTo>
                  <a:cubicBezTo>
                    <a:pt x="346" y="1"/>
                    <a:pt x="1" y="346"/>
                    <a:pt x="1" y="771"/>
                  </a:cubicBezTo>
                  <a:cubicBezTo>
                    <a:pt x="1" y="1197"/>
                    <a:pt x="346" y="1542"/>
                    <a:pt x="772" y="1542"/>
                  </a:cubicBezTo>
                  <a:cubicBezTo>
                    <a:pt x="1198" y="1542"/>
                    <a:pt x="1543" y="1197"/>
                    <a:pt x="1543" y="771"/>
                  </a:cubicBezTo>
                  <a:cubicBezTo>
                    <a:pt x="1543" y="346"/>
                    <a:pt x="1198"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0"/>
            <p:cNvSpPr/>
            <p:nvPr/>
          </p:nvSpPr>
          <p:spPr>
            <a:xfrm>
              <a:off x="2514996" y="3336368"/>
              <a:ext cx="37843" cy="53760"/>
            </a:xfrm>
            <a:custGeom>
              <a:avLst/>
              <a:gdLst/>
              <a:ahLst/>
              <a:cxnLst/>
              <a:rect l="l" t="t" r="r" b="b"/>
              <a:pathLst>
                <a:path w="1077" h="1530" extrusionOk="0">
                  <a:moveTo>
                    <a:pt x="0" y="1"/>
                  </a:moveTo>
                  <a:cubicBezTo>
                    <a:pt x="311" y="463"/>
                    <a:pt x="311" y="1067"/>
                    <a:pt x="0" y="1530"/>
                  </a:cubicBezTo>
                  <a:lnTo>
                    <a:pt x="1077" y="1530"/>
                  </a:lnTo>
                  <a:cubicBezTo>
                    <a:pt x="766" y="1067"/>
                    <a:pt x="766" y="463"/>
                    <a:pt x="10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8" name="Google Shape;2488;p50"/>
          <p:cNvGrpSpPr/>
          <p:nvPr/>
        </p:nvGrpSpPr>
        <p:grpSpPr>
          <a:xfrm>
            <a:off x="7238791" y="2133027"/>
            <a:ext cx="368452" cy="368458"/>
            <a:chOff x="7238791" y="2133027"/>
            <a:chExt cx="368452" cy="368458"/>
          </a:xfrm>
        </p:grpSpPr>
        <p:sp>
          <p:nvSpPr>
            <p:cNvPr id="2489" name="Google Shape;2489;p50"/>
            <p:cNvSpPr/>
            <p:nvPr/>
          </p:nvSpPr>
          <p:spPr>
            <a:xfrm>
              <a:off x="7260858" y="2468842"/>
              <a:ext cx="86333" cy="32643"/>
            </a:xfrm>
            <a:custGeom>
              <a:avLst/>
              <a:gdLst/>
              <a:ahLst/>
              <a:cxnLst/>
              <a:rect l="l" t="t" r="r" b="b"/>
              <a:pathLst>
                <a:path w="2457" h="929" extrusionOk="0">
                  <a:moveTo>
                    <a:pt x="0" y="0"/>
                  </a:moveTo>
                  <a:lnTo>
                    <a:pt x="0" y="415"/>
                  </a:lnTo>
                  <a:cubicBezTo>
                    <a:pt x="0" y="699"/>
                    <a:pt x="231" y="928"/>
                    <a:pt x="515" y="928"/>
                  </a:cubicBezTo>
                  <a:lnTo>
                    <a:pt x="1944" y="928"/>
                  </a:lnTo>
                  <a:cubicBezTo>
                    <a:pt x="2228" y="928"/>
                    <a:pt x="2457" y="699"/>
                    <a:pt x="2457" y="415"/>
                  </a:cubicBezTo>
                  <a:lnTo>
                    <a:pt x="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0"/>
            <p:cNvSpPr/>
            <p:nvPr/>
          </p:nvSpPr>
          <p:spPr>
            <a:xfrm>
              <a:off x="7498778" y="2468842"/>
              <a:ext cx="86403" cy="32643"/>
            </a:xfrm>
            <a:custGeom>
              <a:avLst/>
              <a:gdLst/>
              <a:ahLst/>
              <a:cxnLst/>
              <a:rect l="l" t="t" r="r" b="b"/>
              <a:pathLst>
                <a:path w="2459" h="929" extrusionOk="0">
                  <a:moveTo>
                    <a:pt x="0" y="0"/>
                  </a:moveTo>
                  <a:lnTo>
                    <a:pt x="0" y="415"/>
                  </a:lnTo>
                  <a:cubicBezTo>
                    <a:pt x="0" y="699"/>
                    <a:pt x="231" y="928"/>
                    <a:pt x="515" y="928"/>
                  </a:cubicBezTo>
                  <a:lnTo>
                    <a:pt x="1944" y="928"/>
                  </a:lnTo>
                  <a:cubicBezTo>
                    <a:pt x="2228" y="928"/>
                    <a:pt x="2458" y="699"/>
                    <a:pt x="2458" y="415"/>
                  </a:cubicBezTo>
                  <a:lnTo>
                    <a:pt x="2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0"/>
            <p:cNvSpPr/>
            <p:nvPr/>
          </p:nvSpPr>
          <p:spPr>
            <a:xfrm>
              <a:off x="7369188" y="2176458"/>
              <a:ext cx="107310" cy="37527"/>
            </a:xfrm>
            <a:custGeom>
              <a:avLst/>
              <a:gdLst/>
              <a:ahLst/>
              <a:cxnLst/>
              <a:rect l="l" t="t" r="r" b="b"/>
              <a:pathLst>
                <a:path w="3054" h="1068" extrusionOk="0">
                  <a:moveTo>
                    <a:pt x="1527" y="0"/>
                  </a:moveTo>
                  <a:cubicBezTo>
                    <a:pt x="974" y="0"/>
                    <a:pt x="421" y="210"/>
                    <a:pt x="0" y="631"/>
                  </a:cubicBezTo>
                  <a:lnTo>
                    <a:pt x="436" y="1067"/>
                  </a:lnTo>
                  <a:cubicBezTo>
                    <a:pt x="737" y="767"/>
                    <a:pt x="1132" y="616"/>
                    <a:pt x="1527" y="616"/>
                  </a:cubicBezTo>
                  <a:cubicBezTo>
                    <a:pt x="1921" y="616"/>
                    <a:pt x="2316" y="767"/>
                    <a:pt x="2617" y="1067"/>
                  </a:cubicBezTo>
                  <a:lnTo>
                    <a:pt x="3053" y="631"/>
                  </a:lnTo>
                  <a:cubicBezTo>
                    <a:pt x="2632" y="210"/>
                    <a:pt x="2079" y="0"/>
                    <a:pt x="1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0"/>
            <p:cNvSpPr/>
            <p:nvPr/>
          </p:nvSpPr>
          <p:spPr>
            <a:xfrm>
              <a:off x="7338548" y="2133027"/>
              <a:ext cx="168555" cy="50317"/>
            </a:xfrm>
            <a:custGeom>
              <a:avLst/>
              <a:gdLst/>
              <a:ahLst/>
              <a:cxnLst/>
              <a:rect l="l" t="t" r="r" b="b"/>
              <a:pathLst>
                <a:path w="4797" h="1432" extrusionOk="0">
                  <a:moveTo>
                    <a:pt x="2399" y="1"/>
                  </a:moveTo>
                  <a:cubicBezTo>
                    <a:pt x="1531" y="1"/>
                    <a:pt x="663" y="333"/>
                    <a:pt x="1" y="996"/>
                  </a:cubicBezTo>
                  <a:lnTo>
                    <a:pt x="436" y="1432"/>
                  </a:lnTo>
                  <a:cubicBezTo>
                    <a:pt x="978" y="889"/>
                    <a:pt x="1688" y="618"/>
                    <a:pt x="2399" y="618"/>
                  </a:cubicBezTo>
                  <a:cubicBezTo>
                    <a:pt x="3109" y="618"/>
                    <a:pt x="3819" y="889"/>
                    <a:pt x="4361" y="1432"/>
                  </a:cubicBezTo>
                  <a:lnTo>
                    <a:pt x="4797" y="996"/>
                  </a:lnTo>
                  <a:cubicBezTo>
                    <a:pt x="4134" y="333"/>
                    <a:pt x="3266" y="1"/>
                    <a:pt x="2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0"/>
            <p:cNvSpPr/>
            <p:nvPr/>
          </p:nvSpPr>
          <p:spPr>
            <a:xfrm>
              <a:off x="7238791" y="2349864"/>
              <a:ext cx="368452" cy="97893"/>
            </a:xfrm>
            <a:custGeom>
              <a:avLst/>
              <a:gdLst/>
              <a:ahLst/>
              <a:cxnLst/>
              <a:rect l="l" t="t" r="r" b="b"/>
              <a:pathLst>
                <a:path w="10486" h="2786" extrusionOk="0">
                  <a:moveTo>
                    <a:pt x="7700" y="1065"/>
                  </a:moveTo>
                  <a:lnTo>
                    <a:pt x="7700" y="1694"/>
                  </a:lnTo>
                  <a:lnTo>
                    <a:pt x="2758" y="1694"/>
                  </a:lnTo>
                  <a:lnTo>
                    <a:pt x="2758" y="1065"/>
                  </a:lnTo>
                  <a:close/>
                  <a:moveTo>
                    <a:pt x="181" y="0"/>
                  </a:moveTo>
                  <a:lnTo>
                    <a:pt x="1" y="182"/>
                  </a:lnTo>
                  <a:lnTo>
                    <a:pt x="1" y="1065"/>
                  </a:lnTo>
                  <a:lnTo>
                    <a:pt x="1229" y="1065"/>
                  </a:lnTo>
                  <a:lnTo>
                    <a:pt x="1229" y="1694"/>
                  </a:lnTo>
                  <a:lnTo>
                    <a:pt x="1" y="1694"/>
                  </a:lnTo>
                  <a:lnTo>
                    <a:pt x="1" y="2786"/>
                  </a:lnTo>
                  <a:lnTo>
                    <a:pt x="10485" y="2786"/>
                  </a:lnTo>
                  <a:lnTo>
                    <a:pt x="10485" y="1694"/>
                  </a:lnTo>
                  <a:lnTo>
                    <a:pt x="9257" y="1694"/>
                  </a:lnTo>
                  <a:lnTo>
                    <a:pt x="9257" y="1065"/>
                  </a:lnTo>
                  <a:lnTo>
                    <a:pt x="10485" y="1065"/>
                  </a:lnTo>
                  <a:lnTo>
                    <a:pt x="10485" y="182"/>
                  </a:lnTo>
                  <a:lnTo>
                    <a:pt x="103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0"/>
            <p:cNvSpPr/>
            <p:nvPr/>
          </p:nvSpPr>
          <p:spPr>
            <a:xfrm>
              <a:off x="7247259" y="2241463"/>
              <a:ext cx="352218" cy="86368"/>
            </a:xfrm>
            <a:custGeom>
              <a:avLst/>
              <a:gdLst/>
              <a:ahLst/>
              <a:cxnLst/>
              <a:rect l="l" t="t" r="r" b="b"/>
              <a:pathLst>
                <a:path w="10024" h="2458" extrusionOk="0">
                  <a:moveTo>
                    <a:pt x="1410" y="1"/>
                  </a:moveTo>
                  <a:lnTo>
                    <a:pt x="958" y="1207"/>
                  </a:lnTo>
                  <a:lnTo>
                    <a:pt x="194" y="953"/>
                  </a:lnTo>
                  <a:lnTo>
                    <a:pt x="1" y="1535"/>
                  </a:lnTo>
                  <a:lnTo>
                    <a:pt x="741" y="1782"/>
                  </a:lnTo>
                  <a:lnTo>
                    <a:pt x="488" y="2458"/>
                  </a:lnTo>
                  <a:lnTo>
                    <a:pt x="1929" y="2458"/>
                  </a:lnTo>
                  <a:cubicBezTo>
                    <a:pt x="1929" y="1781"/>
                    <a:pt x="2481" y="1229"/>
                    <a:pt x="3159" y="1229"/>
                  </a:cubicBezTo>
                  <a:cubicBezTo>
                    <a:pt x="3836" y="1229"/>
                    <a:pt x="4388" y="1779"/>
                    <a:pt x="4388" y="2458"/>
                  </a:cubicBezTo>
                  <a:lnTo>
                    <a:pt x="9515" y="2458"/>
                  </a:lnTo>
                  <a:lnTo>
                    <a:pt x="9264" y="1790"/>
                  </a:lnTo>
                  <a:lnTo>
                    <a:pt x="10024" y="1535"/>
                  </a:lnTo>
                  <a:lnTo>
                    <a:pt x="9829" y="954"/>
                  </a:lnTo>
                  <a:lnTo>
                    <a:pt x="9048" y="1214"/>
                  </a:lnTo>
                  <a:lnTo>
                    <a:pt x="85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0"/>
            <p:cNvSpPr/>
            <p:nvPr/>
          </p:nvSpPr>
          <p:spPr>
            <a:xfrm>
              <a:off x="7336299" y="2306118"/>
              <a:ext cx="43360" cy="21715"/>
            </a:xfrm>
            <a:custGeom>
              <a:avLst/>
              <a:gdLst/>
              <a:ahLst/>
              <a:cxnLst/>
              <a:rect l="l" t="t" r="r" b="b"/>
              <a:pathLst>
                <a:path w="1234" h="618" extrusionOk="0">
                  <a:moveTo>
                    <a:pt x="618" y="0"/>
                  </a:moveTo>
                  <a:cubicBezTo>
                    <a:pt x="277" y="0"/>
                    <a:pt x="1" y="277"/>
                    <a:pt x="1" y="618"/>
                  </a:cubicBezTo>
                  <a:lnTo>
                    <a:pt x="1233" y="618"/>
                  </a:lnTo>
                  <a:cubicBezTo>
                    <a:pt x="1233" y="277"/>
                    <a:pt x="957" y="0"/>
                    <a:pt x="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 name="Google Shape;2496;p50"/>
          <p:cNvGrpSpPr/>
          <p:nvPr/>
        </p:nvGrpSpPr>
        <p:grpSpPr>
          <a:xfrm>
            <a:off x="1555198" y="2133238"/>
            <a:ext cx="327802" cy="368034"/>
            <a:chOff x="1555198" y="2133238"/>
            <a:chExt cx="327802" cy="368034"/>
          </a:xfrm>
        </p:grpSpPr>
        <p:sp>
          <p:nvSpPr>
            <p:cNvPr id="2497" name="Google Shape;2497;p50"/>
            <p:cNvSpPr/>
            <p:nvPr/>
          </p:nvSpPr>
          <p:spPr>
            <a:xfrm>
              <a:off x="1556463" y="2356330"/>
              <a:ext cx="325268" cy="144942"/>
            </a:xfrm>
            <a:custGeom>
              <a:avLst/>
              <a:gdLst/>
              <a:ahLst/>
              <a:cxnLst/>
              <a:rect l="l" t="t" r="r" b="b"/>
              <a:pathLst>
                <a:path w="9257" h="4125" extrusionOk="0">
                  <a:moveTo>
                    <a:pt x="1236" y="1"/>
                  </a:moveTo>
                  <a:lnTo>
                    <a:pt x="1236" y="1"/>
                  </a:lnTo>
                  <a:cubicBezTo>
                    <a:pt x="507" y="340"/>
                    <a:pt x="0" y="1079"/>
                    <a:pt x="0" y="1934"/>
                  </a:cubicBezTo>
                  <a:lnTo>
                    <a:pt x="0" y="4124"/>
                  </a:lnTo>
                  <a:lnTo>
                    <a:pt x="9256" y="4124"/>
                  </a:lnTo>
                  <a:lnTo>
                    <a:pt x="9256" y="1934"/>
                  </a:lnTo>
                  <a:cubicBezTo>
                    <a:pt x="9256" y="1079"/>
                    <a:pt x="8749" y="340"/>
                    <a:pt x="8019" y="1"/>
                  </a:cubicBezTo>
                  <a:lnTo>
                    <a:pt x="8019" y="1"/>
                  </a:lnTo>
                  <a:cubicBezTo>
                    <a:pt x="8083" y="1937"/>
                    <a:pt x="6523" y="3507"/>
                    <a:pt x="4628" y="3507"/>
                  </a:cubicBezTo>
                  <a:cubicBezTo>
                    <a:pt x="2729" y="3507"/>
                    <a:pt x="1174" y="1932"/>
                    <a:pt x="1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0"/>
            <p:cNvSpPr/>
            <p:nvPr/>
          </p:nvSpPr>
          <p:spPr>
            <a:xfrm>
              <a:off x="1621469" y="2262757"/>
              <a:ext cx="195189" cy="195154"/>
            </a:xfrm>
            <a:custGeom>
              <a:avLst/>
              <a:gdLst/>
              <a:ahLst/>
              <a:cxnLst/>
              <a:rect l="l" t="t" r="r" b="b"/>
              <a:pathLst>
                <a:path w="5555" h="5554" extrusionOk="0">
                  <a:moveTo>
                    <a:pt x="2777" y="622"/>
                  </a:moveTo>
                  <a:cubicBezTo>
                    <a:pt x="3863" y="622"/>
                    <a:pt x="4765" y="1428"/>
                    <a:pt x="4915" y="2473"/>
                  </a:cubicBezTo>
                  <a:lnTo>
                    <a:pt x="3650" y="2473"/>
                  </a:lnTo>
                  <a:cubicBezTo>
                    <a:pt x="3522" y="2113"/>
                    <a:pt x="3180" y="1856"/>
                    <a:pt x="2777" y="1856"/>
                  </a:cubicBezTo>
                  <a:cubicBezTo>
                    <a:pt x="2375" y="1856"/>
                    <a:pt x="2032" y="2113"/>
                    <a:pt x="1905" y="2473"/>
                  </a:cubicBezTo>
                  <a:lnTo>
                    <a:pt x="640" y="2473"/>
                  </a:lnTo>
                  <a:cubicBezTo>
                    <a:pt x="790" y="1428"/>
                    <a:pt x="1691" y="622"/>
                    <a:pt x="2777" y="622"/>
                  </a:cubicBezTo>
                  <a:close/>
                  <a:moveTo>
                    <a:pt x="1899" y="3074"/>
                  </a:moveTo>
                  <a:cubicBezTo>
                    <a:pt x="1993" y="3336"/>
                    <a:pt x="2201" y="3544"/>
                    <a:pt x="2465" y="3638"/>
                  </a:cubicBezTo>
                  <a:lnTo>
                    <a:pt x="2465" y="4903"/>
                  </a:lnTo>
                  <a:cubicBezTo>
                    <a:pt x="1520" y="4766"/>
                    <a:pt x="771" y="4018"/>
                    <a:pt x="635" y="3074"/>
                  </a:cubicBezTo>
                  <a:close/>
                  <a:moveTo>
                    <a:pt x="4921" y="3074"/>
                  </a:moveTo>
                  <a:cubicBezTo>
                    <a:pt x="4785" y="4018"/>
                    <a:pt x="4037" y="4766"/>
                    <a:pt x="3092" y="4903"/>
                  </a:cubicBezTo>
                  <a:lnTo>
                    <a:pt x="3092" y="3638"/>
                  </a:lnTo>
                  <a:cubicBezTo>
                    <a:pt x="3354" y="3544"/>
                    <a:pt x="3562" y="3336"/>
                    <a:pt x="3656" y="3074"/>
                  </a:cubicBezTo>
                  <a:close/>
                  <a:moveTo>
                    <a:pt x="2778" y="0"/>
                  </a:moveTo>
                  <a:cubicBezTo>
                    <a:pt x="1247" y="0"/>
                    <a:pt x="0" y="1245"/>
                    <a:pt x="0" y="2777"/>
                  </a:cubicBezTo>
                  <a:cubicBezTo>
                    <a:pt x="0" y="4307"/>
                    <a:pt x="1247" y="5553"/>
                    <a:pt x="2778" y="5553"/>
                  </a:cubicBezTo>
                  <a:cubicBezTo>
                    <a:pt x="4309" y="5553"/>
                    <a:pt x="5555" y="4307"/>
                    <a:pt x="5555" y="2777"/>
                  </a:cubicBezTo>
                  <a:cubicBezTo>
                    <a:pt x="5555" y="1245"/>
                    <a:pt x="4309" y="0"/>
                    <a:pt x="2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0"/>
            <p:cNvSpPr/>
            <p:nvPr/>
          </p:nvSpPr>
          <p:spPr>
            <a:xfrm>
              <a:off x="1668343" y="2133238"/>
              <a:ext cx="101512" cy="97436"/>
            </a:xfrm>
            <a:custGeom>
              <a:avLst/>
              <a:gdLst/>
              <a:ahLst/>
              <a:cxnLst/>
              <a:rect l="l" t="t" r="r" b="b"/>
              <a:pathLst>
                <a:path w="2889" h="2773" extrusionOk="0">
                  <a:moveTo>
                    <a:pt x="1444" y="1"/>
                  </a:moveTo>
                  <a:lnTo>
                    <a:pt x="0" y="1066"/>
                  </a:lnTo>
                  <a:lnTo>
                    <a:pt x="377" y="1559"/>
                  </a:lnTo>
                  <a:lnTo>
                    <a:pt x="1131" y="1005"/>
                  </a:lnTo>
                  <a:lnTo>
                    <a:pt x="1131" y="2773"/>
                  </a:lnTo>
                  <a:lnTo>
                    <a:pt x="1758" y="2773"/>
                  </a:lnTo>
                  <a:lnTo>
                    <a:pt x="1758" y="1005"/>
                  </a:lnTo>
                  <a:lnTo>
                    <a:pt x="2511" y="1559"/>
                  </a:lnTo>
                  <a:lnTo>
                    <a:pt x="2888" y="1066"/>
                  </a:lnTo>
                  <a:lnTo>
                    <a:pt x="14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0"/>
            <p:cNvSpPr/>
            <p:nvPr/>
          </p:nvSpPr>
          <p:spPr>
            <a:xfrm>
              <a:off x="1783807" y="2168903"/>
              <a:ext cx="99193" cy="101512"/>
            </a:xfrm>
            <a:custGeom>
              <a:avLst/>
              <a:gdLst/>
              <a:ahLst/>
              <a:cxnLst/>
              <a:rect l="l" t="t" r="r" b="b"/>
              <a:pathLst>
                <a:path w="2823" h="2889" extrusionOk="0">
                  <a:moveTo>
                    <a:pt x="1738" y="0"/>
                  </a:moveTo>
                  <a:lnTo>
                    <a:pt x="1235" y="376"/>
                  </a:lnTo>
                  <a:lnTo>
                    <a:pt x="1802" y="1130"/>
                  </a:lnTo>
                  <a:lnTo>
                    <a:pt x="1" y="1130"/>
                  </a:lnTo>
                  <a:lnTo>
                    <a:pt x="1" y="1758"/>
                  </a:lnTo>
                  <a:lnTo>
                    <a:pt x="1802" y="1758"/>
                  </a:lnTo>
                  <a:lnTo>
                    <a:pt x="1235" y="2512"/>
                  </a:lnTo>
                  <a:lnTo>
                    <a:pt x="1738" y="2888"/>
                  </a:lnTo>
                  <a:lnTo>
                    <a:pt x="2822" y="1444"/>
                  </a:lnTo>
                  <a:lnTo>
                    <a:pt x="1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0"/>
            <p:cNvSpPr/>
            <p:nvPr/>
          </p:nvSpPr>
          <p:spPr>
            <a:xfrm>
              <a:off x="1555198" y="2168903"/>
              <a:ext cx="99123" cy="101547"/>
            </a:xfrm>
            <a:custGeom>
              <a:avLst/>
              <a:gdLst/>
              <a:ahLst/>
              <a:cxnLst/>
              <a:rect l="l" t="t" r="r" b="b"/>
              <a:pathLst>
                <a:path w="2821" h="2890" extrusionOk="0">
                  <a:moveTo>
                    <a:pt x="1083" y="0"/>
                  </a:moveTo>
                  <a:lnTo>
                    <a:pt x="1" y="1444"/>
                  </a:lnTo>
                  <a:lnTo>
                    <a:pt x="1083" y="2890"/>
                  </a:lnTo>
                  <a:lnTo>
                    <a:pt x="1586" y="2512"/>
                  </a:lnTo>
                  <a:lnTo>
                    <a:pt x="1021" y="1758"/>
                  </a:lnTo>
                  <a:lnTo>
                    <a:pt x="2820" y="1758"/>
                  </a:lnTo>
                  <a:lnTo>
                    <a:pt x="2820" y="1130"/>
                  </a:lnTo>
                  <a:lnTo>
                    <a:pt x="1021" y="1130"/>
                  </a:lnTo>
                  <a:lnTo>
                    <a:pt x="1586" y="376"/>
                  </a:lnTo>
                  <a:lnTo>
                    <a:pt x="10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 name="Google Shape;2502;p50"/>
          <p:cNvGrpSpPr/>
          <p:nvPr/>
        </p:nvGrpSpPr>
        <p:grpSpPr>
          <a:xfrm>
            <a:off x="6423973" y="2133027"/>
            <a:ext cx="368417" cy="368452"/>
            <a:chOff x="6423973" y="2133027"/>
            <a:chExt cx="368417" cy="368452"/>
          </a:xfrm>
        </p:grpSpPr>
        <p:sp>
          <p:nvSpPr>
            <p:cNvPr id="2503" name="Google Shape;2503;p50"/>
            <p:cNvSpPr/>
            <p:nvPr/>
          </p:nvSpPr>
          <p:spPr>
            <a:xfrm>
              <a:off x="6575524" y="2284648"/>
              <a:ext cx="65285" cy="65250"/>
            </a:xfrm>
            <a:custGeom>
              <a:avLst/>
              <a:gdLst/>
              <a:ahLst/>
              <a:cxnLst/>
              <a:rect l="l" t="t" r="r" b="b"/>
              <a:pathLst>
                <a:path w="1858" h="1857" extrusionOk="0">
                  <a:moveTo>
                    <a:pt x="1229" y="628"/>
                  </a:moveTo>
                  <a:lnTo>
                    <a:pt x="1229" y="1255"/>
                  </a:lnTo>
                  <a:lnTo>
                    <a:pt x="601" y="1255"/>
                  </a:lnTo>
                  <a:lnTo>
                    <a:pt x="601" y="628"/>
                  </a:lnTo>
                  <a:close/>
                  <a:moveTo>
                    <a:pt x="0" y="0"/>
                  </a:moveTo>
                  <a:lnTo>
                    <a:pt x="0" y="1856"/>
                  </a:lnTo>
                  <a:lnTo>
                    <a:pt x="1858" y="1856"/>
                  </a:lnTo>
                  <a:lnTo>
                    <a:pt x="1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0"/>
            <p:cNvSpPr/>
            <p:nvPr/>
          </p:nvSpPr>
          <p:spPr>
            <a:xfrm>
              <a:off x="6423973" y="2133027"/>
              <a:ext cx="368417" cy="368452"/>
            </a:xfrm>
            <a:custGeom>
              <a:avLst/>
              <a:gdLst/>
              <a:ahLst/>
              <a:cxnLst/>
              <a:rect l="l" t="t" r="r" b="b"/>
              <a:pathLst>
                <a:path w="10485" h="10486" extrusionOk="0">
                  <a:moveTo>
                    <a:pt x="6171" y="3087"/>
                  </a:moveTo>
                  <a:lnTo>
                    <a:pt x="6171" y="3688"/>
                  </a:lnTo>
                  <a:lnTo>
                    <a:pt x="6771" y="3688"/>
                  </a:lnTo>
                  <a:lnTo>
                    <a:pt x="6771" y="4315"/>
                  </a:lnTo>
                  <a:lnTo>
                    <a:pt x="7399" y="4315"/>
                  </a:lnTo>
                  <a:lnTo>
                    <a:pt x="7399" y="4943"/>
                  </a:lnTo>
                  <a:lnTo>
                    <a:pt x="6771" y="4943"/>
                  </a:lnTo>
                  <a:lnTo>
                    <a:pt x="6771" y="5572"/>
                  </a:lnTo>
                  <a:lnTo>
                    <a:pt x="7399" y="5572"/>
                  </a:lnTo>
                  <a:lnTo>
                    <a:pt x="7399" y="6171"/>
                  </a:lnTo>
                  <a:lnTo>
                    <a:pt x="6771" y="6171"/>
                  </a:lnTo>
                  <a:lnTo>
                    <a:pt x="6771" y="6800"/>
                  </a:lnTo>
                  <a:lnTo>
                    <a:pt x="6171" y="6800"/>
                  </a:lnTo>
                  <a:lnTo>
                    <a:pt x="6171" y="7401"/>
                  </a:lnTo>
                  <a:lnTo>
                    <a:pt x="5542" y="7401"/>
                  </a:lnTo>
                  <a:lnTo>
                    <a:pt x="5542" y="6800"/>
                  </a:lnTo>
                  <a:lnTo>
                    <a:pt x="4942" y="6800"/>
                  </a:lnTo>
                  <a:lnTo>
                    <a:pt x="4942" y="7401"/>
                  </a:lnTo>
                  <a:lnTo>
                    <a:pt x="4313" y="7401"/>
                  </a:lnTo>
                  <a:lnTo>
                    <a:pt x="4313" y="6800"/>
                  </a:lnTo>
                  <a:lnTo>
                    <a:pt x="3712" y="6800"/>
                  </a:lnTo>
                  <a:lnTo>
                    <a:pt x="3712" y="6171"/>
                  </a:lnTo>
                  <a:lnTo>
                    <a:pt x="3085" y="6171"/>
                  </a:lnTo>
                  <a:lnTo>
                    <a:pt x="3085" y="5544"/>
                  </a:lnTo>
                  <a:lnTo>
                    <a:pt x="3712" y="5544"/>
                  </a:lnTo>
                  <a:lnTo>
                    <a:pt x="3712" y="4916"/>
                  </a:lnTo>
                  <a:lnTo>
                    <a:pt x="3085" y="4916"/>
                  </a:lnTo>
                  <a:lnTo>
                    <a:pt x="3085" y="4315"/>
                  </a:lnTo>
                  <a:lnTo>
                    <a:pt x="3712" y="4315"/>
                  </a:lnTo>
                  <a:lnTo>
                    <a:pt x="3712" y="3688"/>
                  </a:lnTo>
                  <a:lnTo>
                    <a:pt x="4313" y="3688"/>
                  </a:lnTo>
                  <a:lnTo>
                    <a:pt x="4313" y="3087"/>
                  </a:lnTo>
                  <a:lnTo>
                    <a:pt x="4942" y="3087"/>
                  </a:lnTo>
                  <a:lnTo>
                    <a:pt x="4942" y="3688"/>
                  </a:lnTo>
                  <a:lnTo>
                    <a:pt x="5542" y="3688"/>
                  </a:lnTo>
                  <a:lnTo>
                    <a:pt x="5542" y="3087"/>
                  </a:lnTo>
                  <a:close/>
                  <a:moveTo>
                    <a:pt x="1850" y="1"/>
                  </a:moveTo>
                  <a:cubicBezTo>
                    <a:pt x="1340" y="1"/>
                    <a:pt x="925" y="416"/>
                    <a:pt x="925" y="926"/>
                  </a:cubicBezTo>
                  <a:cubicBezTo>
                    <a:pt x="925" y="1461"/>
                    <a:pt x="1366" y="1852"/>
                    <a:pt x="1851" y="1852"/>
                  </a:cubicBezTo>
                  <a:cubicBezTo>
                    <a:pt x="1983" y="1852"/>
                    <a:pt x="2118" y="1823"/>
                    <a:pt x="2249" y="1760"/>
                  </a:cubicBezTo>
                  <a:lnTo>
                    <a:pt x="2883" y="2395"/>
                  </a:lnTo>
                  <a:cubicBezTo>
                    <a:pt x="1293" y="3713"/>
                    <a:pt x="1089" y="6063"/>
                    <a:pt x="2419" y="7631"/>
                  </a:cubicBezTo>
                  <a:cubicBezTo>
                    <a:pt x="2164" y="7886"/>
                    <a:pt x="1831" y="8219"/>
                    <a:pt x="1592" y="8457"/>
                  </a:cubicBezTo>
                  <a:cubicBezTo>
                    <a:pt x="1427" y="8367"/>
                    <a:pt x="1253" y="8326"/>
                    <a:pt x="1083" y="8326"/>
                  </a:cubicBezTo>
                  <a:cubicBezTo>
                    <a:pt x="519" y="8326"/>
                    <a:pt x="0" y="8777"/>
                    <a:pt x="0" y="9406"/>
                  </a:cubicBezTo>
                  <a:cubicBezTo>
                    <a:pt x="0" y="10002"/>
                    <a:pt x="484" y="10485"/>
                    <a:pt x="1079" y="10485"/>
                  </a:cubicBezTo>
                  <a:cubicBezTo>
                    <a:pt x="1897" y="10485"/>
                    <a:pt x="2416" y="9606"/>
                    <a:pt x="2029" y="8893"/>
                  </a:cubicBezTo>
                  <a:lnTo>
                    <a:pt x="2854" y="8067"/>
                  </a:lnTo>
                  <a:cubicBezTo>
                    <a:pt x="3549" y="8656"/>
                    <a:pt x="4396" y="8944"/>
                    <a:pt x="5239" y="8944"/>
                  </a:cubicBezTo>
                  <a:cubicBezTo>
                    <a:pt x="5881" y="8944"/>
                    <a:pt x="6520" y="8777"/>
                    <a:pt x="7087" y="8449"/>
                  </a:cubicBezTo>
                  <a:lnTo>
                    <a:pt x="7799" y="9162"/>
                  </a:lnTo>
                  <a:cubicBezTo>
                    <a:pt x="7506" y="9773"/>
                    <a:pt x="7954" y="10485"/>
                    <a:pt x="8633" y="10485"/>
                  </a:cubicBezTo>
                  <a:cubicBezTo>
                    <a:pt x="9143" y="10485"/>
                    <a:pt x="9560" y="10070"/>
                    <a:pt x="9560" y="9560"/>
                  </a:cubicBezTo>
                  <a:cubicBezTo>
                    <a:pt x="9560" y="9026"/>
                    <a:pt x="9118" y="8635"/>
                    <a:pt x="8632" y="8635"/>
                  </a:cubicBezTo>
                  <a:cubicBezTo>
                    <a:pt x="8500" y="8635"/>
                    <a:pt x="8365" y="8663"/>
                    <a:pt x="8235" y="8726"/>
                  </a:cubicBezTo>
                  <a:lnTo>
                    <a:pt x="7601" y="8092"/>
                  </a:lnTo>
                  <a:cubicBezTo>
                    <a:pt x="9191" y="6773"/>
                    <a:pt x="9395" y="4424"/>
                    <a:pt x="8067" y="2855"/>
                  </a:cubicBezTo>
                  <a:cubicBezTo>
                    <a:pt x="8861" y="2061"/>
                    <a:pt x="8150" y="2771"/>
                    <a:pt x="8892" y="2029"/>
                  </a:cubicBezTo>
                  <a:cubicBezTo>
                    <a:pt x="9057" y="2119"/>
                    <a:pt x="9232" y="2160"/>
                    <a:pt x="9402" y="2160"/>
                  </a:cubicBezTo>
                  <a:cubicBezTo>
                    <a:pt x="9966" y="2160"/>
                    <a:pt x="10485" y="1710"/>
                    <a:pt x="10485" y="1081"/>
                  </a:cubicBezTo>
                  <a:cubicBezTo>
                    <a:pt x="10485" y="486"/>
                    <a:pt x="10000" y="1"/>
                    <a:pt x="9405" y="1"/>
                  </a:cubicBezTo>
                  <a:cubicBezTo>
                    <a:pt x="8587" y="1"/>
                    <a:pt x="8068" y="880"/>
                    <a:pt x="8456" y="1594"/>
                  </a:cubicBezTo>
                  <a:cubicBezTo>
                    <a:pt x="7722" y="2328"/>
                    <a:pt x="8422" y="1626"/>
                    <a:pt x="7630" y="2419"/>
                  </a:cubicBezTo>
                  <a:cubicBezTo>
                    <a:pt x="6935" y="1831"/>
                    <a:pt x="6087" y="1543"/>
                    <a:pt x="5243" y="1543"/>
                  </a:cubicBezTo>
                  <a:cubicBezTo>
                    <a:pt x="4602" y="1543"/>
                    <a:pt x="3964" y="1709"/>
                    <a:pt x="3397" y="2037"/>
                  </a:cubicBezTo>
                  <a:lnTo>
                    <a:pt x="2685" y="1324"/>
                  </a:lnTo>
                  <a:cubicBezTo>
                    <a:pt x="2978" y="715"/>
                    <a:pt x="2530" y="1"/>
                    <a:pt x="1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50"/>
          <p:cNvGrpSpPr/>
          <p:nvPr/>
        </p:nvGrpSpPr>
        <p:grpSpPr>
          <a:xfrm>
            <a:off x="5663302" y="2133238"/>
            <a:ext cx="260053" cy="368246"/>
            <a:chOff x="5663302" y="2133238"/>
            <a:chExt cx="260053" cy="368246"/>
          </a:xfrm>
        </p:grpSpPr>
        <p:sp>
          <p:nvSpPr>
            <p:cNvPr id="2506" name="Google Shape;2506;p50"/>
            <p:cNvSpPr/>
            <p:nvPr/>
          </p:nvSpPr>
          <p:spPr>
            <a:xfrm>
              <a:off x="5695911" y="2219361"/>
              <a:ext cx="194767" cy="65321"/>
            </a:xfrm>
            <a:custGeom>
              <a:avLst/>
              <a:gdLst/>
              <a:ahLst/>
              <a:cxnLst/>
              <a:rect l="l" t="t" r="r" b="b"/>
              <a:pathLst>
                <a:path w="5543" h="1859" extrusionOk="0">
                  <a:moveTo>
                    <a:pt x="1557" y="630"/>
                  </a:moveTo>
                  <a:lnTo>
                    <a:pt x="1557" y="1257"/>
                  </a:lnTo>
                  <a:lnTo>
                    <a:pt x="929" y="1257"/>
                  </a:lnTo>
                  <a:lnTo>
                    <a:pt x="929" y="630"/>
                  </a:lnTo>
                  <a:close/>
                  <a:moveTo>
                    <a:pt x="0" y="1"/>
                  </a:moveTo>
                  <a:lnTo>
                    <a:pt x="0" y="1858"/>
                  </a:lnTo>
                  <a:lnTo>
                    <a:pt x="5543" y="1858"/>
                  </a:lnTo>
                  <a:lnTo>
                    <a:pt x="5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0"/>
            <p:cNvSpPr/>
            <p:nvPr/>
          </p:nvSpPr>
          <p:spPr>
            <a:xfrm>
              <a:off x="5718259" y="2133238"/>
              <a:ext cx="150178" cy="65110"/>
            </a:xfrm>
            <a:custGeom>
              <a:avLst/>
              <a:gdLst/>
              <a:ahLst/>
              <a:cxnLst/>
              <a:rect l="l" t="t" r="r" b="b"/>
              <a:pathLst>
                <a:path w="4274" h="1853" extrusionOk="0">
                  <a:moveTo>
                    <a:pt x="2138" y="1"/>
                  </a:moveTo>
                  <a:cubicBezTo>
                    <a:pt x="1049" y="1"/>
                    <a:pt x="151" y="805"/>
                    <a:pt x="1" y="1852"/>
                  </a:cubicBezTo>
                  <a:lnTo>
                    <a:pt x="4273" y="1852"/>
                  </a:lnTo>
                  <a:cubicBezTo>
                    <a:pt x="4123" y="805"/>
                    <a:pt x="3225" y="1"/>
                    <a:pt x="2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0"/>
            <p:cNvSpPr/>
            <p:nvPr/>
          </p:nvSpPr>
          <p:spPr>
            <a:xfrm>
              <a:off x="5663302" y="2403626"/>
              <a:ext cx="260053" cy="97858"/>
            </a:xfrm>
            <a:custGeom>
              <a:avLst/>
              <a:gdLst/>
              <a:ahLst/>
              <a:cxnLst/>
              <a:rect l="l" t="t" r="r" b="b"/>
              <a:pathLst>
                <a:path w="7401" h="2785" extrusionOk="0">
                  <a:moveTo>
                    <a:pt x="1234" y="0"/>
                  </a:moveTo>
                  <a:cubicBezTo>
                    <a:pt x="553" y="0"/>
                    <a:pt x="0" y="552"/>
                    <a:pt x="0" y="1233"/>
                  </a:cubicBezTo>
                  <a:lnTo>
                    <a:pt x="0" y="2784"/>
                  </a:lnTo>
                  <a:lnTo>
                    <a:pt x="7400" y="2784"/>
                  </a:lnTo>
                  <a:lnTo>
                    <a:pt x="7400" y="1238"/>
                  </a:lnTo>
                  <a:cubicBezTo>
                    <a:pt x="7400" y="554"/>
                    <a:pt x="6847" y="0"/>
                    <a:pt x="6166" y="0"/>
                  </a:cubicBezTo>
                  <a:lnTo>
                    <a:pt x="5550" y="0"/>
                  </a:lnTo>
                  <a:cubicBezTo>
                    <a:pt x="5550" y="426"/>
                    <a:pt x="5348" y="823"/>
                    <a:pt x="4982" y="1117"/>
                  </a:cubicBezTo>
                  <a:cubicBezTo>
                    <a:pt x="4625" y="1404"/>
                    <a:pt x="4162" y="1547"/>
                    <a:pt x="3699" y="1547"/>
                  </a:cubicBezTo>
                  <a:cubicBezTo>
                    <a:pt x="3237" y="1547"/>
                    <a:pt x="2774" y="1404"/>
                    <a:pt x="2417" y="1117"/>
                  </a:cubicBezTo>
                  <a:cubicBezTo>
                    <a:pt x="2051" y="823"/>
                    <a:pt x="1850" y="426"/>
                    <a:pt x="1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0"/>
            <p:cNvSpPr/>
            <p:nvPr/>
          </p:nvSpPr>
          <p:spPr>
            <a:xfrm>
              <a:off x="5750621" y="2387989"/>
              <a:ext cx="86333" cy="48384"/>
            </a:xfrm>
            <a:custGeom>
              <a:avLst/>
              <a:gdLst/>
              <a:ahLst/>
              <a:cxnLst/>
              <a:rect l="l" t="t" r="r" b="b"/>
              <a:pathLst>
                <a:path w="2457" h="1377" extrusionOk="0">
                  <a:moveTo>
                    <a:pt x="339" y="1"/>
                  </a:moveTo>
                  <a:cubicBezTo>
                    <a:pt x="245" y="117"/>
                    <a:pt x="129" y="215"/>
                    <a:pt x="0" y="291"/>
                  </a:cubicBezTo>
                  <a:lnTo>
                    <a:pt x="0" y="456"/>
                  </a:lnTo>
                  <a:cubicBezTo>
                    <a:pt x="0" y="963"/>
                    <a:pt x="552" y="1376"/>
                    <a:pt x="1228" y="1376"/>
                  </a:cubicBezTo>
                  <a:cubicBezTo>
                    <a:pt x="1907" y="1376"/>
                    <a:pt x="2457" y="963"/>
                    <a:pt x="2457" y="456"/>
                  </a:cubicBezTo>
                  <a:lnTo>
                    <a:pt x="2457" y="291"/>
                  </a:lnTo>
                  <a:cubicBezTo>
                    <a:pt x="2327" y="215"/>
                    <a:pt x="2213" y="117"/>
                    <a:pt x="2118" y="1"/>
                  </a:cubicBezTo>
                  <a:cubicBezTo>
                    <a:pt x="1831" y="99"/>
                    <a:pt x="1530" y="148"/>
                    <a:pt x="1229" y="148"/>
                  </a:cubicBezTo>
                  <a:cubicBezTo>
                    <a:pt x="928" y="148"/>
                    <a:pt x="627" y="99"/>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0"/>
            <p:cNvSpPr/>
            <p:nvPr/>
          </p:nvSpPr>
          <p:spPr>
            <a:xfrm>
              <a:off x="5718259" y="2306680"/>
              <a:ext cx="150178" cy="65040"/>
            </a:xfrm>
            <a:custGeom>
              <a:avLst/>
              <a:gdLst/>
              <a:ahLst/>
              <a:cxnLst/>
              <a:rect l="l" t="t" r="r" b="b"/>
              <a:pathLst>
                <a:path w="4274" h="1851" extrusionOk="0">
                  <a:moveTo>
                    <a:pt x="1" y="1"/>
                  </a:moveTo>
                  <a:cubicBezTo>
                    <a:pt x="149" y="1048"/>
                    <a:pt x="1049" y="1851"/>
                    <a:pt x="2138" y="1851"/>
                  </a:cubicBezTo>
                  <a:cubicBezTo>
                    <a:pt x="3225" y="1851"/>
                    <a:pt x="4123" y="1048"/>
                    <a:pt x="4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1" name="Google Shape;2511;p50"/>
          <p:cNvGrpSpPr/>
          <p:nvPr/>
        </p:nvGrpSpPr>
        <p:grpSpPr>
          <a:xfrm>
            <a:off x="3156302" y="2133203"/>
            <a:ext cx="384896" cy="368100"/>
            <a:chOff x="3156302" y="2133203"/>
            <a:chExt cx="384896" cy="368100"/>
          </a:xfrm>
        </p:grpSpPr>
        <p:sp>
          <p:nvSpPr>
            <p:cNvPr id="2512" name="Google Shape;2512;p50"/>
            <p:cNvSpPr/>
            <p:nvPr/>
          </p:nvSpPr>
          <p:spPr>
            <a:xfrm>
              <a:off x="3316111" y="2284648"/>
              <a:ext cx="65321" cy="65250"/>
            </a:xfrm>
            <a:custGeom>
              <a:avLst/>
              <a:gdLst/>
              <a:ahLst/>
              <a:cxnLst/>
              <a:rect l="l" t="t" r="r" b="b"/>
              <a:pathLst>
                <a:path w="1859" h="1857" extrusionOk="0">
                  <a:moveTo>
                    <a:pt x="1257" y="628"/>
                  </a:moveTo>
                  <a:lnTo>
                    <a:pt x="1257" y="1255"/>
                  </a:lnTo>
                  <a:lnTo>
                    <a:pt x="630" y="1255"/>
                  </a:lnTo>
                  <a:lnTo>
                    <a:pt x="630" y="628"/>
                  </a:lnTo>
                  <a:close/>
                  <a:moveTo>
                    <a:pt x="1" y="0"/>
                  </a:moveTo>
                  <a:lnTo>
                    <a:pt x="1" y="1856"/>
                  </a:lnTo>
                  <a:lnTo>
                    <a:pt x="1858" y="1856"/>
                  </a:lnTo>
                  <a:lnTo>
                    <a:pt x="1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0"/>
            <p:cNvSpPr/>
            <p:nvPr/>
          </p:nvSpPr>
          <p:spPr>
            <a:xfrm>
              <a:off x="3156302" y="2133203"/>
              <a:ext cx="384896" cy="368100"/>
            </a:xfrm>
            <a:custGeom>
              <a:avLst/>
              <a:gdLst/>
              <a:ahLst/>
              <a:cxnLst/>
              <a:rect l="l" t="t" r="r" b="b"/>
              <a:pathLst>
                <a:path w="10954" h="10476" extrusionOk="0">
                  <a:moveTo>
                    <a:pt x="7034" y="3709"/>
                  </a:moveTo>
                  <a:lnTo>
                    <a:pt x="7034" y="4310"/>
                  </a:lnTo>
                  <a:lnTo>
                    <a:pt x="7532" y="4310"/>
                  </a:lnTo>
                  <a:lnTo>
                    <a:pt x="8067" y="3775"/>
                  </a:lnTo>
                  <a:lnTo>
                    <a:pt x="8512" y="4218"/>
                  </a:lnTo>
                  <a:lnTo>
                    <a:pt x="7792" y="4938"/>
                  </a:lnTo>
                  <a:lnTo>
                    <a:pt x="7034" y="4938"/>
                  </a:lnTo>
                  <a:lnTo>
                    <a:pt x="7034" y="5539"/>
                  </a:lnTo>
                  <a:lnTo>
                    <a:pt x="7792" y="5539"/>
                  </a:lnTo>
                  <a:lnTo>
                    <a:pt x="8512" y="6258"/>
                  </a:lnTo>
                  <a:lnTo>
                    <a:pt x="8067" y="6703"/>
                  </a:lnTo>
                  <a:lnTo>
                    <a:pt x="7532" y="6168"/>
                  </a:lnTo>
                  <a:lnTo>
                    <a:pt x="7034" y="6168"/>
                  </a:lnTo>
                  <a:lnTo>
                    <a:pt x="7034" y="6795"/>
                  </a:lnTo>
                  <a:lnTo>
                    <a:pt x="3948" y="6795"/>
                  </a:lnTo>
                  <a:lnTo>
                    <a:pt x="3948" y="6168"/>
                  </a:lnTo>
                  <a:lnTo>
                    <a:pt x="3451" y="6168"/>
                  </a:lnTo>
                  <a:lnTo>
                    <a:pt x="2914" y="6703"/>
                  </a:lnTo>
                  <a:lnTo>
                    <a:pt x="2471" y="6258"/>
                  </a:lnTo>
                  <a:lnTo>
                    <a:pt x="3191" y="5539"/>
                  </a:lnTo>
                  <a:lnTo>
                    <a:pt x="3948" y="5539"/>
                  </a:lnTo>
                  <a:lnTo>
                    <a:pt x="3948" y="4938"/>
                  </a:lnTo>
                  <a:lnTo>
                    <a:pt x="3224" y="4938"/>
                  </a:lnTo>
                  <a:lnTo>
                    <a:pt x="2535" y="4249"/>
                  </a:lnTo>
                  <a:lnTo>
                    <a:pt x="2959" y="3825"/>
                  </a:lnTo>
                  <a:lnTo>
                    <a:pt x="3472" y="4337"/>
                  </a:lnTo>
                  <a:lnTo>
                    <a:pt x="3948" y="4337"/>
                  </a:lnTo>
                  <a:lnTo>
                    <a:pt x="3948" y="3709"/>
                  </a:lnTo>
                  <a:close/>
                  <a:moveTo>
                    <a:pt x="4551" y="0"/>
                  </a:moveTo>
                  <a:cubicBezTo>
                    <a:pt x="4345" y="0"/>
                    <a:pt x="4149" y="96"/>
                    <a:pt x="4034" y="267"/>
                  </a:cubicBezTo>
                  <a:cubicBezTo>
                    <a:pt x="3969" y="365"/>
                    <a:pt x="3930" y="484"/>
                    <a:pt x="3930" y="610"/>
                  </a:cubicBezTo>
                  <a:cubicBezTo>
                    <a:pt x="3930" y="951"/>
                    <a:pt x="4208" y="1227"/>
                    <a:pt x="4549" y="1227"/>
                  </a:cubicBezTo>
                  <a:lnTo>
                    <a:pt x="4549" y="1852"/>
                  </a:lnTo>
                  <a:cubicBezTo>
                    <a:pt x="3869" y="1852"/>
                    <a:pt x="3316" y="1302"/>
                    <a:pt x="3311" y="624"/>
                  </a:cubicBezTo>
                  <a:cubicBezTo>
                    <a:pt x="2410" y="624"/>
                    <a:pt x="1695" y="1394"/>
                    <a:pt x="1769" y="2294"/>
                  </a:cubicBezTo>
                  <a:cubicBezTo>
                    <a:pt x="1101" y="2582"/>
                    <a:pt x="728" y="3291"/>
                    <a:pt x="864" y="3998"/>
                  </a:cubicBezTo>
                  <a:cubicBezTo>
                    <a:pt x="1" y="4609"/>
                    <a:pt x="2" y="5895"/>
                    <a:pt x="864" y="6507"/>
                  </a:cubicBezTo>
                  <a:cubicBezTo>
                    <a:pt x="728" y="7219"/>
                    <a:pt x="1106" y="7924"/>
                    <a:pt x="1769" y="8211"/>
                  </a:cubicBezTo>
                  <a:cubicBezTo>
                    <a:pt x="1695" y="9111"/>
                    <a:pt x="2410" y="9880"/>
                    <a:pt x="3311" y="9880"/>
                  </a:cubicBezTo>
                  <a:cubicBezTo>
                    <a:pt x="3316" y="9203"/>
                    <a:pt x="3869" y="8653"/>
                    <a:pt x="4549" y="8653"/>
                  </a:cubicBezTo>
                  <a:lnTo>
                    <a:pt x="4549" y="9249"/>
                  </a:lnTo>
                  <a:cubicBezTo>
                    <a:pt x="4208" y="9249"/>
                    <a:pt x="3930" y="9526"/>
                    <a:pt x="3930" y="9866"/>
                  </a:cubicBezTo>
                  <a:cubicBezTo>
                    <a:pt x="3930" y="10003"/>
                    <a:pt x="3976" y="10129"/>
                    <a:pt x="4052" y="10232"/>
                  </a:cubicBezTo>
                  <a:cubicBezTo>
                    <a:pt x="4168" y="10390"/>
                    <a:pt x="4358" y="10476"/>
                    <a:pt x="4554" y="10476"/>
                  </a:cubicBezTo>
                  <a:cubicBezTo>
                    <a:pt x="4556" y="10476"/>
                    <a:pt x="4557" y="10476"/>
                    <a:pt x="4559" y="10476"/>
                  </a:cubicBezTo>
                  <a:cubicBezTo>
                    <a:pt x="4915" y="10474"/>
                    <a:pt x="5245" y="10324"/>
                    <a:pt x="5478" y="10056"/>
                  </a:cubicBezTo>
                  <a:cubicBezTo>
                    <a:pt x="5712" y="10317"/>
                    <a:pt x="6045" y="10471"/>
                    <a:pt x="6393" y="10476"/>
                  </a:cubicBezTo>
                  <a:cubicBezTo>
                    <a:pt x="6396" y="10476"/>
                    <a:pt x="6399" y="10476"/>
                    <a:pt x="6402" y="10476"/>
                  </a:cubicBezTo>
                  <a:cubicBezTo>
                    <a:pt x="6608" y="10476"/>
                    <a:pt x="6805" y="10380"/>
                    <a:pt x="6921" y="10208"/>
                  </a:cubicBezTo>
                  <a:cubicBezTo>
                    <a:pt x="6986" y="10110"/>
                    <a:pt x="7025" y="9993"/>
                    <a:pt x="7025" y="9866"/>
                  </a:cubicBezTo>
                  <a:cubicBezTo>
                    <a:pt x="7025" y="9526"/>
                    <a:pt x="6747" y="9249"/>
                    <a:pt x="6406" y="9249"/>
                  </a:cubicBezTo>
                  <a:lnTo>
                    <a:pt x="6406" y="8626"/>
                  </a:lnTo>
                  <a:cubicBezTo>
                    <a:pt x="7086" y="8626"/>
                    <a:pt x="7639" y="9175"/>
                    <a:pt x="7643" y="9853"/>
                  </a:cubicBezTo>
                  <a:cubicBezTo>
                    <a:pt x="8545" y="9853"/>
                    <a:pt x="9260" y="9082"/>
                    <a:pt x="9186" y="8183"/>
                  </a:cubicBezTo>
                  <a:cubicBezTo>
                    <a:pt x="9853" y="7894"/>
                    <a:pt x="10227" y="7185"/>
                    <a:pt x="10093" y="6480"/>
                  </a:cubicBezTo>
                  <a:cubicBezTo>
                    <a:pt x="10954" y="5867"/>
                    <a:pt x="10952" y="4581"/>
                    <a:pt x="10093" y="3970"/>
                  </a:cubicBezTo>
                  <a:cubicBezTo>
                    <a:pt x="10225" y="3272"/>
                    <a:pt x="9861" y="2558"/>
                    <a:pt x="9186" y="2267"/>
                  </a:cubicBezTo>
                  <a:cubicBezTo>
                    <a:pt x="9260" y="1367"/>
                    <a:pt x="8545" y="597"/>
                    <a:pt x="7643" y="597"/>
                  </a:cubicBezTo>
                  <a:cubicBezTo>
                    <a:pt x="7640" y="1273"/>
                    <a:pt x="7086" y="1824"/>
                    <a:pt x="6406" y="1824"/>
                  </a:cubicBezTo>
                  <a:lnTo>
                    <a:pt x="6405" y="1227"/>
                  </a:lnTo>
                  <a:cubicBezTo>
                    <a:pt x="6747" y="1227"/>
                    <a:pt x="7025" y="951"/>
                    <a:pt x="7025" y="610"/>
                  </a:cubicBezTo>
                  <a:cubicBezTo>
                    <a:pt x="7025" y="473"/>
                    <a:pt x="6979" y="347"/>
                    <a:pt x="6903" y="244"/>
                  </a:cubicBezTo>
                  <a:cubicBezTo>
                    <a:pt x="6785" y="87"/>
                    <a:pt x="6595" y="0"/>
                    <a:pt x="6398" y="0"/>
                  </a:cubicBezTo>
                  <a:cubicBezTo>
                    <a:pt x="6396" y="0"/>
                    <a:pt x="6394" y="0"/>
                    <a:pt x="6393" y="0"/>
                  </a:cubicBezTo>
                  <a:cubicBezTo>
                    <a:pt x="6040" y="3"/>
                    <a:pt x="5710" y="158"/>
                    <a:pt x="5478" y="426"/>
                  </a:cubicBezTo>
                  <a:cubicBezTo>
                    <a:pt x="5245" y="165"/>
                    <a:pt x="4912" y="6"/>
                    <a:pt x="4565" y="0"/>
                  </a:cubicBezTo>
                  <a:cubicBezTo>
                    <a:pt x="4560" y="0"/>
                    <a:pt x="4556" y="0"/>
                    <a:pt x="4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4" name="Google Shape;2514;p50"/>
          <p:cNvGrpSpPr/>
          <p:nvPr/>
        </p:nvGrpSpPr>
        <p:grpSpPr>
          <a:xfrm>
            <a:off x="4017292" y="2133027"/>
            <a:ext cx="292661" cy="368457"/>
            <a:chOff x="4017292" y="2133027"/>
            <a:chExt cx="292661" cy="368457"/>
          </a:xfrm>
        </p:grpSpPr>
        <p:sp>
          <p:nvSpPr>
            <p:cNvPr id="2515" name="Google Shape;2515;p50"/>
            <p:cNvSpPr/>
            <p:nvPr/>
          </p:nvSpPr>
          <p:spPr>
            <a:xfrm>
              <a:off x="4017292" y="2133097"/>
              <a:ext cx="32643" cy="108399"/>
            </a:xfrm>
            <a:custGeom>
              <a:avLst/>
              <a:gdLst/>
              <a:ahLst/>
              <a:cxnLst/>
              <a:rect l="l" t="t" r="r" b="b"/>
              <a:pathLst>
                <a:path w="929" h="3085" extrusionOk="0">
                  <a:moveTo>
                    <a:pt x="464" y="0"/>
                  </a:moveTo>
                  <a:cubicBezTo>
                    <a:pt x="208" y="0"/>
                    <a:pt x="0" y="209"/>
                    <a:pt x="0" y="463"/>
                  </a:cubicBezTo>
                  <a:lnTo>
                    <a:pt x="0" y="3085"/>
                  </a:lnTo>
                  <a:lnTo>
                    <a:pt x="928" y="3085"/>
                  </a:lnTo>
                  <a:lnTo>
                    <a:pt x="928" y="463"/>
                  </a:lnTo>
                  <a:cubicBezTo>
                    <a:pt x="928" y="209"/>
                    <a:pt x="720"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0"/>
            <p:cNvSpPr/>
            <p:nvPr/>
          </p:nvSpPr>
          <p:spPr>
            <a:xfrm>
              <a:off x="4072002" y="2415116"/>
              <a:ext cx="237951" cy="86368"/>
            </a:xfrm>
            <a:custGeom>
              <a:avLst/>
              <a:gdLst/>
              <a:ahLst/>
              <a:cxnLst/>
              <a:rect l="l" t="t" r="r" b="b"/>
              <a:pathLst>
                <a:path w="6772" h="2458" extrusionOk="0">
                  <a:moveTo>
                    <a:pt x="2157" y="902"/>
                  </a:moveTo>
                  <a:lnTo>
                    <a:pt x="2157" y="1529"/>
                  </a:lnTo>
                  <a:lnTo>
                    <a:pt x="1529" y="1529"/>
                  </a:lnTo>
                  <a:lnTo>
                    <a:pt x="1529" y="902"/>
                  </a:lnTo>
                  <a:close/>
                  <a:moveTo>
                    <a:pt x="3685" y="902"/>
                  </a:moveTo>
                  <a:lnTo>
                    <a:pt x="3685" y="1529"/>
                  </a:lnTo>
                  <a:lnTo>
                    <a:pt x="3058" y="1529"/>
                  </a:lnTo>
                  <a:lnTo>
                    <a:pt x="3058" y="902"/>
                  </a:lnTo>
                  <a:close/>
                  <a:moveTo>
                    <a:pt x="5243" y="902"/>
                  </a:moveTo>
                  <a:lnTo>
                    <a:pt x="5243" y="1529"/>
                  </a:lnTo>
                  <a:lnTo>
                    <a:pt x="4613" y="1529"/>
                  </a:lnTo>
                  <a:lnTo>
                    <a:pt x="4613" y="902"/>
                  </a:lnTo>
                  <a:close/>
                  <a:moveTo>
                    <a:pt x="0" y="1"/>
                  </a:moveTo>
                  <a:lnTo>
                    <a:pt x="0" y="2457"/>
                  </a:lnTo>
                  <a:lnTo>
                    <a:pt x="6771" y="2457"/>
                  </a:lnTo>
                  <a:lnTo>
                    <a:pt x="67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0"/>
            <p:cNvSpPr/>
            <p:nvPr/>
          </p:nvSpPr>
          <p:spPr>
            <a:xfrm>
              <a:off x="4136270" y="2208855"/>
              <a:ext cx="22101" cy="22101"/>
            </a:xfrm>
            <a:custGeom>
              <a:avLst/>
              <a:gdLst/>
              <a:ahLst/>
              <a:cxnLst/>
              <a:rect l="l" t="t" r="r" b="b"/>
              <a:pathLst>
                <a:path w="629" h="629" extrusionOk="0">
                  <a:moveTo>
                    <a:pt x="1" y="1"/>
                  </a:moveTo>
                  <a:lnTo>
                    <a:pt x="1" y="628"/>
                  </a:lnTo>
                  <a:lnTo>
                    <a:pt x="628" y="628"/>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0"/>
            <p:cNvSpPr/>
            <p:nvPr/>
          </p:nvSpPr>
          <p:spPr>
            <a:xfrm>
              <a:off x="4222604" y="2295190"/>
              <a:ext cx="22066" cy="22101"/>
            </a:xfrm>
            <a:custGeom>
              <a:avLst/>
              <a:gdLst/>
              <a:ahLst/>
              <a:cxnLst/>
              <a:rect l="l" t="t" r="r" b="b"/>
              <a:pathLst>
                <a:path w="628" h="629" extrusionOk="0">
                  <a:moveTo>
                    <a:pt x="0" y="1"/>
                  </a:moveTo>
                  <a:lnTo>
                    <a:pt x="0" y="628"/>
                  </a:lnTo>
                  <a:lnTo>
                    <a:pt x="628" y="628"/>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0"/>
            <p:cNvSpPr/>
            <p:nvPr/>
          </p:nvSpPr>
          <p:spPr>
            <a:xfrm>
              <a:off x="4068348" y="2133027"/>
              <a:ext cx="241605" cy="260053"/>
            </a:xfrm>
            <a:custGeom>
              <a:avLst/>
              <a:gdLst/>
              <a:ahLst/>
              <a:cxnLst/>
              <a:rect l="l" t="t" r="r" b="b"/>
              <a:pathLst>
                <a:path w="6876" h="7401" extrusionOk="0">
                  <a:moveTo>
                    <a:pt x="3189" y="1530"/>
                  </a:moveTo>
                  <a:lnTo>
                    <a:pt x="3189" y="3387"/>
                  </a:lnTo>
                  <a:lnTo>
                    <a:pt x="1333" y="3387"/>
                  </a:lnTo>
                  <a:lnTo>
                    <a:pt x="1333" y="1530"/>
                  </a:lnTo>
                  <a:close/>
                  <a:moveTo>
                    <a:pt x="5647" y="1530"/>
                  </a:moveTo>
                  <a:lnTo>
                    <a:pt x="5647" y="3387"/>
                  </a:lnTo>
                  <a:lnTo>
                    <a:pt x="3789" y="3387"/>
                  </a:lnTo>
                  <a:lnTo>
                    <a:pt x="3789" y="1530"/>
                  </a:lnTo>
                  <a:close/>
                  <a:moveTo>
                    <a:pt x="3189" y="4015"/>
                  </a:moveTo>
                  <a:lnTo>
                    <a:pt x="3189" y="5871"/>
                  </a:lnTo>
                  <a:lnTo>
                    <a:pt x="1333" y="5871"/>
                  </a:lnTo>
                  <a:lnTo>
                    <a:pt x="1333" y="4015"/>
                  </a:lnTo>
                  <a:close/>
                  <a:moveTo>
                    <a:pt x="5647" y="4015"/>
                  </a:moveTo>
                  <a:lnTo>
                    <a:pt x="5647" y="5871"/>
                  </a:lnTo>
                  <a:lnTo>
                    <a:pt x="3789" y="5871"/>
                  </a:lnTo>
                  <a:lnTo>
                    <a:pt x="3789" y="4015"/>
                  </a:lnTo>
                  <a:close/>
                  <a:moveTo>
                    <a:pt x="0" y="1"/>
                  </a:moveTo>
                  <a:cubicBezTo>
                    <a:pt x="66" y="141"/>
                    <a:pt x="104" y="298"/>
                    <a:pt x="104" y="463"/>
                  </a:cubicBezTo>
                  <a:lnTo>
                    <a:pt x="104" y="7401"/>
                  </a:lnTo>
                  <a:lnTo>
                    <a:pt x="6875" y="7401"/>
                  </a:lnTo>
                  <a:lnTo>
                    <a:pt x="6875" y="1081"/>
                  </a:lnTo>
                  <a:cubicBezTo>
                    <a:pt x="6875" y="486"/>
                    <a:pt x="6392" y="1"/>
                    <a:pt x="5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0"/>
            <p:cNvSpPr/>
            <p:nvPr/>
          </p:nvSpPr>
          <p:spPr>
            <a:xfrm>
              <a:off x="4136270" y="2295190"/>
              <a:ext cx="22101" cy="22101"/>
            </a:xfrm>
            <a:custGeom>
              <a:avLst/>
              <a:gdLst/>
              <a:ahLst/>
              <a:cxnLst/>
              <a:rect l="l" t="t" r="r" b="b"/>
              <a:pathLst>
                <a:path w="629" h="629" extrusionOk="0">
                  <a:moveTo>
                    <a:pt x="1" y="1"/>
                  </a:moveTo>
                  <a:lnTo>
                    <a:pt x="1" y="628"/>
                  </a:lnTo>
                  <a:lnTo>
                    <a:pt x="628" y="628"/>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0"/>
            <p:cNvSpPr/>
            <p:nvPr/>
          </p:nvSpPr>
          <p:spPr>
            <a:xfrm>
              <a:off x="4222604" y="2208855"/>
              <a:ext cx="22066" cy="22101"/>
            </a:xfrm>
            <a:custGeom>
              <a:avLst/>
              <a:gdLst/>
              <a:ahLst/>
              <a:cxnLst/>
              <a:rect l="l" t="t" r="r" b="b"/>
              <a:pathLst>
                <a:path w="628" h="629" extrusionOk="0">
                  <a:moveTo>
                    <a:pt x="0" y="1"/>
                  </a:moveTo>
                  <a:lnTo>
                    <a:pt x="0" y="628"/>
                  </a:lnTo>
                  <a:lnTo>
                    <a:pt x="628" y="628"/>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 name="Google Shape;2522;p50"/>
          <p:cNvGrpSpPr/>
          <p:nvPr/>
        </p:nvGrpSpPr>
        <p:grpSpPr>
          <a:xfrm>
            <a:off x="4794231" y="2133027"/>
            <a:ext cx="368491" cy="368458"/>
            <a:chOff x="4794231" y="2133027"/>
            <a:chExt cx="368491" cy="368458"/>
          </a:xfrm>
        </p:grpSpPr>
        <p:sp>
          <p:nvSpPr>
            <p:cNvPr id="2523" name="Google Shape;2523;p50"/>
            <p:cNvSpPr/>
            <p:nvPr/>
          </p:nvSpPr>
          <p:spPr>
            <a:xfrm>
              <a:off x="4826874" y="2339288"/>
              <a:ext cx="151618" cy="53796"/>
            </a:xfrm>
            <a:custGeom>
              <a:avLst/>
              <a:gdLst/>
              <a:ahLst/>
              <a:cxnLst/>
              <a:rect l="l" t="t" r="r" b="b"/>
              <a:pathLst>
                <a:path w="4315" h="1531" extrusionOk="0">
                  <a:moveTo>
                    <a:pt x="2774" y="1"/>
                  </a:moveTo>
                  <a:cubicBezTo>
                    <a:pt x="2434" y="1"/>
                    <a:pt x="2157" y="277"/>
                    <a:pt x="2157" y="618"/>
                  </a:cubicBezTo>
                  <a:lnTo>
                    <a:pt x="2157" y="930"/>
                  </a:lnTo>
                  <a:lnTo>
                    <a:pt x="1229" y="930"/>
                  </a:lnTo>
                  <a:lnTo>
                    <a:pt x="1229" y="301"/>
                  </a:lnTo>
                  <a:lnTo>
                    <a:pt x="602" y="301"/>
                  </a:lnTo>
                  <a:lnTo>
                    <a:pt x="602" y="930"/>
                  </a:lnTo>
                  <a:lnTo>
                    <a:pt x="1" y="930"/>
                  </a:lnTo>
                  <a:lnTo>
                    <a:pt x="1" y="1531"/>
                  </a:lnTo>
                  <a:lnTo>
                    <a:pt x="4315" y="1531"/>
                  </a:lnTo>
                  <a:lnTo>
                    <a:pt x="4315" y="930"/>
                  </a:lnTo>
                  <a:lnTo>
                    <a:pt x="3686" y="930"/>
                  </a:lnTo>
                  <a:lnTo>
                    <a:pt x="3686" y="618"/>
                  </a:lnTo>
                  <a:cubicBezTo>
                    <a:pt x="3686" y="277"/>
                    <a:pt x="3409"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0"/>
            <p:cNvSpPr/>
            <p:nvPr/>
          </p:nvSpPr>
          <p:spPr>
            <a:xfrm>
              <a:off x="5032187" y="2458266"/>
              <a:ext cx="130536" cy="43219"/>
            </a:xfrm>
            <a:custGeom>
              <a:avLst/>
              <a:gdLst/>
              <a:ahLst/>
              <a:cxnLst/>
              <a:rect l="l" t="t" r="r" b="b"/>
              <a:pathLst>
                <a:path w="3715" h="1230" extrusionOk="0">
                  <a:moveTo>
                    <a:pt x="1" y="1"/>
                  </a:moveTo>
                  <a:lnTo>
                    <a:pt x="1" y="1229"/>
                  </a:lnTo>
                  <a:lnTo>
                    <a:pt x="3714" y="1229"/>
                  </a:lnTo>
                  <a:lnTo>
                    <a:pt x="37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0"/>
            <p:cNvSpPr/>
            <p:nvPr/>
          </p:nvSpPr>
          <p:spPr>
            <a:xfrm>
              <a:off x="5064795" y="2327798"/>
              <a:ext cx="65250" cy="43184"/>
            </a:xfrm>
            <a:custGeom>
              <a:avLst/>
              <a:gdLst/>
              <a:ahLst/>
              <a:cxnLst/>
              <a:rect l="l" t="t" r="r" b="b"/>
              <a:pathLst>
                <a:path w="1857" h="1229" extrusionOk="0">
                  <a:moveTo>
                    <a:pt x="1" y="1"/>
                  </a:moveTo>
                  <a:lnTo>
                    <a:pt x="1" y="1229"/>
                  </a:lnTo>
                  <a:lnTo>
                    <a:pt x="1857" y="1229"/>
                  </a:lnTo>
                  <a:lnTo>
                    <a:pt x="1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0"/>
            <p:cNvSpPr/>
            <p:nvPr/>
          </p:nvSpPr>
          <p:spPr>
            <a:xfrm>
              <a:off x="5064795" y="2393049"/>
              <a:ext cx="65250" cy="43219"/>
            </a:xfrm>
            <a:custGeom>
              <a:avLst/>
              <a:gdLst/>
              <a:ahLst/>
              <a:cxnLst/>
              <a:rect l="l" t="t" r="r" b="b"/>
              <a:pathLst>
                <a:path w="1857" h="1230" extrusionOk="0">
                  <a:moveTo>
                    <a:pt x="1" y="1"/>
                  </a:moveTo>
                  <a:lnTo>
                    <a:pt x="1" y="1229"/>
                  </a:lnTo>
                  <a:lnTo>
                    <a:pt x="1857" y="1229"/>
                  </a:lnTo>
                  <a:lnTo>
                    <a:pt x="1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0"/>
            <p:cNvSpPr/>
            <p:nvPr/>
          </p:nvSpPr>
          <p:spPr>
            <a:xfrm>
              <a:off x="4880601" y="2225897"/>
              <a:ext cx="43184" cy="91393"/>
            </a:xfrm>
            <a:custGeom>
              <a:avLst/>
              <a:gdLst/>
              <a:ahLst/>
              <a:cxnLst/>
              <a:rect l="l" t="t" r="r" b="b"/>
              <a:pathLst>
                <a:path w="1229" h="2601" extrusionOk="0">
                  <a:moveTo>
                    <a:pt x="0" y="1"/>
                  </a:moveTo>
                  <a:lnTo>
                    <a:pt x="0" y="1672"/>
                  </a:lnTo>
                  <a:lnTo>
                    <a:pt x="301" y="1672"/>
                  </a:lnTo>
                  <a:lnTo>
                    <a:pt x="301" y="2600"/>
                  </a:lnTo>
                  <a:lnTo>
                    <a:pt x="928" y="2600"/>
                  </a:lnTo>
                  <a:lnTo>
                    <a:pt x="928" y="1672"/>
                  </a:lnTo>
                  <a:lnTo>
                    <a:pt x="1229" y="1672"/>
                  </a:lnTo>
                  <a:lnTo>
                    <a:pt x="1229" y="1"/>
                  </a:lnTo>
                  <a:cubicBezTo>
                    <a:pt x="1035" y="86"/>
                    <a:pt x="825" y="130"/>
                    <a:pt x="613" y="130"/>
                  </a:cubicBezTo>
                  <a:cubicBezTo>
                    <a:pt x="407" y="130"/>
                    <a:pt x="198" y="8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0"/>
            <p:cNvSpPr/>
            <p:nvPr/>
          </p:nvSpPr>
          <p:spPr>
            <a:xfrm>
              <a:off x="4794231" y="2414167"/>
              <a:ext cx="216869" cy="87317"/>
            </a:xfrm>
            <a:custGeom>
              <a:avLst/>
              <a:gdLst/>
              <a:ahLst/>
              <a:cxnLst/>
              <a:rect l="l" t="t" r="r" b="b"/>
              <a:pathLst>
                <a:path w="6172" h="2485" extrusionOk="0">
                  <a:moveTo>
                    <a:pt x="0" y="1"/>
                  </a:moveTo>
                  <a:lnTo>
                    <a:pt x="0" y="628"/>
                  </a:lnTo>
                  <a:lnTo>
                    <a:pt x="601" y="628"/>
                  </a:lnTo>
                  <a:lnTo>
                    <a:pt x="601" y="2484"/>
                  </a:lnTo>
                  <a:lnTo>
                    <a:pt x="5543" y="2484"/>
                  </a:lnTo>
                  <a:lnTo>
                    <a:pt x="5543" y="628"/>
                  </a:lnTo>
                  <a:lnTo>
                    <a:pt x="6172" y="628"/>
                  </a:lnTo>
                  <a:lnTo>
                    <a:pt x="61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0"/>
            <p:cNvSpPr/>
            <p:nvPr/>
          </p:nvSpPr>
          <p:spPr>
            <a:xfrm>
              <a:off x="5076285" y="2237985"/>
              <a:ext cx="43219" cy="68729"/>
            </a:xfrm>
            <a:custGeom>
              <a:avLst/>
              <a:gdLst/>
              <a:ahLst/>
              <a:cxnLst/>
              <a:rect l="l" t="t" r="r" b="b"/>
              <a:pathLst>
                <a:path w="1230" h="1956" extrusionOk="0">
                  <a:moveTo>
                    <a:pt x="1" y="0"/>
                  </a:moveTo>
                  <a:lnTo>
                    <a:pt x="1" y="1956"/>
                  </a:lnTo>
                  <a:lnTo>
                    <a:pt x="1229" y="1956"/>
                  </a:lnTo>
                  <a:lnTo>
                    <a:pt x="1229" y="0"/>
                  </a:lnTo>
                  <a:cubicBezTo>
                    <a:pt x="1034" y="69"/>
                    <a:pt x="826" y="106"/>
                    <a:pt x="615" y="106"/>
                  </a:cubicBezTo>
                  <a:cubicBezTo>
                    <a:pt x="410" y="106"/>
                    <a:pt x="202" y="7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0"/>
            <p:cNvSpPr/>
            <p:nvPr/>
          </p:nvSpPr>
          <p:spPr>
            <a:xfrm>
              <a:off x="5054288" y="2133027"/>
              <a:ext cx="86719" cy="86754"/>
            </a:xfrm>
            <a:custGeom>
              <a:avLst/>
              <a:gdLst/>
              <a:ahLst/>
              <a:cxnLst/>
              <a:rect l="l" t="t" r="r" b="b"/>
              <a:pathLst>
                <a:path w="2468" h="2469" extrusionOk="0">
                  <a:moveTo>
                    <a:pt x="1234" y="1"/>
                  </a:moveTo>
                  <a:cubicBezTo>
                    <a:pt x="553" y="1"/>
                    <a:pt x="1" y="553"/>
                    <a:pt x="1" y="1234"/>
                  </a:cubicBezTo>
                  <a:cubicBezTo>
                    <a:pt x="1" y="1916"/>
                    <a:pt x="553" y="2468"/>
                    <a:pt x="1234" y="2468"/>
                  </a:cubicBezTo>
                  <a:cubicBezTo>
                    <a:pt x="1915" y="2468"/>
                    <a:pt x="2468" y="1916"/>
                    <a:pt x="2468" y="1234"/>
                  </a:cubicBezTo>
                  <a:cubicBezTo>
                    <a:pt x="2468" y="553"/>
                    <a:pt x="1916" y="1"/>
                    <a:pt x="1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0"/>
            <p:cNvSpPr/>
            <p:nvPr/>
          </p:nvSpPr>
          <p:spPr>
            <a:xfrm>
              <a:off x="4952388" y="2155094"/>
              <a:ext cx="83803" cy="43254"/>
            </a:xfrm>
            <a:custGeom>
              <a:avLst/>
              <a:gdLst/>
              <a:ahLst/>
              <a:cxnLst/>
              <a:rect l="l" t="t" r="r" b="b"/>
              <a:pathLst>
                <a:path w="2385" h="1231" extrusionOk="0">
                  <a:moveTo>
                    <a:pt x="1" y="1"/>
                  </a:moveTo>
                  <a:cubicBezTo>
                    <a:pt x="169" y="383"/>
                    <a:pt x="176" y="829"/>
                    <a:pt x="1" y="1230"/>
                  </a:cubicBezTo>
                  <a:lnTo>
                    <a:pt x="2385" y="1230"/>
                  </a:lnTo>
                  <a:cubicBezTo>
                    <a:pt x="2248" y="844"/>
                    <a:pt x="2240" y="408"/>
                    <a:pt x="2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0"/>
            <p:cNvSpPr/>
            <p:nvPr/>
          </p:nvSpPr>
          <p:spPr>
            <a:xfrm>
              <a:off x="4870094" y="2143850"/>
              <a:ext cx="65040" cy="65110"/>
            </a:xfrm>
            <a:custGeom>
              <a:avLst/>
              <a:gdLst/>
              <a:ahLst/>
              <a:cxnLst/>
              <a:rect l="l" t="t" r="r" b="b"/>
              <a:pathLst>
                <a:path w="1851" h="1853" extrusionOk="0">
                  <a:moveTo>
                    <a:pt x="926" y="1"/>
                  </a:moveTo>
                  <a:cubicBezTo>
                    <a:pt x="414" y="1"/>
                    <a:pt x="1" y="416"/>
                    <a:pt x="1" y="926"/>
                  </a:cubicBezTo>
                  <a:cubicBezTo>
                    <a:pt x="1" y="1437"/>
                    <a:pt x="414" y="1852"/>
                    <a:pt x="926" y="1852"/>
                  </a:cubicBezTo>
                  <a:cubicBezTo>
                    <a:pt x="1437" y="1852"/>
                    <a:pt x="1851" y="1437"/>
                    <a:pt x="1851" y="926"/>
                  </a:cubicBezTo>
                  <a:cubicBezTo>
                    <a:pt x="1851" y="416"/>
                    <a:pt x="1437" y="1"/>
                    <a:pt x="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 name="Google Shape;2533;p50"/>
          <p:cNvGrpSpPr/>
          <p:nvPr/>
        </p:nvGrpSpPr>
        <p:grpSpPr>
          <a:xfrm>
            <a:off x="2349706" y="2133062"/>
            <a:ext cx="368421" cy="368423"/>
            <a:chOff x="2349706" y="2133062"/>
            <a:chExt cx="368421" cy="368423"/>
          </a:xfrm>
        </p:grpSpPr>
        <p:sp>
          <p:nvSpPr>
            <p:cNvPr id="2534" name="Google Shape;2534;p50"/>
            <p:cNvSpPr/>
            <p:nvPr/>
          </p:nvSpPr>
          <p:spPr>
            <a:xfrm>
              <a:off x="2587627" y="2468842"/>
              <a:ext cx="130501" cy="32643"/>
            </a:xfrm>
            <a:custGeom>
              <a:avLst/>
              <a:gdLst/>
              <a:ahLst/>
              <a:cxnLst/>
              <a:rect l="l" t="t" r="r" b="b"/>
              <a:pathLst>
                <a:path w="3714" h="929" extrusionOk="0">
                  <a:moveTo>
                    <a:pt x="0" y="0"/>
                  </a:moveTo>
                  <a:lnTo>
                    <a:pt x="0" y="928"/>
                  </a:lnTo>
                  <a:lnTo>
                    <a:pt x="3714" y="928"/>
                  </a:lnTo>
                  <a:lnTo>
                    <a:pt x="3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0"/>
            <p:cNvSpPr/>
            <p:nvPr/>
          </p:nvSpPr>
          <p:spPr>
            <a:xfrm>
              <a:off x="2620235" y="2370947"/>
              <a:ext cx="65285" cy="75862"/>
            </a:xfrm>
            <a:custGeom>
              <a:avLst/>
              <a:gdLst/>
              <a:ahLst/>
              <a:cxnLst/>
              <a:rect l="l" t="t" r="r" b="b"/>
              <a:pathLst>
                <a:path w="1858" h="2159" extrusionOk="0">
                  <a:moveTo>
                    <a:pt x="311" y="1"/>
                  </a:moveTo>
                  <a:lnTo>
                    <a:pt x="0" y="310"/>
                  </a:lnTo>
                  <a:lnTo>
                    <a:pt x="0" y="2159"/>
                  </a:lnTo>
                  <a:lnTo>
                    <a:pt x="1858" y="2159"/>
                  </a:lnTo>
                  <a:lnTo>
                    <a:pt x="1858" y="310"/>
                  </a:lnTo>
                  <a:lnTo>
                    <a:pt x="1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0"/>
            <p:cNvSpPr/>
            <p:nvPr/>
          </p:nvSpPr>
          <p:spPr>
            <a:xfrm>
              <a:off x="2458143" y="2393049"/>
              <a:ext cx="86333" cy="108434"/>
            </a:xfrm>
            <a:custGeom>
              <a:avLst/>
              <a:gdLst/>
              <a:ahLst/>
              <a:cxnLst/>
              <a:rect l="l" t="t" r="r" b="b"/>
              <a:pathLst>
                <a:path w="2457" h="3086" extrusionOk="0">
                  <a:moveTo>
                    <a:pt x="0" y="1"/>
                  </a:moveTo>
                  <a:lnTo>
                    <a:pt x="0" y="3085"/>
                  </a:lnTo>
                  <a:lnTo>
                    <a:pt x="2457" y="3085"/>
                  </a:lnTo>
                  <a:lnTo>
                    <a:pt x="2457" y="1"/>
                  </a:lnTo>
                  <a:lnTo>
                    <a:pt x="1556" y="1"/>
                  </a:lnTo>
                  <a:lnTo>
                    <a:pt x="1556" y="1229"/>
                  </a:lnTo>
                  <a:lnTo>
                    <a:pt x="928" y="1229"/>
                  </a:lnTo>
                  <a:lnTo>
                    <a:pt x="9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0"/>
            <p:cNvSpPr/>
            <p:nvPr/>
          </p:nvSpPr>
          <p:spPr>
            <a:xfrm>
              <a:off x="2349706" y="2393049"/>
              <a:ext cx="86368" cy="108434"/>
            </a:xfrm>
            <a:custGeom>
              <a:avLst/>
              <a:gdLst/>
              <a:ahLst/>
              <a:cxnLst/>
              <a:rect l="l" t="t" r="r" b="b"/>
              <a:pathLst>
                <a:path w="2458" h="3086" extrusionOk="0">
                  <a:moveTo>
                    <a:pt x="0" y="1"/>
                  </a:moveTo>
                  <a:lnTo>
                    <a:pt x="0" y="3085"/>
                  </a:lnTo>
                  <a:lnTo>
                    <a:pt x="2457" y="3085"/>
                  </a:lnTo>
                  <a:lnTo>
                    <a:pt x="2457" y="1"/>
                  </a:lnTo>
                  <a:lnTo>
                    <a:pt x="1557" y="1"/>
                  </a:lnTo>
                  <a:lnTo>
                    <a:pt x="1557" y="1229"/>
                  </a:lnTo>
                  <a:lnTo>
                    <a:pt x="928" y="1229"/>
                  </a:lnTo>
                  <a:lnTo>
                    <a:pt x="9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0"/>
            <p:cNvSpPr/>
            <p:nvPr/>
          </p:nvSpPr>
          <p:spPr>
            <a:xfrm>
              <a:off x="2631760" y="2291957"/>
              <a:ext cx="43219" cy="57942"/>
            </a:xfrm>
            <a:custGeom>
              <a:avLst/>
              <a:gdLst/>
              <a:ahLst/>
              <a:cxnLst/>
              <a:rect l="l" t="t" r="r" b="b"/>
              <a:pathLst>
                <a:path w="1230" h="1649" extrusionOk="0">
                  <a:moveTo>
                    <a:pt x="1" y="0"/>
                  </a:moveTo>
                  <a:lnTo>
                    <a:pt x="1" y="1648"/>
                  </a:lnTo>
                  <a:lnTo>
                    <a:pt x="1229" y="1648"/>
                  </a:lnTo>
                  <a:lnTo>
                    <a:pt x="1229" y="0"/>
                  </a:lnTo>
                  <a:cubicBezTo>
                    <a:pt x="1034" y="70"/>
                    <a:pt x="826" y="107"/>
                    <a:pt x="615" y="107"/>
                  </a:cubicBezTo>
                  <a:cubicBezTo>
                    <a:pt x="410" y="107"/>
                    <a:pt x="202"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0"/>
            <p:cNvSpPr/>
            <p:nvPr/>
          </p:nvSpPr>
          <p:spPr>
            <a:xfrm>
              <a:off x="2609764" y="2187245"/>
              <a:ext cx="86684" cy="86719"/>
            </a:xfrm>
            <a:custGeom>
              <a:avLst/>
              <a:gdLst/>
              <a:ahLst/>
              <a:cxnLst/>
              <a:rect l="l" t="t" r="r" b="b"/>
              <a:pathLst>
                <a:path w="2467" h="2468" extrusionOk="0">
                  <a:moveTo>
                    <a:pt x="1234" y="0"/>
                  </a:moveTo>
                  <a:cubicBezTo>
                    <a:pt x="553" y="0"/>
                    <a:pt x="1" y="552"/>
                    <a:pt x="1" y="1233"/>
                  </a:cubicBezTo>
                  <a:cubicBezTo>
                    <a:pt x="1" y="1914"/>
                    <a:pt x="553" y="2467"/>
                    <a:pt x="1234" y="2467"/>
                  </a:cubicBezTo>
                  <a:cubicBezTo>
                    <a:pt x="1915" y="2467"/>
                    <a:pt x="2467" y="1914"/>
                    <a:pt x="2467" y="1233"/>
                  </a:cubicBezTo>
                  <a:cubicBezTo>
                    <a:pt x="2467" y="552"/>
                    <a:pt x="1915"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0"/>
            <p:cNvSpPr/>
            <p:nvPr/>
          </p:nvSpPr>
          <p:spPr>
            <a:xfrm>
              <a:off x="2410144" y="2203163"/>
              <a:ext cx="98982" cy="120592"/>
            </a:xfrm>
            <a:custGeom>
              <a:avLst/>
              <a:gdLst/>
              <a:ahLst/>
              <a:cxnLst/>
              <a:rect l="l" t="t" r="r" b="b"/>
              <a:pathLst>
                <a:path w="2817" h="3432" extrusionOk="0">
                  <a:moveTo>
                    <a:pt x="1674" y="1"/>
                  </a:moveTo>
                  <a:cubicBezTo>
                    <a:pt x="1558" y="273"/>
                    <a:pt x="1366" y="720"/>
                    <a:pt x="1238" y="1018"/>
                  </a:cubicBezTo>
                  <a:lnTo>
                    <a:pt x="1" y="1910"/>
                  </a:lnTo>
                  <a:lnTo>
                    <a:pt x="410" y="2936"/>
                  </a:lnTo>
                  <a:lnTo>
                    <a:pt x="984" y="2709"/>
                  </a:lnTo>
                  <a:lnTo>
                    <a:pt x="752" y="2129"/>
                  </a:lnTo>
                  <a:lnTo>
                    <a:pt x="1380" y="1677"/>
                  </a:lnTo>
                  <a:lnTo>
                    <a:pt x="1808" y="1861"/>
                  </a:lnTo>
                  <a:lnTo>
                    <a:pt x="1910" y="2627"/>
                  </a:lnTo>
                  <a:lnTo>
                    <a:pt x="1332" y="2857"/>
                  </a:lnTo>
                  <a:lnTo>
                    <a:pt x="1559" y="3432"/>
                  </a:lnTo>
                  <a:lnTo>
                    <a:pt x="2587" y="3023"/>
                  </a:lnTo>
                  <a:lnTo>
                    <a:pt x="2379" y="1486"/>
                  </a:lnTo>
                  <a:lnTo>
                    <a:pt x="2816" y="471"/>
                  </a:lnTo>
                  <a:lnTo>
                    <a:pt x="2816" y="471"/>
                  </a:lnTo>
                  <a:cubicBezTo>
                    <a:pt x="2804" y="471"/>
                    <a:pt x="2792" y="471"/>
                    <a:pt x="2780" y="471"/>
                  </a:cubicBezTo>
                  <a:cubicBezTo>
                    <a:pt x="2351" y="471"/>
                    <a:pt x="1955" y="291"/>
                    <a:pt x="1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0"/>
            <p:cNvSpPr/>
            <p:nvPr/>
          </p:nvSpPr>
          <p:spPr>
            <a:xfrm>
              <a:off x="2470933" y="2133062"/>
              <a:ext cx="73929" cy="65040"/>
            </a:xfrm>
            <a:custGeom>
              <a:avLst/>
              <a:gdLst/>
              <a:ahLst/>
              <a:cxnLst/>
              <a:rect l="l" t="t" r="r" b="b"/>
              <a:pathLst>
                <a:path w="2104" h="1851" extrusionOk="0">
                  <a:moveTo>
                    <a:pt x="1052" y="0"/>
                  </a:moveTo>
                  <a:cubicBezTo>
                    <a:pt x="694" y="0"/>
                    <a:pt x="353" y="210"/>
                    <a:pt x="203" y="561"/>
                  </a:cubicBezTo>
                  <a:cubicBezTo>
                    <a:pt x="1" y="1029"/>
                    <a:pt x="218" y="1573"/>
                    <a:pt x="686" y="1776"/>
                  </a:cubicBezTo>
                  <a:cubicBezTo>
                    <a:pt x="805" y="1826"/>
                    <a:pt x="929" y="1850"/>
                    <a:pt x="1050" y="1850"/>
                  </a:cubicBezTo>
                  <a:cubicBezTo>
                    <a:pt x="1409" y="1850"/>
                    <a:pt x="1751" y="1641"/>
                    <a:pt x="1901" y="1291"/>
                  </a:cubicBezTo>
                  <a:cubicBezTo>
                    <a:pt x="2103" y="821"/>
                    <a:pt x="1886" y="278"/>
                    <a:pt x="1418" y="76"/>
                  </a:cubicBezTo>
                  <a:cubicBezTo>
                    <a:pt x="1298" y="24"/>
                    <a:pt x="1174" y="0"/>
                    <a:pt x="1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0"/>
            <p:cNvSpPr/>
            <p:nvPr/>
          </p:nvSpPr>
          <p:spPr>
            <a:xfrm>
              <a:off x="2543845" y="2166760"/>
              <a:ext cx="62193" cy="58609"/>
            </a:xfrm>
            <a:custGeom>
              <a:avLst/>
              <a:gdLst/>
              <a:ahLst/>
              <a:cxnLst/>
              <a:rect l="l" t="t" r="r" b="b"/>
              <a:pathLst>
                <a:path w="1770" h="1668" extrusionOk="0">
                  <a:moveTo>
                    <a:pt x="519" y="0"/>
                  </a:moveTo>
                  <a:cubicBezTo>
                    <a:pt x="510" y="418"/>
                    <a:pt x="327" y="828"/>
                    <a:pt x="0" y="1120"/>
                  </a:cubicBezTo>
                  <a:lnTo>
                    <a:pt x="1266" y="1667"/>
                  </a:lnTo>
                  <a:cubicBezTo>
                    <a:pt x="1300" y="1233"/>
                    <a:pt x="1486" y="840"/>
                    <a:pt x="1770" y="541"/>
                  </a:cubicBezTo>
                  <a:cubicBezTo>
                    <a:pt x="1477" y="415"/>
                    <a:pt x="793" y="118"/>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50"/>
          <p:cNvGrpSpPr/>
          <p:nvPr/>
        </p:nvGrpSpPr>
        <p:grpSpPr>
          <a:xfrm>
            <a:off x="8048127" y="2132289"/>
            <a:ext cx="375866" cy="369928"/>
            <a:chOff x="8048127" y="2132289"/>
            <a:chExt cx="375866" cy="369928"/>
          </a:xfrm>
        </p:grpSpPr>
        <p:sp>
          <p:nvSpPr>
            <p:cNvPr id="2544" name="Google Shape;2544;p50"/>
            <p:cNvSpPr/>
            <p:nvPr/>
          </p:nvSpPr>
          <p:spPr>
            <a:xfrm>
              <a:off x="8048127" y="2132289"/>
              <a:ext cx="375866" cy="369928"/>
            </a:xfrm>
            <a:custGeom>
              <a:avLst/>
              <a:gdLst/>
              <a:ahLst/>
              <a:cxnLst/>
              <a:rect l="l" t="t" r="r" b="b"/>
              <a:pathLst>
                <a:path w="10697" h="10528" extrusionOk="0">
                  <a:moveTo>
                    <a:pt x="5414" y="2502"/>
                  </a:moveTo>
                  <a:cubicBezTo>
                    <a:pt x="6264" y="2502"/>
                    <a:pt x="6956" y="3194"/>
                    <a:pt x="6956" y="4043"/>
                  </a:cubicBezTo>
                  <a:lnTo>
                    <a:pt x="6956" y="5585"/>
                  </a:lnTo>
                  <a:lnTo>
                    <a:pt x="3870" y="5585"/>
                  </a:lnTo>
                  <a:lnTo>
                    <a:pt x="3870" y="4065"/>
                  </a:lnTo>
                  <a:cubicBezTo>
                    <a:pt x="3870" y="3258"/>
                    <a:pt x="4483" y="2571"/>
                    <a:pt x="5287" y="2507"/>
                  </a:cubicBezTo>
                  <a:cubicBezTo>
                    <a:pt x="5330" y="2504"/>
                    <a:pt x="5372" y="2502"/>
                    <a:pt x="5414" y="2502"/>
                  </a:cubicBezTo>
                  <a:close/>
                  <a:moveTo>
                    <a:pt x="5399" y="6827"/>
                  </a:moveTo>
                  <a:cubicBezTo>
                    <a:pt x="5778" y="6827"/>
                    <a:pt x="6157" y="6972"/>
                    <a:pt x="6446" y="7261"/>
                  </a:cubicBezTo>
                  <a:lnTo>
                    <a:pt x="7245" y="8060"/>
                  </a:lnTo>
                  <a:lnTo>
                    <a:pt x="6446" y="8859"/>
                  </a:lnTo>
                  <a:cubicBezTo>
                    <a:pt x="6157" y="9148"/>
                    <a:pt x="5778" y="9292"/>
                    <a:pt x="5400" y="9292"/>
                  </a:cubicBezTo>
                  <a:cubicBezTo>
                    <a:pt x="5021" y="9292"/>
                    <a:pt x="4643" y="9148"/>
                    <a:pt x="4353" y="8859"/>
                  </a:cubicBezTo>
                  <a:lnTo>
                    <a:pt x="3553" y="8060"/>
                  </a:lnTo>
                  <a:lnTo>
                    <a:pt x="4353" y="7261"/>
                  </a:lnTo>
                  <a:cubicBezTo>
                    <a:pt x="4642" y="6972"/>
                    <a:pt x="5020" y="6827"/>
                    <a:pt x="5399" y="6827"/>
                  </a:cubicBezTo>
                  <a:close/>
                  <a:moveTo>
                    <a:pt x="932" y="1"/>
                  </a:moveTo>
                  <a:cubicBezTo>
                    <a:pt x="900" y="1"/>
                    <a:pt x="867" y="3"/>
                    <a:pt x="833" y="7"/>
                  </a:cubicBezTo>
                  <a:cubicBezTo>
                    <a:pt x="487" y="50"/>
                    <a:pt x="213" y="330"/>
                    <a:pt x="169" y="676"/>
                  </a:cubicBezTo>
                  <a:cubicBezTo>
                    <a:pt x="104" y="1180"/>
                    <a:pt x="492" y="1572"/>
                    <a:pt x="931" y="1572"/>
                  </a:cubicBezTo>
                  <a:cubicBezTo>
                    <a:pt x="1024" y="1572"/>
                    <a:pt x="1119" y="1554"/>
                    <a:pt x="1213" y="1517"/>
                  </a:cubicBezTo>
                  <a:lnTo>
                    <a:pt x="2499" y="2827"/>
                  </a:lnTo>
                  <a:lnTo>
                    <a:pt x="3631" y="2827"/>
                  </a:lnTo>
                  <a:cubicBezTo>
                    <a:pt x="3387" y="3184"/>
                    <a:pt x="3243" y="3616"/>
                    <a:pt x="3243" y="4083"/>
                  </a:cubicBezTo>
                  <a:lnTo>
                    <a:pt x="3243" y="4357"/>
                  </a:lnTo>
                  <a:lnTo>
                    <a:pt x="2396" y="4357"/>
                  </a:lnTo>
                  <a:lnTo>
                    <a:pt x="1672" y="3874"/>
                  </a:lnTo>
                  <a:cubicBezTo>
                    <a:pt x="1667" y="3446"/>
                    <a:pt x="1317" y="3100"/>
                    <a:pt x="887" y="3100"/>
                  </a:cubicBezTo>
                  <a:cubicBezTo>
                    <a:pt x="823" y="3100"/>
                    <a:pt x="757" y="3108"/>
                    <a:pt x="691" y="3124"/>
                  </a:cubicBezTo>
                  <a:cubicBezTo>
                    <a:pt x="414" y="3193"/>
                    <a:pt x="194" y="3413"/>
                    <a:pt x="127" y="3691"/>
                  </a:cubicBezTo>
                  <a:cubicBezTo>
                    <a:pt x="1" y="4207"/>
                    <a:pt x="392" y="4671"/>
                    <a:pt x="888" y="4671"/>
                  </a:cubicBezTo>
                  <a:cubicBezTo>
                    <a:pt x="1094" y="4671"/>
                    <a:pt x="1281" y="4590"/>
                    <a:pt x="1421" y="4461"/>
                  </a:cubicBezTo>
                  <a:lnTo>
                    <a:pt x="2206" y="4985"/>
                  </a:lnTo>
                  <a:lnTo>
                    <a:pt x="3243" y="4985"/>
                  </a:lnTo>
                  <a:lnTo>
                    <a:pt x="3243" y="5585"/>
                  </a:lnTo>
                  <a:lnTo>
                    <a:pt x="2315" y="5585"/>
                  </a:lnTo>
                  <a:lnTo>
                    <a:pt x="2315" y="10527"/>
                  </a:lnTo>
                  <a:lnTo>
                    <a:pt x="8485" y="10527"/>
                  </a:lnTo>
                  <a:lnTo>
                    <a:pt x="8485" y="5585"/>
                  </a:lnTo>
                  <a:lnTo>
                    <a:pt x="7557" y="5585"/>
                  </a:lnTo>
                  <a:lnTo>
                    <a:pt x="7557" y="4985"/>
                  </a:lnTo>
                  <a:lnTo>
                    <a:pt x="8593" y="4985"/>
                  </a:lnTo>
                  <a:lnTo>
                    <a:pt x="9379" y="4461"/>
                  </a:lnTo>
                  <a:cubicBezTo>
                    <a:pt x="9535" y="4605"/>
                    <a:pt x="9722" y="4670"/>
                    <a:pt x="9905" y="4670"/>
                  </a:cubicBezTo>
                  <a:cubicBezTo>
                    <a:pt x="10309" y="4670"/>
                    <a:pt x="10696" y="4356"/>
                    <a:pt x="10696" y="3886"/>
                  </a:cubicBezTo>
                  <a:cubicBezTo>
                    <a:pt x="10696" y="3453"/>
                    <a:pt x="10344" y="3100"/>
                    <a:pt x="9911" y="3100"/>
                  </a:cubicBezTo>
                  <a:cubicBezTo>
                    <a:pt x="9483" y="3100"/>
                    <a:pt x="9133" y="3447"/>
                    <a:pt x="9127" y="3874"/>
                  </a:cubicBezTo>
                  <a:lnTo>
                    <a:pt x="8403" y="4357"/>
                  </a:lnTo>
                  <a:lnTo>
                    <a:pt x="7557" y="4357"/>
                  </a:lnTo>
                  <a:lnTo>
                    <a:pt x="7557" y="4083"/>
                  </a:lnTo>
                  <a:cubicBezTo>
                    <a:pt x="7557" y="3616"/>
                    <a:pt x="7413" y="3184"/>
                    <a:pt x="7169" y="2827"/>
                  </a:cubicBezTo>
                  <a:lnTo>
                    <a:pt x="8300" y="2827"/>
                  </a:lnTo>
                  <a:lnTo>
                    <a:pt x="9587" y="1517"/>
                  </a:lnTo>
                  <a:cubicBezTo>
                    <a:pt x="9680" y="1554"/>
                    <a:pt x="9775" y="1572"/>
                    <a:pt x="9868" y="1572"/>
                  </a:cubicBezTo>
                  <a:cubicBezTo>
                    <a:pt x="10308" y="1572"/>
                    <a:pt x="10696" y="1179"/>
                    <a:pt x="10631" y="675"/>
                  </a:cubicBezTo>
                  <a:cubicBezTo>
                    <a:pt x="10586" y="328"/>
                    <a:pt x="10312" y="49"/>
                    <a:pt x="9966" y="7"/>
                  </a:cubicBezTo>
                  <a:cubicBezTo>
                    <a:pt x="9933" y="3"/>
                    <a:pt x="9901" y="1"/>
                    <a:pt x="9869" y="1"/>
                  </a:cubicBezTo>
                  <a:cubicBezTo>
                    <a:pt x="9327" y="1"/>
                    <a:pt x="8953" y="559"/>
                    <a:pt x="9151" y="1073"/>
                  </a:cubicBezTo>
                  <a:lnTo>
                    <a:pt x="8046" y="2199"/>
                  </a:lnTo>
                  <a:lnTo>
                    <a:pt x="6510" y="2199"/>
                  </a:lnTo>
                  <a:cubicBezTo>
                    <a:pt x="6169" y="1990"/>
                    <a:pt x="5784" y="1885"/>
                    <a:pt x="5399" y="1885"/>
                  </a:cubicBezTo>
                  <a:cubicBezTo>
                    <a:pt x="5015" y="1885"/>
                    <a:pt x="4631" y="1990"/>
                    <a:pt x="4290" y="2199"/>
                  </a:cubicBezTo>
                  <a:lnTo>
                    <a:pt x="2755" y="2199"/>
                  </a:lnTo>
                  <a:lnTo>
                    <a:pt x="1648" y="1073"/>
                  </a:lnTo>
                  <a:cubicBezTo>
                    <a:pt x="1848" y="560"/>
                    <a:pt x="1473" y="1"/>
                    <a:pt x="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0"/>
            <p:cNvSpPr/>
            <p:nvPr/>
          </p:nvSpPr>
          <p:spPr>
            <a:xfrm>
              <a:off x="8203649" y="2393822"/>
              <a:ext cx="68448" cy="43325"/>
            </a:xfrm>
            <a:custGeom>
              <a:avLst/>
              <a:gdLst/>
              <a:ahLst/>
              <a:cxnLst/>
              <a:rect l="l" t="t" r="r" b="b"/>
              <a:pathLst>
                <a:path w="1948" h="1233" extrusionOk="0">
                  <a:moveTo>
                    <a:pt x="974" y="1"/>
                  </a:moveTo>
                  <a:cubicBezTo>
                    <a:pt x="753" y="1"/>
                    <a:pt x="532" y="85"/>
                    <a:pt x="363" y="254"/>
                  </a:cubicBezTo>
                  <a:lnTo>
                    <a:pt x="0" y="617"/>
                  </a:lnTo>
                  <a:lnTo>
                    <a:pt x="363" y="980"/>
                  </a:lnTo>
                  <a:cubicBezTo>
                    <a:pt x="532" y="1149"/>
                    <a:pt x="753" y="1233"/>
                    <a:pt x="974" y="1233"/>
                  </a:cubicBezTo>
                  <a:cubicBezTo>
                    <a:pt x="1195" y="1233"/>
                    <a:pt x="1415" y="1149"/>
                    <a:pt x="1584" y="980"/>
                  </a:cubicBezTo>
                  <a:lnTo>
                    <a:pt x="1947" y="617"/>
                  </a:lnTo>
                  <a:lnTo>
                    <a:pt x="1584" y="254"/>
                  </a:lnTo>
                  <a:cubicBezTo>
                    <a:pt x="1415" y="85"/>
                    <a:pt x="1195" y="1"/>
                    <a:pt x="9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50"/>
          <p:cNvGrpSpPr/>
          <p:nvPr/>
        </p:nvGrpSpPr>
        <p:grpSpPr>
          <a:xfrm>
            <a:off x="720246" y="2726194"/>
            <a:ext cx="368174" cy="359039"/>
            <a:chOff x="720246" y="2726194"/>
            <a:chExt cx="368174" cy="359039"/>
          </a:xfrm>
        </p:grpSpPr>
        <p:sp>
          <p:nvSpPr>
            <p:cNvPr id="2547" name="Google Shape;2547;p50"/>
            <p:cNvSpPr/>
            <p:nvPr/>
          </p:nvSpPr>
          <p:spPr>
            <a:xfrm>
              <a:off x="914771" y="2976096"/>
              <a:ext cx="88757" cy="109137"/>
            </a:xfrm>
            <a:custGeom>
              <a:avLst/>
              <a:gdLst/>
              <a:ahLst/>
              <a:cxnLst/>
              <a:rect l="l" t="t" r="r" b="b"/>
              <a:pathLst>
                <a:path w="2526" h="3106" extrusionOk="0">
                  <a:moveTo>
                    <a:pt x="0" y="0"/>
                  </a:moveTo>
                  <a:lnTo>
                    <a:pt x="0" y="3105"/>
                  </a:lnTo>
                  <a:lnTo>
                    <a:pt x="2525" y="1130"/>
                  </a:lnTo>
                  <a:lnTo>
                    <a:pt x="1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0"/>
            <p:cNvSpPr/>
            <p:nvPr/>
          </p:nvSpPr>
          <p:spPr>
            <a:xfrm>
              <a:off x="914771" y="2921421"/>
              <a:ext cx="167817" cy="80781"/>
            </a:xfrm>
            <a:custGeom>
              <a:avLst/>
              <a:gdLst/>
              <a:ahLst/>
              <a:cxnLst/>
              <a:rect l="l" t="t" r="r" b="b"/>
              <a:pathLst>
                <a:path w="4776" h="2299" extrusionOk="0">
                  <a:moveTo>
                    <a:pt x="0" y="1"/>
                  </a:moveTo>
                  <a:lnTo>
                    <a:pt x="0" y="928"/>
                  </a:lnTo>
                  <a:lnTo>
                    <a:pt x="1678" y="928"/>
                  </a:lnTo>
                  <a:lnTo>
                    <a:pt x="3024" y="2298"/>
                  </a:lnTo>
                  <a:lnTo>
                    <a:pt x="4775" y="928"/>
                  </a:lnTo>
                  <a:lnTo>
                    <a:pt x="2658" y="928"/>
                  </a:lnTo>
                  <a:lnTo>
                    <a:pt x="17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0"/>
            <p:cNvSpPr/>
            <p:nvPr/>
          </p:nvSpPr>
          <p:spPr>
            <a:xfrm>
              <a:off x="914771" y="2726651"/>
              <a:ext cx="173650" cy="97858"/>
            </a:xfrm>
            <a:custGeom>
              <a:avLst/>
              <a:gdLst/>
              <a:ahLst/>
              <a:cxnLst/>
              <a:rect l="l" t="t" r="r" b="b"/>
              <a:pathLst>
                <a:path w="4942" h="2785" extrusionOk="0">
                  <a:moveTo>
                    <a:pt x="247" y="1"/>
                  </a:moveTo>
                  <a:lnTo>
                    <a:pt x="0" y="465"/>
                  </a:lnTo>
                  <a:lnTo>
                    <a:pt x="0" y="1857"/>
                  </a:lnTo>
                  <a:lnTo>
                    <a:pt x="2604" y="1857"/>
                  </a:lnTo>
                  <a:lnTo>
                    <a:pt x="3532" y="2785"/>
                  </a:lnTo>
                  <a:lnTo>
                    <a:pt x="4942" y="2785"/>
                  </a:lnTo>
                  <a:lnTo>
                    <a:pt x="4942" y="2361"/>
                  </a:lnTo>
                  <a:lnTo>
                    <a:pt x="29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0"/>
            <p:cNvSpPr/>
            <p:nvPr/>
          </p:nvSpPr>
          <p:spPr>
            <a:xfrm>
              <a:off x="720246" y="2726194"/>
              <a:ext cx="173439" cy="167500"/>
            </a:xfrm>
            <a:custGeom>
              <a:avLst/>
              <a:gdLst/>
              <a:ahLst/>
              <a:cxnLst/>
              <a:rect l="l" t="t" r="r" b="b"/>
              <a:pathLst>
                <a:path w="4936" h="4767" extrusionOk="0">
                  <a:moveTo>
                    <a:pt x="2931" y="1"/>
                  </a:moveTo>
                  <a:cubicBezTo>
                    <a:pt x="1316" y="1"/>
                    <a:pt x="1" y="1315"/>
                    <a:pt x="1" y="2930"/>
                  </a:cubicBezTo>
                  <a:cubicBezTo>
                    <a:pt x="1" y="3320"/>
                    <a:pt x="68" y="3732"/>
                    <a:pt x="197" y="4163"/>
                  </a:cubicBezTo>
                  <a:lnTo>
                    <a:pt x="1673" y="4163"/>
                  </a:lnTo>
                  <a:lnTo>
                    <a:pt x="2498" y="2719"/>
                  </a:lnTo>
                  <a:lnTo>
                    <a:pt x="3442" y="4767"/>
                  </a:lnTo>
                  <a:lnTo>
                    <a:pt x="3845" y="4163"/>
                  </a:lnTo>
                  <a:lnTo>
                    <a:pt x="4935" y="4163"/>
                  </a:lnTo>
                  <a:lnTo>
                    <a:pt x="4935" y="793"/>
                  </a:lnTo>
                  <a:cubicBezTo>
                    <a:pt x="4401" y="291"/>
                    <a:pt x="3689" y="1"/>
                    <a:pt x="2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0"/>
            <p:cNvSpPr/>
            <p:nvPr/>
          </p:nvSpPr>
          <p:spPr>
            <a:xfrm>
              <a:off x="735039" y="2869417"/>
              <a:ext cx="158646" cy="215428"/>
            </a:xfrm>
            <a:custGeom>
              <a:avLst/>
              <a:gdLst/>
              <a:ahLst/>
              <a:cxnLst/>
              <a:rect l="l" t="t" r="r" b="b"/>
              <a:pathLst>
                <a:path w="4515" h="6131" extrusionOk="0">
                  <a:moveTo>
                    <a:pt x="2019" y="1"/>
                  </a:moveTo>
                  <a:lnTo>
                    <a:pt x="1610" y="715"/>
                  </a:lnTo>
                  <a:lnTo>
                    <a:pt x="1" y="715"/>
                  </a:lnTo>
                  <a:cubicBezTo>
                    <a:pt x="835" y="2679"/>
                    <a:pt x="2880" y="4801"/>
                    <a:pt x="4514" y="6131"/>
                  </a:cubicBezTo>
                  <a:lnTo>
                    <a:pt x="4514" y="715"/>
                  </a:lnTo>
                  <a:lnTo>
                    <a:pt x="3754" y="715"/>
                  </a:lnTo>
                  <a:lnTo>
                    <a:pt x="2923" y="1961"/>
                  </a:lnTo>
                  <a:lnTo>
                    <a:pt x="20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0"/>
            <p:cNvSpPr/>
            <p:nvPr/>
          </p:nvSpPr>
          <p:spPr>
            <a:xfrm>
              <a:off x="914771" y="2812985"/>
              <a:ext cx="173650" cy="65250"/>
            </a:xfrm>
            <a:custGeom>
              <a:avLst/>
              <a:gdLst/>
              <a:ahLst/>
              <a:cxnLst/>
              <a:rect l="l" t="t" r="r" b="b"/>
              <a:pathLst>
                <a:path w="4942" h="1857" extrusionOk="0">
                  <a:moveTo>
                    <a:pt x="0" y="1"/>
                  </a:moveTo>
                  <a:lnTo>
                    <a:pt x="0" y="929"/>
                  </a:lnTo>
                  <a:lnTo>
                    <a:pt x="2290" y="929"/>
                  </a:lnTo>
                  <a:lnTo>
                    <a:pt x="3217" y="1857"/>
                  </a:lnTo>
                  <a:lnTo>
                    <a:pt x="4942" y="1857"/>
                  </a:lnTo>
                  <a:lnTo>
                    <a:pt x="4942" y="929"/>
                  </a:lnTo>
                  <a:lnTo>
                    <a:pt x="3270" y="929"/>
                  </a:lnTo>
                  <a:lnTo>
                    <a:pt x="2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0"/>
            <p:cNvSpPr/>
            <p:nvPr/>
          </p:nvSpPr>
          <p:spPr>
            <a:xfrm>
              <a:off x="914771" y="2867660"/>
              <a:ext cx="173650" cy="65285"/>
            </a:xfrm>
            <a:custGeom>
              <a:avLst/>
              <a:gdLst/>
              <a:ahLst/>
              <a:cxnLst/>
              <a:rect l="l" t="t" r="r" b="b"/>
              <a:pathLst>
                <a:path w="4942" h="1858" extrusionOk="0">
                  <a:moveTo>
                    <a:pt x="0" y="0"/>
                  </a:moveTo>
                  <a:lnTo>
                    <a:pt x="0" y="930"/>
                  </a:lnTo>
                  <a:lnTo>
                    <a:pt x="1981" y="930"/>
                  </a:lnTo>
                  <a:lnTo>
                    <a:pt x="2909" y="1858"/>
                  </a:lnTo>
                  <a:lnTo>
                    <a:pt x="4942" y="1858"/>
                  </a:lnTo>
                  <a:lnTo>
                    <a:pt x="4942" y="930"/>
                  </a:lnTo>
                  <a:lnTo>
                    <a:pt x="2961" y="930"/>
                  </a:lnTo>
                  <a:lnTo>
                    <a:pt x="20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 name="Google Shape;2554;p50"/>
          <p:cNvGrpSpPr/>
          <p:nvPr/>
        </p:nvGrpSpPr>
        <p:grpSpPr>
          <a:xfrm>
            <a:off x="720000" y="3936527"/>
            <a:ext cx="368422" cy="368458"/>
            <a:chOff x="720000" y="3936527"/>
            <a:chExt cx="368422" cy="368458"/>
          </a:xfrm>
        </p:grpSpPr>
        <p:sp>
          <p:nvSpPr>
            <p:cNvPr id="2555" name="Google Shape;2555;p50"/>
            <p:cNvSpPr/>
            <p:nvPr/>
          </p:nvSpPr>
          <p:spPr>
            <a:xfrm>
              <a:off x="720000" y="3936527"/>
              <a:ext cx="368417" cy="368452"/>
            </a:xfrm>
            <a:custGeom>
              <a:avLst/>
              <a:gdLst/>
              <a:ahLst/>
              <a:cxnLst/>
              <a:rect l="l" t="t" r="r" b="b"/>
              <a:pathLst>
                <a:path w="10485" h="10486" extrusionOk="0">
                  <a:moveTo>
                    <a:pt x="5243" y="4318"/>
                  </a:moveTo>
                  <a:cubicBezTo>
                    <a:pt x="5753" y="4318"/>
                    <a:pt x="6168" y="4733"/>
                    <a:pt x="6168" y="5243"/>
                  </a:cubicBezTo>
                  <a:cubicBezTo>
                    <a:pt x="6168" y="5753"/>
                    <a:pt x="5753" y="6168"/>
                    <a:pt x="5243" y="6168"/>
                  </a:cubicBezTo>
                  <a:cubicBezTo>
                    <a:pt x="4733" y="6168"/>
                    <a:pt x="4318" y="5753"/>
                    <a:pt x="4318" y="5243"/>
                  </a:cubicBezTo>
                  <a:cubicBezTo>
                    <a:pt x="4318" y="4733"/>
                    <a:pt x="4733" y="4318"/>
                    <a:pt x="5243" y="4318"/>
                  </a:cubicBezTo>
                  <a:close/>
                  <a:moveTo>
                    <a:pt x="7700" y="1"/>
                  </a:moveTo>
                  <a:lnTo>
                    <a:pt x="7700" y="929"/>
                  </a:lnTo>
                  <a:lnTo>
                    <a:pt x="6340" y="929"/>
                  </a:lnTo>
                  <a:lnTo>
                    <a:pt x="5543" y="1729"/>
                  </a:lnTo>
                  <a:lnTo>
                    <a:pt x="5543" y="3714"/>
                  </a:lnTo>
                  <a:lnTo>
                    <a:pt x="4942" y="3714"/>
                  </a:lnTo>
                  <a:lnTo>
                    <a:pt x="4942" y="2502"/>
                  </a:lnTo>
                  <a:cubicBezTo>
                    <a:pt x="4398" y="2562"/>
                    <a:pt x="3900" y="2773"/>
                    <a:pt x="3494" y="3091"/>
                  </a:cubicBezTo>
                  <a:lnTo>
                    <a:pt x="4368" y="3946"/>
                  </a:lnTo>
                  <a:lnTo>
                    <a:pt x="3924" y="4380"/>
                  </a:lnTo>
                  <a:lnTo>
                    <a:pt x="3049" y="3525"/>
                  </a:lnTo>
                  <a:cubicBezTo>
                    <a:pt x="2724" y="3922"/>
                    <a:pt x="2508" y="4410"/>
                    <a:pt x="2448" y="4943"/>
                  </a:cubicBezTo>
                  <a:lnTo>
                    <a:pt x="3687" y="4943"/>
                  </a:lnTo>
                  <a:lnTo>
                    <a:pt x="3687" y="5543"/>
                  </a:lnTo>
                  <a:lnTo>
                    <a:pt x="2448" y="5543"/>
                  </a:lnTo>
                  <a:cubicBezTo>
                    <a:pt x="2508" y="6077"/>
                    <a:pt x="2724" y="6565"/>
                    <a:pt x="3049" y="6964"/>
                  </a:cubicBezTo>
                  <a:lnTo>
                    <a:pt x="3924" y="6106"/>
                  </a:lnTo>
                  <a:lnTo>
                    <a:pt x="4368" y="6541"/>
                  </a:lnTo>
                  <a:lnTo>
                    <a:pt x="3494" y="7399"/>
                  </a:lnTo>
                  <a:cubicBezTo>
                    <a:pt x="3738" y="7590"/>
                    <a:pt x="4014" y="7743"/>
                    <a:pt x="4315" y="7847"/>
                  </a:cubicBezTo>
                  <a:lnTo>
                    <a:pt x="4315" y="8494"/>
                  </a:lnTo>
                  <a:lnTo>
                    <a:pt x="3870" y="8928"/>
                  </a:lnTo>
                  <a:lnTo>
                    <a:pt x="2786" y="8928"/>
                  </a:lnTo>
                  <a:lnTo>
                    <a:pt x="2786" y="8028"/>
                  </a:lnTo>
                  <a:lnTo>
                    <a:pt x="1" y="8028"/>
                  </a:lnTo>
                  <a:lnTo>
                    <a:pt x="1" y="10485"/>
                  </a:lnTo>
                  <a:lnTo>
                    <a:pt x="2786" y="10485"/>
                  </a:lnTo>
                  <a:lnTo>
                    <a:pt x="2786" y="9557"/>
                  </a:lnTo>
                  <a:lnTo>
                    <a:pt x="4104" y="9557"/>
                  </a:lnTo>
                  <a:lnTo>
                    <a:pt x="4916" y="8757"/>
                  </a:lnTo>
                  <a:lnTo>
                    <a:pt x="4916" y="6772"/>
                  </a:lnTo>
                  <a:lnTo>
                    <a:pt x="5543" y="6772"/>
                  </a:lnTo>
                  <a:lnTo>
                    <a:pt x="5543" y="8037"/>
                  </a:lnTo>
                  <a:cubicBezTo>
                    <a:pt x="6076" y="7978"/>
                    <a:pt x="6563" y="7762"/>
                    <a:pt x="6960" y="7437"/>
                  </a:cubicBezTo>
                  <a:lnTo>
                    <a:pt x="6105" y="6562"/>
                  </a:lnTo>
                  <a:lnTo>
                    <a:pt x="6540" y="6117"/>
                  </a:lnTo>
                  <a:lnTo>
                    <a:pt x="7395" y="6992"/>
                  </a:lnTo>
                  <a:cubicBezTo>
                    <a:pt x="7713" y="6586"/>
                    <a:pt x="7924" y="6088"/>
                    <a:pt x="7984" y="5543"/>
                  </a:cubicBezTo>
                  <a:lnTo>
                    <a:pt x="6772" y="5543"/>
                  </a:lnTo>
                  <a:lnTo>
                    <a:pt x="6772" y="4916"/>
                  </a:lnTo>
                  <a:lnTo>
                    <a:pt x="7990" y="4916"/>
                  </a:lnTo>
                  <a:cubicBezTo>
                    <a:pt x="7930" y="4382"/>
                    <a:pt x="7720" y="3894"/>
                    <a:pt x="7404" y="3496"/>
                  </a:cubicBezTo>
                  <a:lnTo>
                    <a:pt x="6551" y="4352"/>
                  </a:lnTo>
                  <a:lnTo>
                    <a:pt x="6119" y="3917"/>
                  </a:lnTo>
                  <a:lnTo>
                    <a:pt x="6971" y="3060"/>
                  </a:lnTo>
                  <a:cubicBezTo>
                    <a:pt x="6733" y="2868"/>
                    <a:pt x="6464" y="2716"/>
                    <a:pt x="6171" y="2612"/>
                  </a:cubicBezTo>
                  <a:lnTo>
                    <a:pt x="6171" y="1965"/>
                  </a:lnTo>
                  <a:lnTo>
                    <a:pt x="6604" y="1530"/>
                  </a:lnTo>
                  <a:lnTo>
                    <a:pt x="7700" y="1530"/>
                  </a:lnTo>
                  <a:lnTo>
                    <a:pt x="7700" y="2458"/>
                  </a:lnTo>
                  <a:lnTo>
                    <a:pt x="10485" y="2458"/>
                  </a:lnTo>
                  <a:lnTo>
                    <a:pt x="10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0"/>
            <p:cNvSpPr/>
            <p:nvPr/>
          </p:nvSpPr>
          <p:spPr>
            <a:xfrm>
              <a:off x="720000" y="3936527"/>
              <a:ext cx="22101" cy="22101"/>
            </a:xfrm>
            <a:custGeom>
              <a:avLst/>
              <a:gdLst/>
              <a:ahLst/>
              <a:cxnLst/>
              <a:rect l="l" t="t" r="r" b="b"/>
              <a:pathLst>
                <a:path w="629" h="629" extrusionOk="0">
                  <a:moveTo>
                    <a:pt x="1" y="1"/>
                  </a:moveTo>
                  <a:lnTo>
                    <a:pt x="1" y="628"/>
                  </a:lnTo>
                  <a:lnTo>
                    <a:pt x="628" y="628"/>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0"/>
            <p:cNvSpPr/>
            <p:nvPr/>
          </p:nvSpPr>
          <p:spPr>
            <a:xfrm>
              <a:off x="763150" y="3936527"/>
              <a:ext cx="53760" cy="22101"/>
            </a:xfrm>
            <a:custGeom>
              <a:avLst/>
              <a:gdLst/>
              <a:ahLst/>
              <a:cxnLst/>
              <a:rect l="l" t="t" r="r" b="b"/>
              <a:pathLst>
                <a:path w="1530" h="629" extrusionOk="0">
                  <a:moveTo>
                    <a:pt x="1" y="1"/>
                  </a:moveTo>
                  <a:lnTo>
                    <a:pt x="1" y="628"/>
                  </a:lnTo>
                  <a:lnTo>
                    <a:pt x="1530" y="628"/>
                  </a:lnTo>
                  <a:lnTo>
                    <a:pt x="15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0"/>
            <p:cNvSpPr/>
            <p:nvPr/>
          </p:nvSpPr>
          <p:spPr>
            <a:xfrm>
              <a:off x="720000" y="3979712"/>
              <a:ext cx="22101" cy="22066"/>
            </a:xfrm>
            <a:custGeom>
              <a:avLst/>
              <a:gdLst/>
              <a:ahLst/>
              <a:cxnLst/>
              <a:rect l="l" t="t" r="r" b="b"/>
              <a:pathLst>
                <a:path w="629" h="628" extrusionOk="0">
                  <a:moveTo>
                    <a:pt x="1" y="0"/>
                  </a:moveTo>
                  <a:lnTo>
                    <a:pt x="1" y="628"/>
                  </a:lnTo>
                  <a:lnTo>
                    <a:pt x="628" y="628"/>
                  </a:lnTo>
                  <a:lnTo>
                    <a:pt x="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0"/>
            <p:cNvSpPr/>
            <p:nvPr/>
          </p:nvSpPr>
          <p:spPr>
            <a:xfrm>
              <a:off x="763150" y="3979712"/>
              <a:ext cx="53760" cy="22066"/>
            </a:xfrm>
            <a:custGeom>
              <a:avLst/>
              <a:gdLst/>
              <a:ahLst/>
              <a:cxnLst/>
              <a:rect l="l" t="t" r="r" b="b"/>
              <a:pathLst>
                <a:path w="1530" h="628" extrusionOk="0">
                  <a:moveTo>
                    <a:pt x="1" y="0"/>
                  </a:moveTo>
                  <a:lnTo>
                    <a:pt x="1" y="628"/>
                  </a:lnTo>
                  <a:lnTo>
                    <a:pt x="1530" y="628"/>
                  </a:lnTo>
                  <a:lnTo>
                    <a:pt x="15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0"/>
            <p:cNvSpPr/>
            <p:nvPr/>
          </p:nvSpPr>
          <p:spPr>
            <a:xfrm>
              <a:off x="990528" y="4239734"/>
              <a:ext cx="22137" cy="22066"/>
            </a:xfrm>
            <a:custGeom>
              <a:avLst/>
              <a:gdLst/>
              <a:ahLst/>
              <a:cxnLst/>
              <a:rect l="l" t="t" r="r" b="b"/>
              <a:pathLst>
                <a:path w="630" h="628" extrusionOk="0">
                  <a:moveTo>
                    <a:pt x="1" y="0"/>
                  </a:moveTo>
                  <a:lnTo>
                    <a:pt x="1" y="628"/>
                  </a:lnTo>
                  <a:lnTo>
                    <a:pt x="630" y="628"/>
                  </a:lnTo>
                  <a:lnTo>
                    <a:pt x="6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0"/>
            <p:cNvSpPr/>
            <p:nvPr/>
          </p:nvSpPr>
          <p:spPr>
            <a:xfrm>
              <a:off x="1034697" y="4239734"/>
              <a:ext cx="53725" cy="22066"/>
            </a:xfrm>
            <a:custGeom>
              <a:avLst/>
              <a:gdLst/>
              <a:ahLst/>
              <a:cxnLst/>
              <a:rect l="l" t="t" r="r" b="b"/>
              <a:pathLst>
                <a:path w="1529" h="628" extrusionOk="0">
                  <a:moveTo>
                    <a:pt x="0" y="0"/>
                  </a:moveTo>
                  <a:lnTo>
                    <a:pt x="0" y="628"/>
                  </a:lnTo>
                  <a:lnTo>
                    <a:pt x="1529" y="628"/>
                  </a:lnTo>
                  <a:lnTo>
                    <a:pt x="15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0"/>
            <p:cNvSpPr/>
            <p:nvPr/>
          </p:nvSpPr>
          <p:spPr>
            <a:xfrm>
              <a:off x="990528" y="4282883"/>
              <a:ext cx="22137" cy="22101"/>
            </a:xfrm>
            <a:custGeom>
              <a:avLst/>
              <a:gdLst/>
              <a:ahLst/>
              <a:cxnLst/>
              <a:rect l="l" t="t" r="r" b="b"/>
              <a:pathLst>
                <a:path w="630" h="629" extrusionOk="0">
                  <a:moveTo>
                    <a:pt x="1" y="1"/>
                  </a:moveTo>
                  <a:lnTo>
                    <a:pt x="1" y="628"/>
                  </a:lnTo>
                  <a:lnTo>
                    <a:pt x="630" y="628"/>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0"/>
            <p:cNvSpPr/>
            <p:nvPr/>
          </p:nvSpPr>
          <p:spPr>
            <a:xfrm>
              <a:off x="1034697" y="4282883"/>
              <a:ext cx="53725" cy="22101"/>
            </a:xfrm>
            <a:custGeom>
              <a:avLst/>
              <a:gdLst/>
              <a:ahLst/>
              <a:cxnLst/>
              <a:rect l="l" t="t" r="r" b="b"/>
              <a:pathLst>
                <a:path w="1529" h="629" extrusionOk="0">
                  <a:moveTo>
                    <a:pt x="0" y="1"/>
                  </a:moveTo>
                  <a:lnTo>
                    <a:pt x="0" y="628"/>
                  </a:lnTo>
                  <a:lnTo>
                    <a:pt x="1529" y="628"/>
                  </a:lnTo>
                  <a:lnTo>
                    <a:pt x="15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0"/>
            <p:cNvSpPr/>
            <p:nvPr/>
          </p:nvSpPr>
          <p:spPr>
            <a:xfrm>
              <a:off x="893372" y="4109933"/>
              <a:ext cx="21750" cy="21645"/>
            </a:xfrm>
            <a:custGeom>
              <a:avLst/>
              <a:gdLst/>
              <a:ahLst/>
              <a:cxnLst/>
              <a:rect l="l" t="t" r="r" b="b"/>
              <a:pathLst>
                <a:path w="619" h="616" extrusionOk="0">
                  <a:moveTo>
                    <a:pt x="309" y="0"/>
                  </a:moveTo>
                  <a:cubicBezTo>
                    <a:pt x="139" y="0"/>
                    <a:pt x="1" y="137"/>
                    <a:pt x="1" y="308"/>
                  </a:cubicBezTo>
                  <a:cubicBezTo>
                    <a:pt x="1" y="479"/>
                    <a:pt x="139" y="616"/>
                    <a:pt x="309" y="616"/>
                  </a:cubicBezTo>
                  <a:cubicBezTo>
                    <a:pt x="480" y="616"/>
                    <a:pt x="618" y="478"/>
                    <a:pt x="618" y="308"/>
                  </a:cubicBezTo>
                  <a:cubicBezTo>
                    <a:pt x="618" y="137"/>
                    <a:pt x="480" y="0"/>
                    <a:pt x="3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5" name="Google Shape;2565;p50"/>
          <p:cNvGrpSpPr/>
          <p:nvPr/>
        </p:nvGrpSpPr>
        <p:grpSpPr>
          <a:xfrm>
            <a:off x="720000" y="3336368"/>
            <a:ext cx="368420" cy="368458"/>
            <a:chOff x="720000" y="3336368"/>
            <a:chExt cx="368420" cy="368458"/>
          </a:xfrm>
        </p:grpSpPr>
        <p:sp>
          <p:nvSpPr>
            <p:cNvPr id="2566" name="Google Shape;2566;p50"/>
            <p:cNvSpPr/>
            <p:nvPr/>
          </p:nvSpPr>
          <p:spPr>
            <a:xfrm>
              <a:off x="914771" y="3553205"/>
              <a:ext cx="173650" cy="53725"/>
            </a:xfrm>
            <a:custGeom>
              <a:avLst/>
              <a:gdLst/>
              <a:ahLst/>
              <a:cxnLst/>
              <a:rect l="l" t="t" r="r" b="b"/>
              <a:pathLst>
                <a:path w="4942" h="1529" extrusionOk="0">
                  <a:moveTo>
                    <a:pt x="0" y="0"/>
                  </a:moveTo>
                  <a:lnTo>
                    <a:pt x="0" y="1529"/>
                  </a:lnTo>
                  <a:lnTo>
                    <a:pt x="748" y="1529"/>
                  </a:lnTo>
                  <a:cubicBezTo>
                    <a:pt x="986" y="989"/>
                    <a:pt x="1530" y="611"/>
                    <a:pt x="2162" y="611"/>
                  </a:cubicBezTo>
                  <a:cubicBezTo>
                    <a:pt x="2795" y="611"/>
                    <a:pt x="3339" y="989"/>
                    <a:pt x="3578" y="1529"/>
                  </a:cubicBezTo>
                  <a:lnTo>
                    <a:pt x="4325" y="1529"/>
                  </a:lnTo>
                  <a:lnTo>
                    <a:pt x="4942" y="918"/>
                  </a:lnTo>
                  <a:lnTo>
                    <a:pt x="49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0"/>
            <p:cNvSpPr/>
            <p:nvPr/>
          </p:nvSpPr>
          <p:spPr>
            <a:xfrm>
              <a:off x="720000" y="3422702"/>
              <a:ext cx="368417" cy="108434"/>
            </a:xfrm>
            <a:custGeom>
              <a:avLst/>
              <a:gdLst/>
              <a:ahLst/>
              <a:cxnLst/>
              <a:rect l="l" t="t" r="r" b="b"/>
              <a:pathLst>
                <a:path w="10485" h="3086" extrusionOk="0">
                  <a:moveTo>
                    <a:pt x="1" y="1"/>
                  </a:moveTo>
                  <a:lnTo>
                    <a:pt x="1" y="2157"/>
                  </a:lnTo>
                  <a:lnTo>
                    <a:pt x="4434" y="2157"/>
                  </a:lnTo>
                  <a:lnTo>
                    <a:pt x="5360" y="3085"/>
                  </a:lnTo>
                  <a:lnTo>
                    <a:pt x="10485" y="3085"/>
                  </a:lnTo>
                  <a:lnTo>
                    <a:pt x="10485" y="2466"/>
                  </a:lnTo>
                  <a:lnTo>
                    <a:pt x="9868" y="1848"/>
                  </a:lnTo>
                  <a:cubicBezTo>
                    <a:pt x="9594" y="1812"/>
                    <a:pt x="5506" y="1266"/>
                    <a:pt x="5232" y="1229"/>
                  </a:cubicBezTo>
                  <a:lnTo>
                    <a:pt x="4615" y="610"/>
                  </a:lnTo>
                  <a:lnTo>
                    <a:pt x="4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0"/>
            <p:cNvSpPr/>
            <p:nvPr/>
          </p:nvSpPr>
          <p:spPr>
            <a:xfrm>
              <a:off x="720000" y="3336368"/>
              <a:ext cx="162195" cy="65250"/>
            </a:xfrm>
            <a:custGeom>
              <a:avLst/>
              <a:gdLst/>
              <a:ahLst/>
              <a:cxnLst/>
              <a:rect l="l" t="t" r="r" b="b"/>
              <a:pathLst>
                <a:path w="4616" h="1857" extrusionOk="0">
                  <a:moveTo>
                    <a:pt x="3140" y="1"/>
                  </a:moveTo>
                  <a:lnTo>
                    <a:pt x="2512" y="629"/>
                  </a:lnTo>
                  <a:lnTo>
                    <a:pt x="1" y="629"/>
                  </a:lnTo>
                  <a:lnTo>
                    <a:pt x="1" y="1857"/>
                  </a:lnTo>
                  <a:lnTo>
                    <a:pt x="4615" y="1857"/>
                  </a:lnTo>
                  <a:lnTo>
                    <a:pt x="4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0"/>
            <p:cNvSpPr/>
            <p:nvPr/>
          </p:nvSpPr>
          <p:spPr>
            <a:xfrm>
              <a:off x="720000" y="3520597"/>
              <a:ext cx="173685" cy="86333"/>
            </a:xfrm>
            <a:custGeom>
              <a:avLst/>
              <a:gdLst/>
              <a:ahLst/>
              <a:cxnLst/>
              <a:rect l="l" t="t" r="r" b="b"/>
              <a:pathLst>
                <a:path w="4943" h="2457" extrusionOk="0">
                  <a:moveTo>
                    <a:pt x="1" y="0"/>
                  </a:moveTo>
                  <a:lnTo>
                    <a:pt x="1" y="1843"/>
                  </a:lnTo>
                  <a:lnTo>
                    <a:pt x="618" y="2457"/>
                  </a:lnTo>
                  <a:lnTo>
                    <a:pt x="1366" y="2457"/>
                  </a:lnTo>
                  <a:cubicBezTo>
                    <a:pt x="1604" y="1916"/>
                    <a:pt x="2148" y="1535"/>
                    <a:pt x="2780" y="1535"/>
                  </a:cubicBezTo>
                  <a:cubicBezTo>
                    <a:pt x="3412" y="1535"/>
                    <a:pt x="3956" y="1916"/>
                    <a:pt x="4196" y="2457"/>
                  </a:cubicBezTo>
                  <a:lnTo>
                    <a:pt x="4942" y="2457"/>
                  </a:lnTo>
                  <a:lnTo>
                    <a:pt x="4942" y="741"/>
                  </a:lnTo>
                  <a:lnTo>
                    <a:pt x="4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0"/>
            <p:cNvSpPr/>
            <p:nvPr/>
          </p:nvSpPr>
          <p:spPr>
            <a:xfrm>
              <a:off x="785287" y="3661606"/>
              <a:ext cx="22066" cy="22101"/>
            </a:xfrm>
            <a:custGeom>
              <a:avLst/>
              <a:gdLst/>
              <a:ahLst/>
              <a:cxnLst/>
              <a:rect l="l" t="t" r="r" b="b"/>
              <a:pathLst>
                <a:path w="628" h="629" extrusionOk="0">
                  <a:moveTo>
                    <a:pt x="0" y="1"/>
                  </a:moveTo>
                  <a:lnTo>
                    <a:pt x="0" y="629"/>
                  </a:lnTo>
                  <a:lnTo>
                    <a:pt x="628" y="629"/>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0"/>
            <p:cNvSpPr/>
            <p:nvPr/>
          </p:nvSpPr>
          <p:spPr>
            <a:xfrm>
              <a:off x="828436" y="3661606"/>
              <a:ext cx="22066" cy="43219"/>
            </a:xfrm>
            <a:custGeom>
              <a:avLst/>
              <a:gdLst/>
              <a:ahLst/>
              <a:cxnLst/>
              <a:rect l="l" t="t" r="r" b="b"/>
              <a:pathLst>
                <a:path w="628" h="1230" extrusionOk="0">
                  <a:moveTo>
                    <a:pt x="0" y="1"/>
                  </a:moveTo>
                  <a:lnTo>
                    <a:pt x="0" y="1229"/>
                  </a:lnTo>
                  <a:lnTo>
                    <a:pt x="628" y="1229"/>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0"/>
            <p:cNvSpPr/>
            <p:nvPr/>
          </p:nvSpPr>
          <p:spPr>
            <a:xfrm>
              <a:off x="957920" y="3661606"/>
              <a:ext cx="22137" cy="22101"/>
            </a:xfrm>
            <a:custGeom>
              <a:avLst/>
              <a:gdLst/>
              <a:ahLst/>
              <a:cxnLst/>
              <a:rect l="l" t="t" r="r" b="b"/>
              <a:pathLst>
                <a:path w="630" h="629" extrusionOk="0">
                  <a:moveTo>
                    <a:pt x="1" y="1"/>
                  </a:moveTo>
                  <a:lnTo>
                    <a:pt x="1" y="629"/>
                  </a:lnTo>
                  <a:lnTo>
                    <a:pt x="630" y="629"/>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0"/>
            <p:cNvSpPr/>
            <p:nvPr/>
          </p:nvSpPr>
          <p:spPr>
            <a:xfrm>
              <a:off x="1001140" y="3661606"/>
              <a:ext cx="22101" cy="43219"/>
            </a:xfrm>
            <a:custGeom>
              <a:avLst/>
              <a:gdLst/>
              <a:ahLst/>
              <a:cxnLst/>
              <a:rect l="l" t="t" r="r" b="b"/>
              <a:pathLst>
                <a:path w="629" h="1230" extrusionOk="0">
                  <a:moveTo>
                    <a:pt x="0" y="1"/>
                  </a:moveTo>
                  <a:lnTo>
                    <a:pt x="0" y="1229"/>
                  </a:lnTo>
                  <a:lnTo>
                    <a:pt x="628" y="1229"/>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0"/>
            <p:cNvSpPr/>
            <p:nvPr/>
          </p:nvSpPr>
          <p:spPr>
            <a:xfrm>
              <a:off x="785287" y="3596214"/>
              <a:ext cx="65215" cy="43325"/>
            </a:xfrm>
            <a:custGeom>
              <a:avLst/>
              <a:gdLst/>
              <a:ahLst/>
              <a:cxnLst/>
              <a:rect l="l" t="t" r="r" b="b"/>
              <a:pathLst>
                <a:path w="1856" h="1233" extrusionOk="0">
                  <a:moveTo>
                    <a:pt x="928" y="0"/>
                  </a:moveTo>
                  <a:cubicBezTo>
                    <a:pt x="415" y="0"/>
                    <a:pt x="0" y="413"/>
                    <a:pt x="0" y="925"/>
                  </a:cubicBezTo>
                  <a:lnTo>
                    <a:pt x="0" y="1233"/>
                  </a:lnTo>
                  <a:lnTo>
                    <a:pt x="1856" y="1233"/>
                  </a:lnTo>
                  <a:lnTo>
                    <a:pt x="1856" y="925"/>
                  </a:lnTo>
                  <a:cubicBezTo>
                    <a:pt x="1856" y="413"/>
                    <a:pt x="1441" y="0"/>
                    <a:pt x="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0"/>
            <p:cNvSpPr/>
            <p:nvPr/>
          </p:nvSpPr>
          <p:spPr>
            <a:xfrm>
              <a:off x="957920" y="3596214"/>
              <a:ext cx="65321" cy="43325"/>
            </a:xfrm>
            <a:custGeom>
              <a:avLst/>
              <a:gdLst/>
              <a:ahLst/>
              <a:cxnLst/>
              <a:rect l="l" t="t" r="r" b="b"/>
              <a:pathLst>
                <a:path w="1859" h="1233" extrusionOk="0">
                  <a:moveTo>
                    <a:pt x="929" y="0"/>
                  </a:moveTo>
                  <a:cubicBezTo>
                    <a:pt x="417" y="0"/>
                    <a:pt x="1" y="413"/>
                    <a:pt x="1" y="925"/>
                  </a:cubicBezTo>
                  <a:lnTo>
                    <a:pt x="1" y="1233"/>
                  </a:lnTo>
                  <a:lnTo>
                    <a:pt x="1858" y="1233"/>
                  </a:lnTo>
                  <a:lnTo>
                    <a:pt x="1858" y="925"/>
                  </a:lnTo>
                  <a:cubicBezTo>
                    <a:pt x="1858" y="413"/>
                    <a:pt x="1442"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 name="Google Shape;2576;p50"/>
          <p:cNvGrpSpPr/>
          <p:nvPr/>
        </p:nvGrpSpPr>
        <p:grpSpPr>
          <a:xfrm>
            <a:off x="7238791" y="2759364"/>
            <a:ext cx="368452" cy="292664"/>
            <a:chOff x="7238791" y="2759364"/>
            <a:chExt cx="368452" cy="292664"/>
          </a:xfrm>
        </p:grpSpPr>
        <p:sp>
          <p:nvSpPr>
            <p:cNvPr id="2577" name="Google Shape;2577;p50"/>
            <p:cNvSpPr/>
            <p:nvPr/>
          </p:nvSpPr>
          <p:spPr>
            <a:xfrm>
              <a:off x="7301512" y="2759364"/>
              <a:ext cx="67815" cy="65321"/>
            </a:xfrm>
            <a:custGeom>
              <a:avLst/>
              <a:gdLst/>
              <a:ahLst/>
              <a:cxnLst/>
              <a:rect l="l" t="t" r="r" b="b"/>
              <a:pathLst>
                <a:path w="1930" h="1859" extrusionOk="0">
                  <a:moveTo>
                    <a:pt x="796" y="1"/>
                  </a:moveTo>
                  <a:lnTo>
                    <a:pt x="0" y="1858"/>
                  </a:lnTo>
                  <a:lnTo>
                    <a:pt x="1929" y="1858"/>
                  </a:lnTo>
                  <a:lnTo>
                    <a:pt x="19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0"/>
            <p:cNvSpPr/>
            <p:nvPr/>
          </p:nvSpPr>
          <p:spPr>
            <a:xfrm>
              <a:off x="7390377" y="2759364"/>
              <a:ext cx="137071" cy="65321"/>
            </a:xfrm>
            <a:custGeom>
              <a:avLst/>
              <a:gdLst/>
              <a:ahLst/>
              <a:cxnLst/>
              <a:rect l="l" t="t" r="r" b="b"/>
              <a:pathLst>
                <a:path w="3901" h="1859" extrusionOk="0">
                  <a:moveTo>
                    <a:pt x="1" y="1"/>
                  </a:moveTo>
                  <a:lnTo>
                    <a:pt x="1" y="1858"/>
                  </a:lnTo>
                  <a:lnTo>
                    <a:pt x="3900" y="1858"/>
                  </a:lnTo>
                  <a:lnTo>
                    <a:pt x="2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0"/>
            <p:cNvSpPr/>
            <p:nvPr/>
          </p:nvSpPr>
          <p:spPr>
            <a:xfrm>
              <a:off x="7476711" y="2986778"/>
              <a:ext cx="22101" cy="43219"/>
            </a:xfrm>
            <a:custGeom>
              <a:avLst/>
              <a:gdLst/>
              <a:ahLst/>
              <a:cxnLst/>
              <a:rect l="l" t="t" r="r" b="b"/>
              <a:pathLst>
                <a:path w="629" h="1230" extrusionOk="0">
                  <a:moveTo>
                    <a:pt x="1" y="1"/>
                  </a:moveTo>
                  <a:lnTo>
                    <a:pt x="1" y="1229"/>
                  </a:lnTo>
                  <a:lnTo>
                    <a:pt x="628" y="1229"/>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0"/>
            <p:cNvSpPr/>
            <p:nvPr/>
          </p:nvSpPr>
          <p:spPr>
            <a:xfrm>
              <a:off x="7519861" y="2986778"/>
              <a:ext cx="22101" cy="65250"/>
            </a:xfrm>
            <a:custGeom>
              <a:avLst/>
              <a:gdLst/>
              <a:ahLst/>
              <a:cxnLst/>
              <a:rect l="l" t="t" r="r" b="b"/>
              <a:pathLst>
                <a:path w="629" h="1857" extrusionOk="0">
                  <a:moveTo>
                    <a:pt x="1" y="1"/>
                  </a:moveTo>
                  <a:lnTo>
                    <a:pt x="1" y="1857"/>
                  </a:lnTo>
                  <a:lnTo>
                    <a:pt x="629" y="1857"/>
                  </a:lnTo>
                  <a:lnTo>
                    <a:pt x="6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0"/>
            <p:cNvSpPr/>
            <p:nvPr/>
          </p:nvSpPr>
          <p:spPr>
            <a:xfrm>
              <a:off x="7304007" y="2986778"/>
              <a:ext cx="22137" cy="43219"/>
            </a:xfrm>
            <a:custGeom>
              <a:avLst/>
              <a:gdLst/>
              <a:ahLst/>
              <a:cxnLst/>
              <a:rect l="l" t="t" r="r" b="b"/>
              <a:pathLst>
                <a:path w="630" h="1230" extrusionOk="0">
                  <a:moveTo>
                    <a:pt x="1" y="1"/>
                  </a:moveTo>
                  <a:lnTo>
                    <a:pt x="1" y="1229"/>
                  </a:lnTo>
                  <a:lnTo>
                    <a:pt x="630" y="1229"/>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0"/>
            <p:cNvSpPr/>
            <p:nvPr/>
          </p:nvSpPr>
          <p:spPr>
            <a:xfrm>
              <a:off x="7347157" y="2986778"/>
              <a:ext cx="22172" cy="65250"/>
            </a:xfrm>
            <a:custGeom>
              <a:avLst/>
              <a:gdLst/>
              <a:ahLst/>
              <a:cxnLst/>
              <a:rect l="l" t="t" r="r" b="b"/>
              <a:pathLst>
                <a:path w="631" h="1857" extrusionOk="0">
                  <a:moveTo>
                    <a:pt x="1" y="1"/>
                  </a:moveTo>
                  <a:lnTo>
                    <a:pt x="1" y="1857"/>
                  </a:lnTo>
                  <a:lnTo>
                    <a:pt x="630" y="1857"/>
                  </a:lnTo>
                  <a:lnTo>
                    <a:pt x="6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0"/>
            <p:cNvSpPr/>
            <p:nvPr/>
          </p:nvSpPr>
          <p:spPr>
            <a:xfrm>
              <a:off x="7238791" y="2845769"/>
              <a:ext cx="368452" cy="97858"/>
            </a:xfrm>
            <a:custGeom>
              <a:avLst/>
              <a:gdLst/>
              <a:ahLst/>
              <a:cxnLst/>
              <a:rect l="l" t="t" r="r" b="b"/>
              <a:pathLst>
                <a:path w="10486" h="2785" extrusionOk="0">
                  <a:moveTo>
                    <a:pt x="6171" y="928"/>
                  </a:moveTo>
                  <a:lnTo>
                    <a:pt x="6171" y="1556"/>
                  </a:lnTo>
                  <a:lnTo>
                    <a:pt x="5243" y="1556"/>
                  </a:lnTo>
                  <a:lnTo>
                    <a:pt x="5243" y="928"/>
                  </a:lnTo>
                  <a:close/>
                  <a:moveTo>
                    <a:pt x="490" y="0"/>
                  </a:moveTo>
                  <a:lnTo>
                    <a:pt x="1" y="491"/>
                  </a:lnTo>
                  <a:lnTo>
                    <a:pt x="1" y="1984"/>
                  </a:lnTo>
                  <a:lnTo>
                    <a:pt x="798" y="2784"/>
                  </a:lnTo>
                  <a:lnTo>
                    <a:pt x="1265" y="2784"/>
                  </a:lnTo>
                  <a:cubicBezTo>
                    <a:pt x="1407" y="2079"/>
                    <a:pt x="2031" y="1547"/>
                    <a:pt x="2776" y="1547"/>
                  </a:cubicBezTo>
                  <a:cubicBezTo>
                    <a:pt x="3521" y="1547"/>
                    <a:pt x="4144" y="2079"/>
                    <a:pt x="4287" y="2784"/>
                  </a:cubicBezTo>
                  <a:lnTo>
                    <a:pt x="6199" y="2784"/>
                  </a:lnTo>
                  <a:cubicBezTo>
                    <a:pt x="6342" y="2079"/>
                    <a:pt x="6965" y="1547"/>
                    <a:pt x="7710" y="1547"/>
                  </a:cubicBezTo>
                  <a:cubicBezTo>
                    <a:pt x="8454" y="1547"/>
                    <a:pt x="9077" y="2079"/>
                    <a:pt x="9221" y="2784"/>
                  </a:cubicBezTo>
                  <a:lnTo>
                    <a:pt x="9688" y="2784"/>
                  </a:lnTo>
                  <a:lnTo>
                    <a:pt x="10485" y="1984"/>
                  </a:lnTo>
                  <a:lnTo>
                    <a:pt x="10485" y="491"/>
                  </a:lnTo>
                  <a:lnTo>
                    <a:pt x="99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0"/>
            <p:cNvSpPr/>
            <p:nvPr/>
          </p:nvSpPr>
          <p:spPr>
            <a:xfrm>
              <a:off x="7476711" y="2922300"/>
              <a:ext cx="65321" cy="43430"/>
            </a:xfrm>
            <a:custGeom>
              <a:avLst/>
              <a:gdLst/>
              <a:ahLst/>
              <a:cxnLst/>
              <a:rect l="l" t="t" r="r" b="b"/>
              <a:pathLst>
                <a:path w="1859" h="1236" extrusionOk="0">
                  <a:moveTo>
                    <a:pt x="929" y="1"/>
                  </a:moveTo>
                  <a:cubicBezTo>
                    <a:pt x="417" y="1"/>
                    <a:pt x="1" y="416"/>
                    <a:pt x="1" y="926"/>
                  </a:cubicBezTo>
                  <a:lnTo>
                    <a:pt x="1" y="1235"/>
                  </a:lnTo>
                  <a:lnTo>
                    <a:pt x="1858" y="1235"/>
                  </a:lnTo>
                  <a:lnTo>
                    <a:pt x="1858" y="926"/>
                  </a:lnTo>
                  <a:cubicBezTo>
                    <a:pt x="1857" y="416"/>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0"/>
            <p:cNvSpPr/>
            <p:nvPr/>
          </p:nvSpPr>
          <p:spPr>
            <a:xfrm>
              <a:off x="7304007" y="2922300"/>
              <a:ext cx="65321" cy="43430"/>
            </a:xfrm>
            <a:custGeom>
              <a:avLst/>
              <a:gdLst/>
              <a:ahLst/>
              <a:cxnLst/>
              <a:rect l="l" t="t" r="r" b="b"/>
              <a:pathLst>
                <a:path w="1859" h="1236" extrusionOk="0">
                  <a:moveTo>
                    <a:pt x="929" y="1"/>
                  </a:moveTo>
                  <a:cubicBezTo>
                    <a:pt x="417" y="1"/>
                    <a:pt x="1" y="416"/>
                    <a:pt x="1" y="926"/>
                  </a:cubicBezTo>
                  <a:lnTo>
                    <a:pt x="1" y="1235"/>
                  </a:lnTo>
                  <a:lnTo>
                    <a:pt x="1858" y="1235"/>
                  </a:lnTo>
                  <a:lnTo>
                    <a:pt x="1858" y="926"/>
                  </a:lnTo>
                  <a:cubicBezTo>
                    <a:pt x="1858" y="416"/>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6" name="Google Shape;2586;p50"/>
          <p:cNvSpPr/>
          <p:nvPr/>
        </p:nvSpPr>
        <p:spPr>
          <a:xfrm>
            <a:off x="785287" y="1760528"/>
            <a:ext cx="22066" cy="22137"/>
          </a:xfrm>
          <a:custGeom>
            <a:avLst/>
            <a:gdLst/>
            <a:ahLst/>
            <a:cxnLst/>
            <a:rect l="l" t="t" r="r" b="b"/>
            <a:pathLst>
              <a:path w="628" h="630" extrusionOk="0">
                <a:moveTo>
                  <a:pt x="0" y="0"/>
                </a:moveTo>
                <a:lnTo>
                  <a:pt x="0" y="629"/>
                </a:lnTo>
                <a:lnTo>
                  <a:pt x="628" y="629"/>
                </a:lnTo>
                <a:lnTo>
                  <a:pt x="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7" name="Google Shape;2587;p50"/>
          <p:cNvGrpSpPr/>
          <p:nvPr/>
        </p:nvGrpSpPr>
        <p:grpSpPr>
          <a:xfrm>
            <a:off x="720000" y="1608977"/>
            <a:ext cx="368417" cy="194770"/>
            <a:chOff x="720000" y="1608977"/>
            <a:chExt cx="368417" cy="194770"/>
          </a:xfrm>
        </p:grpSpPr>
        <p:sp>
          <p:nvSpPr>
            <p:cNvPr id="2588" name="Google Shape;2588;p50"/>
            <p:cNvSpPr/>
            <p:nvPr/>
          </p:nvSpPr>
          <p:spPr>
            <a:xfrm>
              <a:off x="828436" y="1760528"/>
              <a:ext cx="22066" cy="43219"/>
            </a:xfrm>
            <a:custGeom>
              <a:avLst/>
              <a:gdLst/>
              <a:ahLst/>
              <a:cxnLst/>
              <a:rect l="l" t="t" r="r" b="b"/>
              <a:pathLst>
                <a:path w="628" h="1230" extrusionOk="0">
                  <a:moveTo>
                    <a:pt x="0" y="0"/>
                  </a:moveTo>
                  <a:lnTo>
                    <a:pt x="0" y="1230"/>
                  </a:lnTo>
                  <a:lnTo>
                    <a:pt x="628" y="1230"/>
                  </a:lnTo>
                  <a:lnTo>
                    <a:pt x="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0"/>
            <p:cNvSpPr/>
            <p:nvPr/>
          </p:nvSpPr>
          <p:spPr>
            <a:xfrm>
              <a:off x="957920" y="1760528"/>
              <a:ext cx="22137" cy="22137"/>
            </a:xfrm>
            <a:custGeom>
              <a:avLst/>
              <a:gdLst/>
              <a:ahLst/>
              <a:cxnLst/>
              <a:rect l="l" t="t" r="r" b="b"/>
              <a:pathLst>
                <a:path w="630" h="630" extrusionOk="0">
                  <a:moveTo>
                    <a:pt x="1" y="0"/>
                  </a:moveTo>
                  <a:lnTo>
                    <a:pt x="1" y="629"/>
                  </a:lnTo>
                  <a:lnTo>
                    <a:pt x="630" y="629"/>
                  </a:lnTo>
                  <a:lnTo>
                    <a:pt x="6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0"/>
            <p:cNvSpPr/>
            <p:nvPr/>
          </p:nvSpPr>
          <p:spPr>
            <a:xfrm>
              <a:off x="1001140" y="1760528"/>
              <a:ext cx="22101" cy="43219"/>
            </a:xfrm>
            <a:custGeom>
              <a:avLst/>
              <a:gdLst/>
              <a:ahLst/>
              <a:cxnLst/>
              <a:rect l="l" t="t" r="r" b="b"/>
              <a:pathLst>
                <a:path w="629" h="1230" extrusionOk="0">
                  <a:moveTo>
                    <a:pt x="0" y="0"/>
                  </a:moveTo>
                  <a:lnTo>
                    <a:pt x="0" y="1230"/>
                  </a:lnTo>
                  <a:lnTo>
                    <a:pt x="628" y="1230"/>
                  </a:lnTo>
                  <a:lnTo>
                    <a:pt x="6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0"/>
            <p:cNvSpPr/>
            <p:nvPr/>
          </p:nvSpPr>
          <p:spPr>
            <a:xfrm>
              <a:off x="957920" y="1696084"/>
              <a:ext cx="65321" cy="43395"/>
            </a:xfrm>
            <a:custGeom>
              <a:avLst/>
              <a:gdLst/>
              <a:ahLst/>
              <a:cxnLst/>
              <a:rect l="l" t="t" r="r" b="b"/>
              <a:pathLst>
                <a:path w="1859" h="1235" extrusionOk="0">
                  <a:moveTo>
                    <a:pt x="929" y="0"/>
                  </a:moveTo>
                  <a:cubicBezTo>
                    <a:pt x="417" y="0"/>
                    <a:pt x="1" y="415"/>
                    <a:pt x="1" y="925"/>
                  </a:cubicBezTo>
                  <a:lnTo>
                    <a:pt x="1" y="1235"/>
                  </a:lnTo>
                  <a:lnTo>
                    <a:pt x="1858" y="1235"/>
                  </a:lnTo>
                  <a:lnTo>
                    <a:pt x="1858" y="925"/>
                  </a:lnTo>
                  <a:cubicBezTo>
                    <a:pt x="1858" y="415"/>
                    <a:pt x="1442"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0"/>
            <p:cNvSpPr/>
            <p:nvPr/>
          </p:nvSpPr>
          <p:spPr>
            <a:xfrm>
              <a:off x="720000" y="1608977"/>
              <a:ext cx="368417" cy="108399"/>
            </a:xfrm>
            <a:custGeom>
              <a:avLst/>
              <a:gdLst/>
              <a:ahLst/>
              <a:cxnLst/>
              <a:rect l="l" t="t" r="r" b="b"/>
              <a:pathLst>
                <a:path w="10485" h="3085" extrusionOk="0">
                  <a:moveTo>
                    <a:pt x="798" y="0"/>
                  </a:moveTo>
                  <a:lnTo>
                    <a:pt x="1" y="797"/>
                  </a:lnTo>
                  <a:lnTo>
                    <a:pt x="1" y="2288"/>
                  </a:lnTo>
                  <a:lnTo>
                    <a:pt x="798" y="3085"/>
                  </a:lnTo>
                  <a:lnTo>
                    <a:pt x="1265" y="3085"/>
                  </a:lnTo>
                  <a:cubicBezTo>
                    <a:pt x="1409" y="2381"/>
                    <a:pt x="2032" y="1850"/>
                    <a:pt x="2776" y="1850"/>
                  </a:cubicBezTo>
                  <a:cubicBezTo>
                    <a:pt x="3521" y="1850"/>
                    <a:pt x="4144" y="2381"/>
                    <a:pt x="4287" y="3085"/>
                  </a:cubicBezTo>
                  <a:lnTo>
                    <a:pt x="6199" y="3085"/>
                  </a:lnTo>
                  <a:cubicBezTo>
                    <a:pt x="6342" y="2381"/>
                    <a:pt x="6965" y="1850"/>
                    <a:pt x="7710" y="1850"/>
                  </a:cubicBezTo>
                  <a:cubicBezTo>
                    <a:pt x="8455" y="1850"/>
                    <a:pt x="9078" y="2381"/>
                    <a:pt x="9221" y="3085"/>
                  </a:cubicBezTo>
                  <a:lnTo>
                    <a:pt x="9688" y="3085"/>
                  </a:lnTo>
                  <a:lnTo>
                    <a:pt x="10485" y="2288"/>
                  </a:lnTo>
                  <a:lnTo>
                    <a:pt x="10485" y="797"/>
                  </a:lnTo>
                  <a:lnTo>
                    <a:pt x="9688" y="0"/>
                  </a:lnTo>
                  <a:lnTo>
                    <a:pt x="8507" y="0"/>
                  </a:lnTo>
                  <a:lnTo>
                    <a:pt x="7890" y="628"/>
                  </a:lnTo>
                  <a:lnTo>
                    <a:pt x="2596" y="628"/>
                  </a:lnTo>
                  <a:lnTo>
                    <a:pt x="19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0"/>
            <p:cNvSpPr/>
            <p:nvPr/>
          </p:nvSpPr>
          <p:spPr>
            <a:xfrm>
              <a:off x="785287" y="1696084"/>
              <a:ext cx="65215" cy="43395"/>
            </a:xfrm>
            <a:custGeom>
              <a:avLst/>
              <a:gdLst/>
              <a:ahLst/>
              <a:cxnLst/>
              <a:rect l="l" t="t" r="r" b="b"/>
              <a:pathLst>
                <a:path w="1856" h="1235" extrusionOk="0">
                  <a:moveTo>
                    <a:pt x="928" y="0"/>
                  </a:moveTo>
                  <a:cubicBezTo>
                    <a:pt x="415" y="0"/>
                    <a:pt x="0" y="415"/>
                    <a:pt x="0" y="925"/>
                  </a:cubicBezTo>
                  <a:lnTo>
                    <a:pt x="0" y="1235"/>
                  </a:lnTo>
                  <a:lnTo>
                    <a:pt x="1856" y="1235"/>
                  </a:lnTo>
                  <a:lnTo>
                    <a:pt x="1856" y="925"/>
                  </a:lnTo>
                  <a:cubicBezTo>
                    <a:pt x="1856" y="415"/>
                    <a:pt x="1441" y="0"/>
                    <a:pt x="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4" name="Google Shape;2594;p50"/>
          <p:cNvGrpSpPr/>
          <p:nvPr/>
        </p:nvGrpSpPr>
        <p:grpSpPr>
          <a:xfrm>
            <a:off x="5609084" y="2803076"/>
            <a:ext cx="368452" cy="205346"/>
            <a:chOff x="5609084" y="2803076"/>
            <a:chExt cx="368452" cy="205346"/>
          </a:xfrm>
        </p:grpSpPr>
        <p:sp>
          <p:nvSpPr>
            <p:cNvPr id="2595" name="Google Shape;2595;p50"/>
            <p:cNvSpPr/>
            <p:nvPr/>
          </p:nvSpPr>
          <p:spPr>
            <a:xfrm>
              <a:off x="5879613" y="2856767"/>
              <a:ext cx="22101" cy="22101"/>
            </a:xfrm>
            <a:custGeom>
              <a:avLst/>
              <a:gdLst/>
              <a:ahLst/>
              <a:cxnLst/>
              <a:rect l="l" t="t" r="r" b="b"/>
              <a:pathLst>
                <a:path w="629" h="629" extrusionOk="0">
                  <a:moveTo>
                    <a:pt x="1" y="1"/>
                  </a:moveTo>
                  <a:lnTo>
                    <a:pt x="1" y="628"/>
                  </a:lnTo>
                  <a:lnTo>
                    <a:pt x="628" y="628"/>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0"/>
            <p:cNvSpPr/>
            <p:nvPr/>
          </p:nvSpPr>
          <p:spPr>
            <a:xfrm>
              <a:off x="5781788" y="2856767"/>
              <a:ext cx="22101" cy="22101"/>
            </a:xfrm>
            <a:custGeom>
              <a:avLst/>
              <a:gdLst/>
              <a:ahLst/>
              <a:cxnLst/>
              <a:rect l="l" t="t" r="r" b="b"/>
              <a:pathLst>
                <a:path w="629" h="629" extrusionOk="0">
                  <a:moveTo>
                    <a:pt x="1" y="1"/>
                  </a:moveTo>
                  <a:lnTo>
                    <a:pt x="1" y="628"/>
                  </a:lnTo>
                  <a:lnTo>
                    <a:pt x="628" y="628"/>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0"/>
            <p:cNvSpPr/>
            <p:nvPr/>
          </p:nvSpPr>
          <p:spPr>
            <a:xfrm>
              <a:off x="5684877" y="2856767"/>
              <a:ext cx="22137" cy="22101"/>
            </a:xfrm>
            <a:custGeom>
              <a:avLst/>
              <a:gdLst/>
              <a:ahLst/>
              <a:cxnLst/>
              <a:rect l="l" t="t" r="r" b="b"/>
              <a:pathLst>
                <a:path w="630" h="629" extrusionOk="0">
                  <a:moveTo>
                    <a:pt x="0" y="1"/>
                  </a:moveTo>
                  <a:lnTo>
                    <a:pt x="0" y="628"/>
                  </a:lnTo>
                  <a:lnTo>
                    <a:pt x="629" y="628"/>
                  </a:lnTo>
                  <a:lnTo>
                    <a:pt x="6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0"/>
            <p:cNvSpPr/>
            <p:nvPr/>
          </p:nvSpPr>
          <p:spPr>
            <a:xfrm>
              <a:off x="5609084" y="2803076"/>
              <a:ext cx="368452" cy="130501"/>
            </a:xfrm>
            <a:custGeom>
              <a:avLst/>
              <a:gdLst/>
              <a:ahLst/>
              <a:cxnLst/>
              <a:rect l="l" t="t" r="r" b="b"/>
              <a:pathLst>
                <a:path w="10486" h="3714" extrusionOk="0">
                  <a:moveTo>
                    <a:pt x="3387" y="928"/>
                  </a:moveTo>
                  <a:lnTo>
                    <a:pt x="3387" y="2784"/>
                  </a:lnTo>
                  <a:lnTo>
                    <a:pt x="1530" y="2784"/>
                  </a:lnTo>
                  <a:lnTo>
                    <a:pt x="1530" y="928"/>
                  </a:lnTo>
                  <a:close/>
                  <a:moveTo>
                    <a:pt x="6171" y="928"/>
                  </a:moveTo>
                  <a:lnTo>
                    <a:pt x="6171" y="2784"/>
                  </a:lnTo>
                  <a:lnTo>
                    <a:pt x="4315" y="2784"/>
                  </a:lnTo>
                  <a:lnTo>
                    <a:pt x="4315" y="928"/>
                  </a:lnTo>
                  <a:close/>
                  <a:moveTo>
                    <a:pt x="8956" y="928"/>
                  </a:moveTo>
                  <a:lnTo>
                    <a:pt x="8956" y="2784"/>
                  </a:lnTo>
                  <a:lnTo>
                    <a:pt x="7099" y="2784"/>
                  </a:lnTo>
                  <a:lnTo>
                    <a:pt x="7099" y="928"/>
                  </a:lnTo>
                  <a:close/>
                  <a:moveTo>
                    <a:pt x="1" y="0"/>
                  </a:moveTo>
                  <a:lnTo>
                    <a:pt x="1" y="3714"/>
                  </a:lnTo>
                  <a:lnTo>
                    <a:pt x="10485" y="3714"/>
                  </a:lnTo>
                  <a:lnTo>
                    <a:pt x="10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0"/>
            <p:cNvSpPr/>
            <p:nvPr/>
          </p:nvSpPr>
          <p:spPr>
            <a:xfrm>
              <a:off x="5631151" y="2954592"/>
              <a:ext cx="27899" cy="53831"/>
            </a:xfrm>
            <a:custGeom>
              <a:avLst/>
              <a:gdLst/>
              <a:ahLst/>
              <a:cxnLst/>
              <a:rect l="l" t="t" r="r" b="b"/>
              <a:pathLst>
                <a:path w="794" h="1532" extrusionOk="0">
                  <a:moveTo>
                    <a:pt x="0" y="1"/>
                  </a:moveTo>
                  <a:lnTo>
                    <a:pt x="0" y="1531"/>
                  </a:lnTo>
                  <a:lnTo>
                    <a:pt x="793" y="1531"/>
                  </a:lnTo>
                  <a:lnTo>
                    <a:pt x="7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0"/>
            <p:cNvSpPr/>
            <p:nvPr/>
          </p:nvSpPr>
          <p:spPr>
            <a:xfrm>
              <a:off x="5680063" y="2954592"/>
              <a:ext cx="27899" cy="53831"/>
            </a:xfrm>
            <a:custGeom>
              <a:avLst/>
              <a:gdLst/>
              <a:ahLst/>
              <a:cxnLst/>
              <a:rect l="l" t="t" r="r" b="b"/>
              <a:pathLst>
                <a:path w="794" h="1532" extrusionOk="0">
                  <a:moveTo>
                    <a:pt x="0" y="1"/>
                  </a:moveTo>
                  <a:lnTo>
                    <a:pt x="0" y="1531"/>
                  </a:lnTo>
                  <a:lnTo>
                    <a:pt x="793" y="1531"/>
                  </a:lnTo>
                  <a:lnTo>
                    <a:pt x="7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0"/>
            <p:cNvSpPr/>
            <p:nvPr/>
          </p:nvSpPr>
          <p:spPr>
            <a:xfrm>
              <a:off x="5729960" y="2954592"/>
              <a:ext cx="27829" cy="53831"/>
            </a:xfrm>
            <a:custGeom>
              <a:avLst/>
              <a:gdLst/>
              <a:ahLst/>
              <a:cxnLst/>
              <a:rect l="l" t="t" r="r" b="b"/>
              <a:pathLst>
                <a:path w="792" h="1532" extrusionOk="0">
                  <a:moveTo>
                    <a:pt x="1" y="1"/>
                  </a:moveTo>
                  <a:lnTo>
                    <a:pt x="1" y="1531"/>
                  </a:lnTo>
                  <a:lnTo>
                    <a:pt x="792" y="1531"/>
                  </a:lnTo>
                  <a:lnTo>
                    <a:pt x="7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0"/>
            <p:cNvSpPr/>
            <p:nvPr/>
          </p:nvSpPr>
          <p:spPr>
            <a:xfrm>
              <a:off x="5779856" y="2954592"/>
              <a:ext cx="27864" cy="53831"/>
            </a:xfrm>
            <a:custGeom>
              <a:avLst/>
              <a:gdLst/>
              <a:ahLst/>
              <a:cxnLst/>
              <a:rect l="l" t="t" r="r" b="b"/>
              <a:pathLst>
                <a:path w="793" h="1532" extrusionOk="0">
                  <a:moveTo>
                    <a:pt x="1" y="1"/>
                  </a:moveTo>
                  <a:lnTo>
                    <a:pt x="1" y="1531"/>
                  </a:lnTo>
                  <a:lnTo>
                    <a:pt x="792" y="1531"/>
                  </a:lnTo>
                  <a:lnTo>
                    <a:pt x="7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0"/>
            <p:cNvSpPr/>
            <p:nvPr/>
          </p:nvSpPr>
          <p:spPr>
            <a:xfrm>
              <a:off x="5828768" y="2954592"/>
              <a:ext cx="27899" cy="53831"/>
            </a:xfrm>
            <a:custGeom>
              <a:avLst/>
              <a:gdLst/>
              <a:ahLst/>
              <a:cxnLst/>
              <a:rect l="l" t="t" r="r" b="b"/>
              <a:pathLst>
                <a:path w="794" h="1532" extrusionOk="0">
                  <a:moveTo>
                    <a:pt x="1" y="1"/>
                  </a:moveTo>
                  <a:lnTo>
                    <a:pt x="1" y="1531"/>
                  </a:lnTo>
                  <a:lnTo>
                    <a:pt x="793" y="1531"/>
                  </a:lnTo>
                  <a:lnTo>
                    <a:pt x="7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0"/>
            <p:cNvSpPr/>
            <p:nvPr/>
          </p:nvSpPr>
          <p:spPr>
            <a:xfrm>
              <a:off x="5878699" y="2954592"/>
              <a:ext cx="27829" cy="53831"/>
            </a:xfrm>
            <a:custGeom>
              <a:avLst/>
              <a:gdLst/>
              <a:ahLst/>
              <a:cxnLst/>
              <a:rect l="l" t="t" r="r" b="b"/>
              <a:pathLst>
                <a:path w="792" h="1532" extrusionOk="0">
                  <a:moveTo>
                    <a:pt x="0" y="1"/>
                  </a:moveTo>
                  <a:lnTo>
                    <a:pt x="0" y="1531"/>
                  </a:lnTo>
                  <a:lnTo>
                    <a:pt x="791" y="1531"/>
                  </a:lnTo>
                  <a:lnTo>
                    <a:pt x="7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0"/>
            <p:cNvSpPr/>
            <p:nvPr/>
          </p:nvSpPr>
          <p:spPr>
            <a:xfrm>
              <a:off x="5928595" y="2954592"/>
              <a:ext cx="27829" cy="53831"/>
            </a:xfrm>
            <a:custGeom>
              <a:avLst/>
              <a:gdLst/>
              <a:ahLst/>
              <a:cxnLst/>
              <a:rect l="l" t="t" r="r" b="b"/>
              <a:pathLst>
                <a:path w="792" h="1532" extrusionOk="0">
                  <a:moveTo>
                    <a:pt x="0" y="1"/>
                  </a:moveTo>
                  <a:lnTo>
                    <a:pt x="0" y="1531"/>
                  </a:lnTo>
                  <a:lnTo>
                    <a:pt x="791" y="1531"/>
                  </a:lnTo>
                  <a:lnTo>
                    <a:pt x="7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 name="Google Shape;2606;p50"/>
          <p:cNvGrpSpPr/>
          <p:nvPr/>
        </p:nvGrpSpPr>
        <p:grpSpPr>
          <a:xfrm>
            <a:off x="4794231" y="2721485"/>
            <a:ext cx="368421" cy="368456"/>
            <a:chOff x="4794231" y="2721485"/>
            <a:chExt cx="368421" cy="368456"/>
          </a:xfrm>
        </p:grpSpPr>
        <p:sp>
          <p:nvSpPr>
            <p:cNvPr id="2607" name="Google Shape;2607;p50"/>
            <p:cNvSpPr/>
            <p:nvPr/>
          </p:nvSpPr>
          <p:spPr>
            <a:xfrm>
              <a:off x="4794231" y="2829922"/>
              <a:ext cx="108469" cy="75792"/>
            </a:xfrm>
            <a:custGeom>
              <a:avLst/>
              <a:gdLst/>
              <a:ahLst/>
              <a:cxnLst/>
              <a:rect l="l" t="t" r="r" b="b"/>
              <a:pathLst>
                <a:path w="3087" h="2157" extrusionOk="0">
                  <a:moveTo>
                    <a:pt x="0" y="1"/>
                  </a:moveTo>
                  <a:lnTo>
                    <a:pt x="0" y="2157"/>
                  </a:lnTo>
                  <a:lnTo>
                    <a:pt x="3086" y="2157"/>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0"/>
            <p:cNvSpPr/>
            <p:nvPr/>
          </p:nvSpPr>
          <p:spPr>
            <a:xfrm>
              <a:off x="5054253" y="2807855"/>
              <a:ext cx="108399" cy="97858"/>
            </a:xfrm>
            <a:custGeom>
              <a:avLst/>
              <a:gdLst/>
              <a:ahLst/>
              <a:cxnLst/>
              <a:rect l="l" t="t" r="r" b="b"/>
              <a:pathLst>
                <a:path w="3085" h="2785" extrusionOk="0">
                  <a:moveTo>
                    <a:pt x="0" y="1"/>
                  </a:moveTo>
                  <a:lnTo>
                    <a:pt x="0" y="2785"/>
                  </a:lnTo>
                  <a:lnTo>
                    <a:pt x="3085" y="2785"/>
                  </a:lnTo>
                  <a:lnTo>
                    <a:pt x="30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0"/>
            <p:cNvSpPr/>
            <p:nvPr/>
          </p:nvSpPr>
          <p:spPr>
            <a:xfrm>
              <a:off x="4815349" y="2927746"/>
              <a:ext cx="326181" cy="162195"/>
            </a:xfrm>
            <a:custGeom>
              <a:avLst/>
              <a:gdLst/>
              <a:ahLst/>
              <a:cxnLst/>
              <a:rect l="l" t="t" r="r" b="b"/>
              <a:pathLst>
                <a:path w="9283" h="4616" extrusionOk="0">
                  <a:moveTo>
                    <a:pt x="4656" y="2755"/>
                  </a:moveTo>
                  <a:cubicBezTo>
                    <a:pt x="4659" y="2755"/>
                    <a:pt x="4663" y="2755"/>
                    <a:pt x="4667" y="2755"/>
                  </a:cubicBezTo>
                  <a:cubicBezTo>
                    <a:pt x="5000" y="2759"/>
                    <a:pt x="5270" y="3043"/>
                    <a:pt x="5270" y="3385"/>
                  </a:cubicBezTo>
                  <a:lnTo>
                    <a:pt x="5270" y="3394"/>
                  </a:lnTo>
                  <a:cubicBezTo>
                    <a:pt x="5270" y="3721"/>
                    <a:pt x="5004" y="3988"/>
                    <a:pt x="4677" y="3988"/>
                  </a:cubicBezTo>
                  <a:lnTo>
                    <a:pt x="4635" y="3988"/>
                  </a:lnTo>
                  <a:cubicBezTo>
                    <a:pt x="4307" y="3988"/>
                    <a:pt x="4042" y="3721"/>
                    <a:pt x="4042" y="3394"/>
                  </a:cubicBezTo>
                  <a:lnTo>
                    <a:pt x="4042" y="3370"/>
                  </a:lnTo>
                  <a:cubicBezTo>
                    <a:pt x="4042" y="3029"/>
                    <a:pt x="4317" y="2755"/>
                    <a:pt x="4656" y="2755"/>
                  </a:cubicBezTo>
                  <a:close/>
                  <a:moveTo>
                    <a:pt x="4644" y="1521"/>
                  </a:moveTo>
                  <a:cubicBezTo>
                    <a:pt x="5663" y="1521"/>
                    <a:pt x="6491" y="2345"/>
                    <a:pt x="6491" y="3370"/>
                  </a:cubicBezTo>
                  <a:cubicBezTo>
                    <a:pt x="6491" y="3373"/>
                    <a:pt x="6485" y="3988"/>
                    <a:pt x="5900" y="3988"/>
                  </a:cubicBezTo>
                  <a:lnTo>
                    <a:pt x="5720" y="3988"/>
                  </a:lnTo>
                  <a:cubicBezTo>
                    <a:pt x="5888" y="3690"/>
                    <a:pt x="5874" y="3391"/>
                    <a:pt x="5876" y="3385"/>
                  </a:cubicBezTo>
                  <a:cubicBezTo>
                    <a:pt x="5876" y="2709"/>
                    <a:pt x="5331" y="2148"/>
                    <a:pt x="4664" y="2137"/>
                  </a:cubicBezTo>
                  <a:cubicBezTo>
                    <a:pt x="4656" y="2137"/>
                    <a:pt x="4649" y="2137"/>
                    <a:pt x="4642" y="2137"/>
                  </a:cubicBezTo>
                  <a:cubicBezTo>
                    <a:pt x="3960" y="2137"/>
                    <a:pt x="3409" y="2689"/>
                    <a:pt x="3409" y="3370"/>
                  </a:cubicBezTo>
                  <a:cubicBezTo>
                    <a:pt x="3410" y="3388"/>
                    <a:pt x="3386" y="3672"/>
                    <a:pt x="3565" y="3988"/>
                  </a:cubicBezTo>
                  <a:lnTo>
                    <a:pt x="3385" y="3988"/>
                  </a:lnTo>
                  <a:cubicBezTo>
                    <a:pt x="3056" y="3988"/>
                    <a:pt x="2791" y="3718"/>
                    <a:pt x="2791" y="3391"/>
                  </a:cubicBezTo>
                  <a:cubicBezTo>
                    <a:pt x="2793" y="2384"/>
                    <a:pt x="3600" y="1547"/>
                    <a:pt x="4592" y="1522"/>
                  </a:cubicBezTo>
                  <a:cubicBezTo>
                    <a:pt x="4610" y="1521"/>
                    <a:pt x="4627" y="1521"/>
                    <a:pt x="4644" y="1521"/>
                  </a:cubicBezTo>
                  <a:close/>
                  <a:moveTo>
                    <a:pt x="0" y="0"/>
                  </a:moveTo>
                  <a:lnTo>
                    <a:pt x="0" y="928"/>
                  </a:lnTo>
                  <a:lnTo>
                    <a:pt x="628" y="928"/>
                  </a:lnTo>
                  <a:lnTo>
                    <a:pt x="628" y="3405"/>
                  </a:lnTo>
                  <a:cubicBezTo>
                    <a:pt x="628" y="4074"/>
                    <a:pt x="1170" y="4615"/>
                    <a:pt x="1838" y="4615"/>
                  </a:cubicBezTo>
                  <a:lnTo>
                    <a:pt x="7445" y="4615"/>
                  </a:lnTo>
                  <a:cubicBezTo>
                    <a:pt x="8114" y="4615"/>
                    <a:pt x="8655" y="4074"/>
                    <a:pt x="8655" y="3405"/>
                  </a:cubicBezTo>
                  <a:lnTo>
                    <a:pt x="8655" y="928"/>
                  </a:lnTo>
                  <a:lnTo>
                    <a:pt x="9283" y="928"/>
                  </a:lnTo>
                  <a:lnTo>
                    <a:pt x="9283" y="0"/>
                  </a:lnTo>
                  <a:lnTo>
                    <a:pt x="7427" y="0"/>
                  </a:lnTo>
                  <a:lnTo>
                    <a:pt x="7427" y="930"/>
                  </a:lnTo>
                  <a:lnTo>
                    <a:pt x="8028" y="930"/>
                  </a:lnTo>
                  <a:lnTo>
                    <a:pt x="8028" y="3394"/>
                  </a:lnTo>
                  <a:cubicBezTo>
                    <a:pt x="8028" y="3721"/>
                    <a:pt x="7761" y="3988"/>
                    <a:pt x="7434" y="3988"/>
                  </a:cubicBezTo>
                  <a:lnTo>
                    <a:pt x="6948" y="3988"/>
                  </a:lnTo>
                  <a:cubicBezTo>
                    <a:pt x="7123" y="3681"/>
                    <a:pt x="7103" y="3388"/>
                    <a:pt x="7104" y="3376"/>
                  </a:cubicBezTo>
                  <a:cubicBezTo>
                    <a:pt x="7104" y="2019"/>
                    <a:pt x="5998" y="929"/>
                    <a:pt x="4640" y="929"/>
                  </a:cubicBezTo>
                  <a:cubicBezTo>
                    <a:pt x="4619" y="929"/>
                    <a:pt x="4598" y="929"/>
                    <a:pt x="4577" y="930"/>
                  </a:cubicBezTo>
                  <a:cubicBezTo>
                    <a:pt x="3227" y="964"/>
                    <a:pt x="2180" y="2081"/>
                    <a:pt x="2180" y="3399"/>
                  </a:cubicBezTo>
                  <a:cubicBezTo>
                    <a:pt x="2180" y="3613"/>
                    <a:pt x="2237" y="3814"/>
                    <a:pt x="2335" y="3988"/>
                  </a:cubicBezTo>
                  <a:lnTo>
                    <a:pt x="1850" y="3988"/>
                  </a:lnTo>
                  <a:cubicBezTo>
                    <a:pt x="1521" y="3988"/>
                    <a:pt x="1257" y="3721"/>
                    <a:pt x="1257" y="3394"/>
                  </a:cubicBezTo>
                  <a:lnTo>
                    <a:pt x="1257" y="928"/>
                  </a:lnTo>
                  <a:lnTo>
                    <a:pt x="1857" y="928"/>
                  </a:lnTo>
                  <a:lnTo>
                    <a:pt x="1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0"/>
            <p:cNvSpPr/>
            <p:nvPr/>
          </p:nvSpPr>
          <p:spPr>
            <a:xfrm>
              <a:off x="5076285" y="2754094"/>
              <a:ext cx="65321" cy="32643"/>
            </a:xfrm>
            <a:custGeom>
              <a:avLst/>
              <a:gdLst/>
              <a:ahLst/>
              <a:cxnLst/>
              <a:rect l="l" t="t" r="r" b="b"/>
              <a:pathLst>
                <a:path w="1859" h="929" extrusionOk="0">
                  <a:moveTo>
                    <a:pt x="1" y="1"/>
                  </a:moveTo>
                  <a:lnTo>
                    <a:pt x="1" y="929"/>
                  </a:lnTo>
                  <a:lnTo>
                    <a:pt x="1858" y="929"/>
                  </a:ln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0"/>
            <p:cNvSpPr/>
            <p:nvPr/>
          </p:nvSpPr>
          <p:spPr>
            <a:xfrm>
              <a:off x="4794231" y="2721485"/>
              <a:ext cx="108469" cy="86403"/>
            </a:xfrm>
            <a:custGeom>
              <a:avLst/>
              <a:gdLst/>
              <a:ahLst/>
              <a:cxnLst/>
              <a:rect l="l" t="t" r="r" b="b"/>
              <a:pathLst>
                <a:path w="3087" h="2459" extrusionOk="0">
                  <a:moveTo>
                    <a:pt x="0" y="1"/>
                  </a:moveTo>
                  <a:lnTo>
                    <a:pt x="0" y="929"/>
                  </a:lnTo>
                  <a:lnTo>
                    <a:pt x="1230" y="929"/>
                  </a:lnTo>
                  <a:lnTo>
                    <a:pt x="1230" y="1558"/>
                  </a:lnTo>
                  <a:lnTo>
                    <a:pt x="0" y="1558"/>
                  </a:lnTo>
                  <a:lnTo>
                    <a:pt x="0" y="2459"/>
                  </a:lnTo>
                  <a:lnTo>
                    <a:pt x="3086" y="2459"/>
                  </a:lnTo>
                  <a:lnTo>
                    <a:pt x="3086" y="1558"/>
                  </a:lnTo>
                  <a:lnTo>
                    <a:pt x="1858" y="1558"/>
                  </a:lnTo>
                  <a:lnTo>
                    <a:pt x="1858" y="929"/>
                  </a:lnTo>
                  <a:lnTo>
                    <a:pt x="3086" y="929"/>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2" name="Google Shape;2612;p50"/>
          <p:cNvGrpSpPr/>
          <p:nvPr/>
        </p:nvGrpSpPr>
        <p:grpSpPr>
          <a:xfrm>
            <a:off x="8064537" y="2721380"/>
            <a:ext cx="346600" cy="368664"/>
            <a:chOff x="8064537" y="2721380"/>
            <a:chExt cx="346600" cy="368664"/>
          </a:xfrm>
        </p:grpSpPr>
        <p:sp>
          <p:nvSpPr>
            <p:cNvPr id="2613" name="Google Shape;2613;p50"/>
            <p:cNvSpPr/>
            <p:nvPr/>
          </p:nvSpPr>
          <p:spPr>
            <a:xfrm>
              <a:off x="8291916" y="2764705"/>
              <a:ext cx="75897" cy="75897"/>
            </a:xfrm>
            <a:custGeom>
              <a:avLst/>
              <a:gdLst/>
              <a:ahLst/>
              <a:cxnLst/>
              <a:rect l="l" t="t" r="r" b="b"/>
              <a:pathLst>
                <a:path w="2160" h="2160" extrusionOk="0">
                  <a:moveTo>
                    <a:pt x="0" y="1"/>
                  </a:moveTo>
                  <a:lnTo>
                    <a:pt x="0" y="618"/>
                  </a:lnTo>
                  <a:cubicBezTo>
                    <a:pt x="851" y="618"/>
                    <a:pt x="1542" y="1309"/>
                    <a:pt x="1542" y="2160"/>
                  </a:cubicBezTo>
                  <a:lnTo>
                    <a:pt x="2159" y="2160"/>
                  </a:lnTo>
                  <a:cubicBezTo>
                    <a:pt x="2159" y="970"/>
                    <a:pt x="1191"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0"/>
            <p:cNvSpPr/>
            <p:nvPr/>
          </p:nvSpPr>
          <p:spPr>
            <a:xfrm>
              <a:off x="8291916" y="2721380"/>
              <a:ext cx="119222" cy="119222"/>
            </a:xfrm>
            <a:custGeom>
              <a:avLst/>
              <a:gdLst/>
              <a:ahLst/>
              <a:cxnLst/>
              <a:rect l="l" t="t" r="r" b="b"/>
              <a:pathLst>
                <a:path w="3393" h="3393" extrusionOk="0">
                  <a:moveTo>
                    <a:pt x="0" y="1"/>
                  </a:moveTo>
                  <a:lnTo>
                    <a:pt x="0" y="618"/>
                  </a:lnTo>
                  <a:cubicBezTo>
                    <a:pt x="1532" y="618"/>
                    <a:pt x="2777" y="1863"/>
                    <a:pt x="2777" y="3393"/>
                  </a:cubicBezTo>
                  <a:lnTo>
                    <a:pt x="3392" y="3393"/>
                  </a:lnTo>
                  <a:cubicBezTo>
                    <a:pt x="3392" y="1522"/>
                    <a:pt x="1871"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0"/>
            <p:cNvSpPr/>
            <p:nvPr/>
          </p:nvSpPr>
          <p:spPr>
            <a:xfrm>
              <a:off x="8097145" y="2721591"/>
              <a:ext cx="108469" cy="75862"/>
            </a:xfrm>
            <a:custGeom>
              <a:avLst/>
              <a:gdLst/>
              <a:ahLst/>
              <a:cxnLst/>
              <a:rect l="l" t="t" r="r" b="b"/>
              <a:pathLst>
                <a:path w="3087" h="2159" extrusionOk="0">
                  <a:moveTo>
                    <a:pt x="1" y="1"/>
                  </a:moveTo>
                  <a:lnTo>
                    <a:pt x="1" y="765"/>
                  </a:lnTo>
                  <a:lnTo>
                    <a:pt x="1230" y="765"/>
                  </a:lnTo>
                  <a:lnTo>
                    <a:pt x="1230" y="1394"/>
                  </a:lnTo>
                  <a:lnTo>
                    <a:pt x="1" y="1394"/>
                  </a:lnTo>
                  <a:lnTo>
                    <a:pt x="1" y="2159"/>
                  </a:lnTo>
                  <a:lnTo>
                    <a:pt x="3086" y="2159"/>
                  </a:lnTo>
                  <a:lnTo>
                    <a:pt x="3086" y="1394"/>
                  </a:lnTo>
                  <a:lnTo>
                    <a:pt x="1858" y="1394"/>
                  </a:lnTo>
                  <a:lnTo>
                    <a:pt x="1858" y="765"/>
                  </a:lnTo>
                  <a:lnTo>
                    <a:pt x="3086" y="765"/>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0"/>
            <p:cNvSpPr/>
            <p:nvPr/>
          </p:nvSpPr>
          <p:spPr>
            <a:xfrm>
              <a:off x="8127715" y="3008494"/>
              <a:ext cx="47049" cy="22066"/>
            </a:xfrm>
            <a:custGeom>
              <a:avLst/>
              <a:gdLst/>
              <a:ahLst/>
              <a:cxnLst/>
              <a:rect l="l" t="t" r="r" b="b"/>
              <a:pathLst>
                <a:path w="1339" h="628" extrusionOk="0">
                  <a:moveTo>
                    <a:pt x="359" y="0"/>
                  </a:moveTo>
                  <a:cubicBezTo>
                    <a:pt x="216" y="0"/>
                    <a:pt x="87" y="95"/>
                    <a:pt x="51" y="234"/>
                  </a:cubicBezTo>
                  <a:cubicBezTo>
                    <a:pt x="1" y="442"/>
                    <a:pt x="157" y="628"/>
                    <a:pt x="356" y="628"/>
                  </a:cubicBezTo>
                  <a:lnTo>
                    <a:pt x="981" y="628"/>
                  </a:lnTo>
                  <a:cubicBezTo>
                    <a:pt x="1125" y="628"/>
                    <a:pt x="1254" y="533"/>
                    <a:pt x="1288" y="393"/>
                  </a:cubicBezTo>
                  <a:cubicBezTo>
                    <a:pt x="1339" y="186"/>
                    <a:pt x="1183" y="0"/>
                    <a:pt x="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0"/>
            <p:cNvSpPr/>
            <p:nvPr/>
          </p:nvSpPr>
          <p:spPr>
            <a:xfrm>
              <a:off x="8064537" y="2813899"/>
              <a:ext cx="261107" cy="276146"/>
            </a:xfrm>
            <a:custGeom>
              <a:avLst/>
              <a:gdLst/>
              <a:ahLst/>
              <a:cxnLst/>
              <a:rect l="l" t="t" r="r" b="b"/>
              <a:pathLst>
                <a:path w="7431" h="7859" extrusionOk="0">
                  <a:moveTo>
                    <a:pt x="3387" y="1224"/>
                  </a:moveTo>
                  <a:lnTo>
                    <a:pt x="3387" y="1851"/>
                  </a:lnTo>
                  <a:lnTo>
                    <a:pt x="1529" y="1851"/>
                  </a:lnTo>
                  <a:lnTo>
                    <a:pt x="1529" y="1224"/>
                  </a:lnTo>
                  <a:close/>
                  <a:moveTo>
                    <a:pt x="3086" y="2452"/>
                  </a:moveTo>
                  <a:lnTo>
                    <a:pt x="3086" y="3080"/>
                  </a:lnTo>
                  <a:lnTo>
                    <a:pt x="1858" y="3080"/>
                  </a:lnTo>
                  <a:lnTo>
                    <a:pt x="1858" y="2452"/>
                  </a:lnTo>
                  <a:close/>
                  <a:moveTo>
                    <a:pt x="2786" y="3681"/>
                  </a:moveTo>
                  <a:lnTo>
                    <a:pt x="2786" y="4310"/>
                  </a:lnTo>
                  <a:lnTo>
                    <a:pt x="2158" y="4310"/>
                  </a:lnTo>
                  <a:lnTo>
                    <a:pt x="2158" y="3681"/>
                  </a:lnTo>
                  <a:close/>
                  <a:moveTo>
                    <a:pt x="2765" y="4937"/>
                  </a:moveTo>
                  <a:cubicBezTo>
                    <a:pt x="3205" y="4937"/>
                    <a:pt x="3632" y="5291"/>
                    <a:pt x="3696" y="5727"/>
                  </a:cubicBezTo>
                  <a:cubicBezTo>
                    <a:pt x="3779" y="6301"/>
                    <a:pt x="3335" y="6793"/>
                    <a:pt x="2777" y="6793"/>
                  </a:cubicBezTo>
                  <a:lnTo>
                    <a:pt x="2170" y="6793"/>
                  </a:lnTo>
                  <a:cubicBezTo>
                    <a:pt x="1730" y="6793"/>
                    <a:pt x="1303" y="6439"/>
                    <a:pt x="1241" y="6004"/>
                  </a:cubicBezTo>
                  <a:cubicBezTo>
                    <a:pt x="1158" y="5431"/>
                    <a:pt x="1601" y="4937"/>
                    <a:pt x="2158" y="4937"/>
                  </a:cubicBezTo>
                  <a:close/>
                  <a:moveTo>
                    <a:pt x="6485" y="1"/>
                  </a:moveTo>
                  <a:cubicBezTo>
                    <a:pt x="6284" y="1"/>
                    <a:pt x="6083" y="76"/>
                    <a:pt x="5930" y="226"/>
                  </a:cubicBezTo>
                  <a:cubicBezTo>
                    <a:pt x="5540" y="610"/>
                    <a:pt x="5665" y="1261"/>
                    <a:pt x="6172" y="1477"/>
                  </a:cubicBezTo>
                  <a:lnTo>
                    <a:pt x="6172" y="3096"/>
                  </a:lnTo>
                  <a:lnTo>
                    <a:pt x="5543" y="3712"/>
                  </a:lnTo>
                  <a:lnTo>
                    <a:pt x="5543" y="5074"/>
                  </a:lnTo>
                  <a:lnTo>
                    <a:pt x="4942" y="5074"/>
                  </a:lnTo>
                  <a:lnTo>
                    <a:pt x="4942" y="132"/>
                  </a:lnTo>
                  <a:lnTo>
                    <a:pt x="1" y="132"/>
                  </a:lnTo>
                  <a:lnTo>
                    <a:pt x="1" y="7858"/>
                  </a:lnTo>
                  <a:lnTo>
                    <a:pt x="4942" y="7858"/>
                  </a:lnTo>
                  <a:lnTo>
                    <a:pt x="4942" y="6630"/>
                  </a:lnTo>
                  <a:lnTo>
                    <a:pt x="6016" y="6630"/>
                  </a:lnTo>
                  <a:cubicBezTo>
                    <a:pt x="6401" y="6630"/>
                    <a:pt x="6736" y="6353"/>
                    <a:pt x="6791" y="5971"/>
                  </a:cubicBezTo>
                  <a:cubicBezTo>
                    <a:pt x="6852" y="5550"/>
                    <a:pt x="6565" y="5183"/>
                    <a:pt x="6172" y="5104"/>
                  </a:cubicBezTo>
                  <a:lnTo>
                    <a:pt x="6172" y="3983"/>
                  </a:lnTo>
                  <a:lnTo>
                    <a:pt x="6800" y="3365"/>
                  </a:lnTo>
                  <a:lnTo>
                    <a:pt x="6800" y="1477"/>
                  </a:lnTo>
                  <a:cubicBezTo>
                    <a:pt x="7305" y="1261"/>
                    <a:pt x="7430" y="608"/>
                    <a:pt x="7041" y="226"/>
                  </a:cubicBezTo>
                  <a:cubicBezTo>
                    <a:pt x="6888" y="76"/>
                    <a:pt x="6686" y="1"/>
                    <a:pt x="6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 name="Google Shape;2618;p50"/>
          <p:cNvGrpSpPr/>
          <p:nvPr/>
        </p:nvGrpSpPr>
        <p:grpSpPr>
          <a:xfrm>
            <a:off x="6489189" y="2721485"/>
            <a:ext cx="237951" cy="368452"/>
            <a:chOff x="6489189" y="2721485"/>
            <a:chExt cx="237951" cy="368452"/>
          </a:xfrm>
        </p:grpSpPr>
        <p:sp>
          <p:nvSpPr>
            <p:cNvPr id="2619" name="Google Shape;2619;p50"/>
            <p:cNvSpPr/>
            <p:nvPr/>
          </p:nvSpPr>
          <p:spPr>
            <a:xfrm>
              <a:off x="6549346" y="2721485"/>
              <a:ext cx="119011" cy="43219"/>
            </a:xfrm>
            <a:custGeom>
              <a:avLst/>
              <a:gdLst/>
              <a:ahLst/>
              <a:cxnLst/>
              <a:rect l="l" t="t" r="r" b="b"/>
              <a:pathLst>
                <a:path w="3387" h="1230" extrusionOk="0">
                  <a:moveTo>
                    <a:pt x="0" y="1"/>
                  </a:moveTo>
                  <a:lnTo>
                    <a:pt x="913" y="1229"/>
                  </a:lnTo>
                  <a:lnTo>
                    <a:pt x="2449" y="1229"/>
                  </a:lnTo>
                  <a:lnTo>
                    <a:pt x="33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0"/>
            <p:cNvSpPr/>
            <p:nvPr/>
          </p:nvSpPr>
          <p:spPr>
            <a:xfrm>
              <a:off x="6554405" y="2840463"/>
              <a:ext cx="22066" cy="151583"/>
            </a:xfrm>
            <a:custGeom>
              <a:avLst/>
              <a:gdLst/>
              <a:ahLst/>
              <a:cxnLst/>
              <a:rect l="l" t="t" r="r" b="b"/>
              <a:pathLst>
                <a:path w="628" h="4314" extrusionOk="0">
                  <a:moveTo>
                    <a:pt x="0" y="1"/>
                  </a:moveTo>
                  <a:lnTo>
                    <a:pt x="0" y="4314"/>
                  </a:lnTo>
                  <a:lnTo>
                    <a:pt x="628" y="4314"/>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0"/>
            <p:cNvSpPr/>
            <p:nvPr/>
          </p:nvSpPr>
          <p:spPr>
            <a:xfrm>
              <a:off x="6489189" y="2721485"/>
              <a:ext cx="237951" cy="368452"/>
            </a:xfrm>
            <a:custGeom>
              <a:avLst/>
              <a:gdLst/>
              <a:ahLst/>
              <a:cxnLst/>
              <a:rect l="l" t="t" r="r" b="b"/>
              <a:pathLst>
                <a:path w="6772" h="10486" extrusionOk="0">
                  <a:moveTo>
                    <a:pt x="5543" y="2786"/>
                  </a:moveTo>
                  <a:lnTo>
                    <a:pt x="5543" y="8329"/>
                  </a:lnTo>
                  <a:lnTo>
                    <a:pt x="1229" y="8329"/>
                  </a:lnTo>
                  <a:lnTo>
                    <a:pt x="1229" y="2786"/>
                  </a:lnTo>
                  <a:close/>
                  <a:moveTo>
                    <a:pt x="2157" y="8930"/>
                  </a:moveTo>
                  <a:lnTo>
                    <a:pt x="2157" y="9557"/>
                  </a:lnTo>
                  <a:lnTo>
                    <a:pt x="1529" y="9557"/>
                  </a:lnTo>
                  <a:lnTo>
                    <a:pt x="1529" y="8930"/>
                  </a:lnTo>
                  <a:close/>
                  <a:moveTo>
                    <a:pt x="3714" y="8930"/>
                  </a:moveTo>
                  <a:lnTo>
                    <a:pt x="3714" y="9557"/>
                  </a:lnTo>
                  <a:lnTo>
                    <a:pt x="3085" y="9557"/>
                  </a:lnTo>
                  <a:lnTo>
                    <a:pt x="3085" y="8930"/>
                  </a:lnTo>
                  <a:close/>
                  <a:moveTo>
                    <a:pt x="5243" y="8930"/>
                  </a:moveTo>
                  <a:lnTo>
                    <a:pt x="5243" y="9557"/>
                  </a:lnTo>
                  <a:lnTo>
                    <a:pt x="4615" y="9557"/>
                  </a:lnTo>
                  <a:lnTo>
                    <a:pt x="4615" y="8930"/>
                  </a:lnTo>
                  <a:close/>
                  <a:moveTo>
                    <a:pt x="0" y="1"/>
                  </a:moveTo>
                  <a:lnTo>
                    <a:pt x="0" y="10485"/>
                  </a:lnTo>
                  <a:lnTo>
                    <a:pt x="6771" y="10485"/>
                  </a:lnTo>
                  <a:lnTo>
                    <a:pt x="6771" y="1"/>
                  </a:lnTo>
                  <a:lnTo>
                    <a:pt x="5866" y="1"/>
                  </a:lnTo>
                  <a:lnTo>
                    <a:pt x="4448" y="1858"/>
                  </a:lnTo>
                  <a:lnTo>
                    <a:pt x="2283" y="1858"/>
                  </a:lnTo>
                  <a:lnTo>
                    <a:pt x="9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0"/>
            <p:cNvSpPr/>
            <p:nvPr/>
          </p:nvSpPr>
          <p:spPr>
            <a:xfrm>
              <a:off x="6597555" y="2840463"/>
              <a:ext cx="65321" cy="151653"/>
            </a:xfrm>
            <a:custGeom>
              <a:avLst/>
              <a:gdLst/>
              <a:ahLst/>
              <a:cxnLst/>
              <a:rect l="l" t="t" r="r" b="b"/>
              <a:pathLst>
                <a:path w="1859" h="4316" extrusionOk="0">
                  <a:moveTo>
                    <a:pt x="1231" y="629"/>
                  </a:moveTo>
                  <a:lnTo>
                    <a:pt x="1231" y="1256"/>
                  </a:lnTo>
                  <a:lnTo>
                    <a:pt x="602" y="1256"/>
                  </a:lnTo>
                  <a:lnTo>
                    <a:pt x="602" y="629"/>
                  </a:lnTo>
                  <a:close/>
                  <a:moveTo>
                    <a:pt x="1231" y="1857"/>
                  </a:moveTo>
                  <a:lnTo>
                    <a:pt x="1231" y="2484"/>
                  </a:lnTo>
                  <a:lnTo>
                    <a:pt x="602" y="2484"/>
                  </a:lnTo>
                  <a:lnTo>
                    <a:pt x="602" y="1857"/>
                  </a:lnTo>
                  <a:close/>
                  <a:moveTo>
                    <a:pt x="1" y="1"/>
                  </a:moveTo>
                  <a:lnTo>
                    <a:pt x="1" y="4315"/>
                  </a:lnTo>
                  <a:lnTo>
                    <a:pt x="1858" y="4315"/>
                  </a:ln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50"/>
          <p:cNvGrpSpPr/>
          <p:nvPr/>
        </p:nvGrpSpPr>
        <p:grpSpPr>
          <a:xfrm>
            <a:off x="3979413" y="2721485"/>
            <a:ext cx="368417" cy="368457"/>
            <a:chOff x="3979413" y="2721485"/>
            <a:chExt cx="368417" cy="368457"/>
          </a:xfrm>
        </p:grpSpPr>
        <p:sp>
          <p:nvSpPr>
            <p:cNvPr id="2624" name="Google Shape;2624;p50"/>
            <p:cNvSpPr/>
            <p:nvPr/>
          </p:nvSpPr>
          <p:spPr>
            <a:xfrm>
              <a:off x="4000496" y="2981508"/>
              <a:ext cx="325268" cy="54709"/>
            </a:xfrm>
            <a:custGeom>
              <a:avLst/>
              <a:gdLst/>
              <a:ahLst/>
              <a:cxnLst/>
              <a:rect l="l" t="t" r="r" b="b"/>
              <a:pathLst>
                <a:path w="9257" h="1557" extrusionOk="0">
                  <a:moveTo>
                    <a:pt x="1" y="1"/>
                  </a:moveTo>
                  <a:lnTo>
                    <a:pt x="1" y="929"/>
                  </a:lnTo>
                  <a:lnTo>
                    <a:pt x="2957" y="929"/>
                  </a:lnTo>
                  <a:lnTo>
                    <a:pt x="3573" y="1556"/>
                  </a:lnTo>
                  <a:lnTo>
                    <a:pt x="5679" y="1556"/>
                  </a:lnTo>
                  <a:lnTo>
                    <a:pt x="6296" y="929"/>
                  </a:lnTo>
                  <a:lnTo>
                    <a:pt x="9257" y="929"/>
                  </a:lnTo>
                  <a:lnTo>
                    <a:pt x="9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0"/>
            <p:cNvSpPr/>
            <p:nvPr/>
          </p:nvSpPr>
          <p:spPr>
            <a:xfrm>
              <a:off x="3979413" y="3035234"/>
              <a:ext cx="368417" cy="54709"/>
            </a:xfrm>
            <a:custGeom>
              <a:avLst/>
              <a:gdLst/>
              <a:ahLst/>
              <a:cxnLst/>
              <a:rect l="l" t="t" r="r" b="b"/>
              <a:pathLst>
                <a:path w="10485" h="1557" extrusionOk="0">
                  <a:moveTo>
                    <a:pt x="0" y="1"/>
                  </a:moveTo>
                  <a:lnTo>
                    <a:pt x="0" y="631"/>
                  </a:lnTo>
                  <a:cubicBezTo>
                    <a:pt x="0" y="1143"/>
                    <a:pt x="414" y="1556"/>
                    <a:pt x="925" y="1556"/>
                  </a:cubicBezTo>
                  <a:lnTo>
                    <a:pt x="9559" y="1556"/>
                  </a:lnTo>
                  <a:cubicBezTo>
                    <a:pt x="10071" y="1556"/>
                    <a:pt x="10484" y="1143"/>
                    <a:pt x="10484" y="631"/>
                  </a:cubicBezTo>
                  <a:lnTo>
                    <a:pt x="10484" y="1"/>
                  </a:lnTo>
                  <a:lnTo>
                    <a:pt x="7092" y="1"/>
                  </a:lnTo>
                  <a:lnTo>
                    <a:pt x="6475" y="628"/>
                  </a:lnTo>
                  <a:lnTo>
                    <a:pt x="4009" y="628"/>
                  </a:lnTo>
                  <a:lnTo>
                    <a:pt x="33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0"/>
            <p:cNvSpPr/>
            <p:nvPr/>
          </p:nvSpPr>
          <p:spPr>
            <a:xfrm>
              <a:off x="4001445" y="2776195"/>
              <a:ext cx="32643" cy="43219"/>
            </a:xfrm>
            <a:custGeom>
              <a:avLst/>
              <a:gdLst/>
              <a:ahLst/>
              <a:cxnLst/>
              <a:rect l="l" t="t" r="r" b="b"/>
              <a:pathLst>
                <a:path w="929" h="1230" extrusionOk="0">
                  <a:moveTo>
                    <a:pt x="1" y="1"/>
                  </a:moveTo>
                  <a:lnTo>
                    <a:pt x="1" y="1229"/>
                  </a:lnTo>
                  <a:lnTo>
                    <a:pt x="929" y="1229"/>
                  </a:lnTo>
                  <a:lnTo>
                    <a:pt x="9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0"/>
            <p:cNvSpPr/>
            <p:nvPr/>
          </p:nvSpPr>
          <p:spPr>
            <a:xfrm>
              <a:off x="4293126" y="2776195"/>
              <a:ext cx="32643" cy="43219"/>
            </a:xfrm>
            <a:custGeom>
              <a:avLst/>
              <a:gdLst/>
              <a:ahLst/>
              <a:cxnLst/>
              <a:rect l="l" t="t" r="r" b="b"/>
              <a:pathLst>
                <a:path w="929" h="1230" extrusionOk="0">
                  <a:moveTo>
                    <a:pt x="1" y="1"/>
                  </a:moveTo>
                  <a:lnTo>
                    <a:pt x="1" y="1229"/>
                  </a:lnTo>
                  <a:lnTo>
                    <a:pt x="929" y="1229"/>
                  </a:lnTo>
                  <a:lnTo>
                    <a:pt x="9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0"/>
            <p:cNvSpPr/>
            <p:nvPr/>
          </p:nvSpPr>
          <p:spPr>
            <a:xfrm>
              <a:off x="4001445" y="2840463"/>
              <a:ext cx="325268" cy="118976"/>
            </a:xfrm>
            <a:custGeom>
              <a:avLst/>
              <a:gdLst/>
              <a:ahLst/>
              <a:cxnLst/>
              <a:rect l="l" t="t" r="r" b="b"/>
              <a:pathLst>
                <a:path w="9257" h="3386" extrusionOk="0">
                  <a:moveTo>
                    <a:pt x="1" y="1"/>
                  </a:moveTo>
                  <a:lnTo>
                    <a:pt x="1" y="3386"/>
                  </a:lnTo>
                  <a:lnTo>
                    <a:pt x="9257" y="3386"/>
                  </a:lnTo>
                  <a:lnTo>
                    <a:pt x="9257" y="1"/>
                  </a:lnTo>
                  <a:lnTo>
                    <a:pt x="8302" y="1"/>
                  </a:lnTo>
                  <a:lnTo>
                    <a:pt x="8302" y="2785"/>
                  </a:lnTo>
                  <a:lnTo>
                    <a:pt x="902" y="2785"/>
                  </a:lnTo>
                  <a:lnTo>
                    <a:pt x="9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0"/>
            <p:cNvSpPr/>
            <p:nvPr/>
          </p:nvSpPr>
          <p:spPr>
            <a:xfrm>
              <a:off x="4108932" y="2775247"/>
              <a:ext cx="22101" cy="44203"/>
            </a:xfrm>
            <a:custGeom>
              <a:avLst/>
              <a:gdLst/>
              <a:ahLst/>
              <a:cxnLst/>
              <a:rect l="l" t="t" r="r" b="b"/>
              <a:pathLst>
                <a:path w="629" h="1258" extrusionOk="0">
                  <a:moveTo>
                    <a:pt x="315" y="1"/>
                  </a:moveTo>
                  <a:cubicBezTo>
                    <a:pt x="141" y="1"/>
                    <a:pt x="1" y="142"/>
                    <a:pt x="1" y="316"/>
                  </a:cubicBezTo>
                  <a:lnTo>
                    <a:pt x="1" y="941"/>
                  </a:lnTo>
                  <a:cubicBezTo>
                    <a:pt x="1" y="1084"/>
                    <a:pt x="96" y="1213"/>
                    <a:pt x="234" y="1247"/>
                  </a:cubicBezTo>
                  <a:cubicBezTo>
                    <a:pt x="261" y="1254"/>
                    <a:pt x="288" y="1257"/>
                    <a:pt x="315" y="1257"/>
                  </a:cubicBezTo>
                  <a:cubicBezTo>
                    <a:pt x="487" y="1257"/>
                    <a:pt x="628" y="1117"/>
                    <a:pt x="628" y="944"/>
                  </a:cubicBezTo>
                  <a:lnTo>
                    <a:pt x="628" y="316"/>
                  </a:lnTo>
                  <a:cubicBezTo>
                    <a:pt x="628" y="142"/>
                    <a:pt x="487"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0"/>
            <p:cNvSpPr/>
            <p:nvPr/>
          </p:nvSpPr>
          <p:spPr>
            <a:xfrm>
              <a:off x="4055171" y="2721485"/>
              <a:ext cx="216904" cy="194802"/>
            </a:xfrm>
            <a:custGeom>
              <a:avLst/>
              <a:gdLst/>
              <a:ahLst/>
              <a:cxnLst/>
              <a:rect l="l" t="t" r="r" b="b"/>
              <a:pathLst>
                <a:path w="6173" h="5544" extrusionOk="0">
                  <a:moveTo>
                    <a:pt x="4014" y="1558"/>
                  </a:moveTo>
                  <a:lnTo>
                    <a:pt x="4014" y="2786"/>
                  </a:lnTo>
                  <a:lnTo>
                    <a:pt x="3387" y="2786"/>
                  </a:lnTo>
                  <a:lnTo>
                    <a:pt x="3387" y="1558"/>
                  </a:lnTo>
                  <a:close/>
                  <a:moveTo>
                    <a:pt x="5243" y="929"/>
                  </a:moveTo>
                  <a:lnTo>
                    <a:pt x="5243" y="3387"/>
                  </a:lnTo>
                  <a:lnTo>
                    <a:pt x="4615" y="3387"/>
                  </a:lnTo>
                  <a:lnTo>
                    <a:pt x="4615" y="929"/>
                  </a:lnTo>
                  <a:close/>
                  <a:moveTo>
                    <a:pt x="1858" y="925"/>
                  </a:moveTo>
                  <a:cubicBezTo>
                    <a:pt x="2369" y="925"/>
                    <a:pt x="2786" y="1341"/>
                    <a:pt x="2786" y="1852"/>
                  </a:cubicBezTo>
                  <a:lnTo>
                    <a:pt x="2786" y="2444"/>
                  </a:lnTo>
                  <a:cubicBezTo>
                    <a:pt x="2786" y="2855"/>
                    <a:pt x="2524" y="3203"/>
                    <a:pt x="2158" y="3332"/>
                  </a:cubicBezTo>
                  <a:lnTo>
                    <a:pt x="2158" y="4015"/>
                  </a:lnTo>
                  <a:lnTo>
                    <a:pt x="2786" y="4015"/>
                  </a:lnTo>
                  <a:lnTo>
                    <a:pt x="2786" y="4642"/>
                  </a:lnTo>
                  <a:lnTo>
                    <a:pt x="930" y="4642"/>
                  </a:lnTo>
                  <a:lnTo>
                    <a:pt x="930" y="4015"/>
                  </a:lnTo>
                  <a:lnTo>
                    <a:pt x="1558" y="4015"/>
                  </a:lnTo>
                  <a:lnTo>
                    <a:pt x="1558" y="3332"/>
                  </a:lnTo>
                  <a:cubicBezTo>
                    <a:pt x="1192" y="3203"/>
                    <a:pt x="930" y="2853"/>
                    <a:pt x="930" y="2444"/>
                  </a:cubicBezTo>
                  <a:lnTo>
                    <a:pt x="930" y="1866"/>
                  </a:lnTo>
                  <a:cubicBezTo>
                    <a:pt x="930" y="1425"/>
                    <a:pt x="1284" y="997"/>
                    <a:pt x="1720" y="935"/>
                  </a:cubicBezTo>
                  <a:cubicBezTo>
                    <a:pt x="1766" y="928"/>
                    <a:pt x="1812" y="925"/>
                    <a:pt x="1858" y="925"/>
                  </a:cubicBezTo>
                  <a:close/>
                  <a:moveTo>
                    <a:pt x="0" y="1"/>
                  </a:moveTo>
                  <a:lnTo>
                    <a:pt x="0" y="5543"/>
                  </a:lnTo>
                  <a:lnTo>
                    <a:pt x="6172" y="5543"/>
                  </a:lnTo>
                  <a:lnTo>
                    <a:pt x="61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1" name="Google Shape;2631;p50"/>
          <p:cNvGrpSpPr/>
          <p:nvPr/>
        </p:nvGrpSpPr>
        <p:grpSpPr>
          <a:xfrm>
            <a:off x="2349706" y="2721485"/>
            <a:ext cx="368417" cy="368457"/>
            <a:chOff x="2349706" y="2721485"/>
            <a:chExt cx="368417" cy="368457"/>
          </a:xfrm>
        </p:grpSpPr>
        <p:sp>
          <p:nvSpPr>
            <p:cNvPr id="2632" name="Google Shape;2632;p50"/>
            <p:cNvSpPr/>
            <p:nvPr/>
          </p:nvSpPr>
          <p:spPr>
            <a:xfrm>
              <a:off x="2361197" y="2721485"/>
              <a:ext cx="119011" cy="206292"/>
            </a:xfrm>
            <a:custGeom>
              <a:avLst/>
              <a:gdLst/>
              <a:ahLst/>
              <a:cxnLst/>
              <a:rect l="l" t="t" r="r" b="b"/>
              <a:pathLst>
                <a:path w="3387" h="5871" extrusionOk="0">
                  <a:moveTo>
                    <a:pt x="1529" y="1"/>
                  </a:moveTo>
                  <a:lnTo>
                    <a:pt x="1529" y="1229"/>
                  </a:lnTo>
                  <a:lnTo>
                    <a:pt x="0" y="1229"/>
                  </a:lnTo>
                  <a:lnTo>
                    <a:pt x="0" y="5243"/>
                  </a:lnTo>
                  <a:lnTo>
                    <a:pt x="1733" y="5243"/>
                  </a:lnTo>
                  <a:lnTo>
                    <a:pt x="1468" y="5870"/>
                  </a:lnTo>
                  <a:lnTo>
                    <a:pt x="3387" y="5870"/>
                  </a:lnTo>
                  <a:lnTo>
                    <a:pt x="3387" y="4015"/>
                  </a:lnTo>
                  <a:lnTo>
                    <a:pt x="2237" y="4015"/>
                  </a:lnTo>
                  <a:lnTo>
                    <a:pt x="1968" y="4642"/>
                  </a:lnTo>
                  <a:lnTo>
                    <a:pt x="601" y="4642"/>
                  </a:lnTo>
                  <a:lnTo>
                    <a:pt x="601" y="1858"/>
                  </a:lnTo>
                  <a:lnTo>
                    <a:pt x="1529" y="1858"/>
                  </a:lnTo>
                  <a:lnTo>
                    <a:pt x="1529" y="3087"/>
                  </a:lnTo>
                  <a:lnTo>
                    <a:pt x="2459" y="3087"/>
                  </a:lnTo>
                  <a:lnTo>
                    <a:pt x="2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0"/>
            <p:cNvSpPr/>
            <p:nvPr/>
          </p:nvSpPr>
          <p:spPr>
            <a:xfrm>
              <a:off x="2501292" y="2862530"/>
              <a:ext cx="137036" cy="65285"/>
            </a:xfrm>
            <a:custGeom>
              <a:avLst/>
              <a:gdLst/>
              <a:ahLst/>
              <a:cxnLst/>
              <a:rect l="l" t="t" r="r" b="b"/>
              <a:pathLst>
                <a:path w="3900" h="1858" extrusionOk="0">
                  <a:moveTo>
                    <a:pt x="1" y="1"/>
                  </a:moveTo>
                  <a:lnTo>
                    <a:pt x="1" y="1858"/>
                  </a:lnTo>
                  <a:lnTo>
                    <a:pt x="3900" y="1858"/>
                  </a:lnTo>
                  <a:lnTo>
                    <a:pt x="23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0"/>
            <p:cNvSpPr/>
            <p:nvPr/>
          </p:nvSpPr>
          <p:spPr>
            <a:xfrm>
              <a:off x="2349706" y="2948864"/>
              <a:ext cx="368417" cy="97893"/>
            </a:xfrm>
            <a:custGeom>
              <a:avLst/>
              <a:gdLst/>
              <a:ahLst/>
              <a:cxnLst/>
              <a:rect l="l" t="t" r="r" b="b"/>
              <a:pathLst>
                <a:path w="10485" h="2786" extrusionOk="0">
                  <a:moveTo>
                    <a:pt x="6171" y="930"/>
                  </a:moveTo>
                  <a:lnTo>
                    <a:pt x="6171" y="1557"/>
                  </a:lnTo>
                  <a:lnTo>
                    <a:pt x="5243" y="1557"/>
                  </a:lnTo>
                  <a:lnTo>
                    <a:pt x="5243" y="930"/>
                  </a:lnTo>
                  <a:close/>
                  <a:moveTo>
                    <a:pt x="490" y="0"/>
                  </a:moveTo>
                  <a:lnTo>
                    <a:pt x="0" y="491"/>
                  </a:lnTo>
                  <a:lnTo>
                    <a:pt x="0" y="1986"/>
                  </a:lnTo>
                  <a:lnTo>
                    <a:pt x="797" y="2786"/>
                  </a:lnTo>
                  <a:lnTo>
                    <a:pt x="1264" y="2786"/>
                  </a:lnTo>
                  <a:cubicBezTo>
                    <a:pt x="1409" y="2081"/>
                    <a:pt x="2030" y="1548"/>
                    <a:pt x="2775" y="1548"/>
                  </a:cubicBezTo>
                  <a:cubicBezTo>
                    <a:pt x="3520" y="1548"/>
                    <a:pt x="4144" y="2081"/>
                    <a:pt x="4286" y="2786"/>
                  </a:cubicBezTo>
                  <a:lnTo>
                    <a:pt x="6199" y="2786"/>
                  </a:lnTo>
                  <a:cubicBezTo>
                    <a:pt x="6342" y="2081"/>
                    <a:pt x="6965" y="1548"/>
                    <a:pt x="7710" y="1548"/>
                  </a:cubicBezTo>
                  <a:cubicBezTo>
                    <a:pt x="8453" y="1548"/>
                    <a:pt x="9076" y="2081"/>
                    <a:pt x="9221" y="2786"/>
                  </a:cubicBezTo>
                  <a:lnTo>
                    <a:pt x="9688" y="2786"/>
                  </a:lnTo>
                  <a:lnTo>
                    <a:pt x="10485" y="1986"/>
                  </a:lnTo>
                  <a:lnTo>
                    <a:pt x="10485" y="491"/>
                  </a:lnTo>
                  <a:lnTo>
                    <a:pt x="9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0"/>
            <p:cNvSpPr/>
            <p:nvPr/>
          </p:nvSpPr>
          <p:spPr>
            <a:xfrm>
              <a:off x="2468684" y="2721485"/>
              <a:ext cx="32643" cy="108469"/>
            </a:xfrm>
            <a:custGeom>
              <a:avLst/>
              <a:gdLst/>
              <a:ahLst/>
              <a:cxnLst/>
              <a:rect l="l" t="t" r="r" b="b"/>
              <a:pathLst>
                <a:path w="929" h="3087" extrusionOk="0">
                  <a:moveTo>
                    <a:pt x="1" y="1"/>
                  </a:moveTo>
                  <a:lnTo>
                    <a:pt x="1" y="3087"/>
                  </a:lnTo>
                  <a:lnTo>
                    <a:pt x="929" y="3087"/>
                  </a:lnTo>
                  <a:lnTo>
                    <a:pt x="9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0"/>
            <p:cNvSpPr/>
            <p:nvPr/>
          </p:nvSpPr>
          <p:spPr>
            <a:xfrm>
              <a:off x="2523359" y="2721485"/>
              <a:ext cx="32643" cy="108469"/>
            </a:xfrm>
            <a:custGeom>
              <a:avLst/>
              <a:gdLst/>
              <a:ahLst/>
              <a:cxnLst/>
              <a:rect l="l" t="t" r="r" b="b"/>
              <a:pathLst>
                <a:path w="929" h="3087" extrusionOk="0">
                  <a:moveTo>
                    <a:pt x="0" y="1"/>
                  </a:moveTo>
                  <a:lnTo>
                    <a:pt x="0" y="3087"/>
                  </a:lnTo>
                  <a:lnTo>
                    <a:pt x="928" y="3087"/>
                  </a:lnTo>
                  <a:lnTo>
                    <a:pt x="9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0"/>
            <p:cNvSpPr/>
            <p:nvPr/>
          </p:nvSpPr>
          <p:spPr>
            <a:xfrm>
              <a:off x="2577050" y="2721485"/>
              <a:ext cx="32713" cy="108469"/>
            </a:xfrm>
            <a:custGeom>
              <a:avLst/>
              <a:gdLst/>
              <a:ahLst/>
              <a:cxnLst/>
              <a:rect l="l" t="t" r="r" b="b"/>
              <a:pathLst>
                <a:path w="931" h="3087" extrusionOk="0">
                  <a:moveTo>
                    <a:pt x="1" y="1"/>
                  </a:moveTo>
                  <a:lnTo>
                    <a:pt x="1" y="3087"/>
                  </a:lnTo>
                  <a:lnTo>
                    <a:pt x="930" y="3087"/>
                  </a:lnTo>
                  <a:lnTo>
                    <a:pt x="9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0"/>
            <p:cNvSpPr/>
            <p:nvPr/>
          </p:nvSpPr>
          <p:spPr>
            <a:xfrm>
              <a:off x="2630776" y="2742603"/>
              <a:ext cx="22137" cy="65285"/>
            </a:xfrm>
            <a:custGeom>
              <a:avLst/>
              <a:gdLst/>
              <a:ahLst/>
              <a:cxnLst/>
              <a:rect l="l" t="t" r="r" b="b"/>
              <a:pathLst>
                <a:path w="630" h="1858" extrusionOk="0">
                  <a:moveTo>
                    <a:pt x="1" y="0"/>
                  </a:moveTo>
                  <a:lnTo>
                    <a:pt x="1" y="1858"/>
                  </a:lnTo>
                  <a:lnTo>
                    <a:pt x="630" y="1858"/>
                  </a:lnTo>
                  <a:lnTo>
                    <a:pt x="6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0"/>
            <p:cNvSpPr/>
            <p:nvPr/>
          </p:nvSpPr>
          <p:spPr>
            <a:xfrm>
              <a:off x="2588084" y="3024903"/>
              <a:ext cx="65040" cy="65040"/>
            </a:xfrm>
            <a:custGeom>
              <a:avLst/>
              <a:gdLst/>
              <a:ahLst/>
              <a:cxnLst/>
              <a:rect l="l" t="t" r="r" b="b"/>
              <a:pathLst>
                <a:path w="1851" h="1851" extrusionOk="0">
                  <a:moveTo>
                    <a:pt x="926" y="0"/>
                  </a:moveTo>
                  <a:cubicBezTo>
                    <a:pt x="414" y="0"/>
                    <a:pt x="1" y="415"/>
                    <a:pt x="1" y="925"/>
                  </a:cubicBezTo>
                  <a:cubicBezTo>
                    <a:pt x="1" y="1437"/>
                    <a:pt x="414" y="1850"/>
                    <a:pt x="926" y="1850"/>
                  </a:cubicBezTo>
                  <a:cubicBezTo>
                    <a:pt x="1437" y="1850"/>
                    <a:pt x="1851" y="1437"/>
                    <a:pt x="1851" y="925"/>
                  </a:cubicBezTo>
                  <a:cubicBezTo>
                    <a:pt x="1851" y="415"/>
                    <a:pt x="1437" y="0"/>
                    <a:pt x="9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0"/>
            <p:cNvSpPr/>
            <p:nvPr/>
          </p:nvSpPr>
          <p:spPr>
            <a:xfrm>
              <a:off x="2414712" y="3024903"/>
              <a:ext cx="65040" cy="65040"/>
            </a:xfrm>
            <a:custGeom>
              <a:avLst/>
              <a:gdLst/>
              <a:ahLst/>
              <a:cxnLst/>
              <a:rect l="l" t="t" r="r" b="b"/>
              <a:pathLst>
                <a:path w="1851" h="1851" extrusionOk="0">
                  <a:moveTo>
                    <a:pt x="925" y="0"/>
                  </a:moveTo>
                  <a:cubicBezTo>
                    <a:pt x="414" y="0"/>
                    <a:pt x="0" y="415"/>
                    <a:pt x="0" y="925"/>
                  </a:cubicBezTo>
                  <a:cubicBezTo>
                    <a:pt x="0" y="1437"/>
                    <a:pt x="415" y="1850"/>
                    <a:pt x="925" y="1850"/>
                  </a:cubicBezTo>
                  <a:cubicBezTo>
                    <a:pt x="1437" y="1850"/>
                    <a:pt x="1850" y="1437"/>
                    <a:pt x="1850" y="925"/>
                  </a:cubicBezTo>
                  <a:cubicBezTo>
                    <a:pt x="1850" y="415"/>
                    <a:pt x="1437" y="0"/>
                    <a:pt x="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 name="Google Shape;2641;p50"/>
          <p:cNvGrpSpPr/>
          <p:nvPr/>
        </p:nvGrpSpPr>
        <p:grpSpPr>
          <a:xfrm>
            <a:off x="3164525" y="2721485"/>
            <a:ext cx="368487" cy="368457"/>
            <a:chOff x="3164525" y="2721485"/>
            <a:chExt cx="368487" cy="368457"/>
          </a:xfrm>
        </p:grpSpPr>
        <p:sp>
          <p:nvSpPr>
            <p:cNvPr id="2642" name="Google Shape;2642;p50"/>
            <p:cNvSpPr/>
            <p:nvPr/>
          </p:nvSpPr>
          <p:spPr>
            <a:xfrm>
              <a:off x="3316111" y="2862530"/>
              <a:ext cx="65321" cy="151618"/>
            </a:xfrm>
            <a:custGeom>
              <a:avLst/>
              <a:gdLst/>
              <a:ahLst/>
              <a:cxnLst/>
              <a:rect l="l" t="t" r="r" b="b"/>
              <a:pathLst>
                <a:path w="1859" h="4315" extrusionOk="0">
                  <a:moveTo>
                    <a:pt x="1" y="1"/>
                  </a:moveTo>
                  <a:lnTo>
                    <a:pt x="1" y="628"/>
                  </a:lnTo>
                  <a:lnTo>
                    <a:pt x="630" y="628"/>
                  </a:lnTo>
                  <a:lnTo>
                    <a:pt x="630" y="2157"/>
                  </a:lnTo>
                  <a:lnTo>
                    <a:pt x="1" y="2157"/>
                  </a:lnTo>
                  <a:lnTo>
                    <a:pt x="1" y="4315"/>
                  </a:lnTo>
                  <a:lnTo>
                    <a:pt x="1858" y="4315"/>
                  </a:lnTo>
                  <a:lnTo>
                    <a:pt x="1858" y="2157"/>
                  </a:lnTo>
                  <a:lnTo>
                    <a:pt x="1231" y="2157"/>
                  </a:lnTo>
                  <a:lnTo>
                    <a:pt x="1231" y="628"/>
                  </a:lnTo>
                  <a:lnTo>
                    <a:pt x="1858" y="628"/>
                  </a:ln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0"/>
            <p:cNvSpPr/>
            <p:nvPr/>
          </p:nvSpPr>
          <p:spPr>
            <a:xfrm>
              <a:off x="3229776" y="2960390"/>
              <a:ext cx="65250" cy="53760"/>
            </a:xfrm>
            <a:custGeom>
              <a:avLst/>
              <a:gdLst/>
              <a:ahLst/>
              <a:cxnLst/>
              <a:rect l="l" t="t" r="r" b="b"/>
              <a:pathLst>
                <a:path w="1857" h="1530" extrusionOk="0">
                  <a:moveTo>
                    <a:pt x="1" y="1"/>
                  </a:moveTo>
                  <a:lnTo>
                    <a:pt x="1" y="1530"/>
                  </a:lnTo>
                  <a:lnTo>
                    <a:pt x="1857" y="1530"/>
                  </a:lnTo>
                  <a:lnTo>
                    <a:pt x="1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0"/>
            <p:cNvSpPr/>
            <p:nvPr/>
          </p:nvSpPr>
          <p:spPr>
            <a:xfrm>
              <a:off x="3402480" y="2960390"/>
              <a:ext cx="65250" cy="53760"/>
            </a:xfrm>
            <a:custGeom>
              <a:avLst/>
              <a:gdLst/>
              <a:ahLst/>
              <a:cxnLst/>
              <a:rect l="l" t="t" r="r" b="b"/>
              <a:pathLst>
                <a:path w="1857" h="1530" extrusionOk="0">
                  <a:moveTo>
                    <a:pt x="1" y="1"/>
                  </a:moveTo>
                  <a:lnTo>
                    <a:pt x="1" y="1530"/>
                  </a:lnTo>
                  <a:lnTo>
                    <a:pt x="1857" y="1530"/>
                  </a:lnTo>
                  <a:lnTo>
                    <a:pt x="1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0"/>
            <p:cNvSpPr/>
            <p:nvPr/>
          </p:nvSpPr>
          <p:spPr>
            <a:xfrm>
              <a:off x="3185643" y="2721485"/>
              <a:ext cx="325268" cy="292660"/>
            </a:xfrm>
            <a:custGeom>
              <a:avLst/>
              <a:gdLst/>
              <a:ahLst/>
              <a:cxnLst/>
              <a:rect l="l" t="t" r="r" b="b"/>
              <a:pathLst>
                <a:path w="9257" h="8329" extrusionOk="0">
                  <a:moveTo>
                    <a:pt x="8655" y="628"/>
                  </a:moveTo>
                  <a:lnTo>
                    <a:pt x="8655" y="1858"/>
                  </a:lnTo>
                  <a:lnTo>
                    <a:pt x="6172" y="1858"/>
                  </a:lnTo>
                  <a:lnTo>
                    <a:pt x="6172" y="1229"/>
                  </a:lnTo>
                  <a:lnTo>
                    <a:pt x="3086" y="1229"/>
                  </a:lnTo>
                  <a:lnTo>
                    <a:pt x="3086" y="1858"/>
                  </a:lnTo>
                  <a:lnTo>
                    <a:pt x="629" y="1858"/>
                  </a:lnTo>
                  <a:lnTo>
                    <a:pt x="629" y="628"/>
                  </a:lnTo>
                  <a:close/>
                  <a:moveTo>
                    <a:pt x="0" y="1"/>
                  </a:moveTo>
                  <a:lnTo>
                    <a:pt x="0" y="8329"/>
                  </a:lnTo>
                  <a:lnTo>
                    <a:pt x="629" y="8329"/>
                  </a:lnTo>
                  <a:lnTo>
                    <a:pt x="629" y="2459"/>
                  </a:lnTo>
                  <a:lnTo>
                    <a:pt x="3113" y="2459"/>
                  </a:lnTo>
                  <a:lnTo>
                    <a:pt x="3113" y="3387"/>
                  </a:lnTo>
                  <a:lnTo>
                    <a:pt x="6199" y="3387"/>
                  </a:lnTo>
                  <a:lnTo>
                    <a:pt x="6199" y="2459"/>
                  </a:lnTo>
                  <a:lnTo>
                    <a:pt x="8655" y="2459"/>
                  </a:lnTo>
                  <a:lnTo>
                    <a:pt x="8655" y="8329"/>
                  </a:lnTo>
                  <a:lnTo>
                    <a:pt x="9256" y="8329"/>
                  </a:lnTo>
                  <a:lnTo>
                    <a:pt x="92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0"/>
            <p:cNvSpPr/>
            <p:nvPr/>
          </p:nvSpPr>
          <p:spPr>
            <a:xfrm>
              <a:off x="3164525" y="3036182"/>
              <a:ext cx="368487" cy="53760"/>
            </a:xfrm>
            <a:custGeom>
              <a:avLst/>
              <a:gdLst/>
              <a:ahLst/>
              <a:cxnLst/>
              <a:rect l="l" t="t" r="r" b="b"/>
              <a:pathLst>
                <a:path w="10487" h="1530" extrusionOk="0">
                  <a:moveTo>
                    <a:pt x="0" y="0"/>
                  </a:moveTo>
                  <a:lnTo>
                    <a:pt x="0" y="1529"/>
                  </a:lnTo>
                  <a:lnTo>
                    <a:pt x="10486" y="1529"/>
                  </a:lnTo>
                  <a:lnTo>
                    <a:pt x="10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50"/>
          <p:cNvGrpSpPr/>
          <p:nvPr/>
        </p:nvGrpSpPr>
        <p:grpSpPr>
          <a:xfrm>
            <a:off x="1534818" y="2721485"/>
            <a:ext cx="368487" cy="368452"/>
            <a:chOff x="1534818" y="2721485"/>
            <a:chExt cx="368487" cy="368452"/>
          </a:xfrm>
        </p:grpSpPr>
        <p:sp>
          <p:nvSpPr>
            <p:cNvPr id="2648" name="Google Shape;2648;p50"/>
            <p:cNvSpPr/>
            <p:nvPr/>
          </p:nvSpPr>
          <p:spPr>
            <a:xfrm>
              <a:off x="1686404" y="2873071"/>
              <a:ext cx="65321" cy="65250"/>
            </a:xfrm>
            <a:custGeom>
              <a:avLst/>
              <a:gdLst/>
              <a:ahLst/>
              <a:cxnLst/>
              <a:rect l="l" t="t" r="r" b="b"/>
              <a:pathLst>
                <a:path w="1859" h="1857" extrusionOk="0">
                  <a:moveTo>
                    <a:pt x="1231" y="602"/>
                  </a:moveTo>
                  <a:lnTo>
                    <a:pt x="1231" y="1229"/>
                  </a:lnTo>
                  <a:lnTo>
                    <a:pt x="602" y="1229"/>
                  </a:lnTo>
                  <a:lnTo>
                    <a:pt x="602" y="602"/>
                  </a:lnTo>
                  <a:close/>
                  <a:moveTo>
                    <a:pt x="1" y="1"/>
                  </a:moveTo>
                  <a:lnTo>
                    <a:pt x="1" y="1857"/>
                  </a:lnTo>
                  <a:lnTo>
                    <a:pt x="1858" y="1857"/>
                  </a:ln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0"/>
            <p:cNvSpPr/>
            <p:nvPr/>
          </p:nvSpPr>
          <p:spPr>
            <a:xfrm>
              <a:off x="1816591" y="3003188"/>
              <a:ext cx="21715" cy="21750"/>
            </a:xfrm>
            <a:custGeom>
              <a:avLst/>
              <a:gdLst/>
              <a:ahLst/>
              <a:cxnLst/>
              <a:rect l="l" t="t" r="r" b="b"/>
              <a:pathLst>
                <a:path w="618" h="619" extrusionOk="0">
                  <a:moveTo>
                    <a:pt x="308" y="1"/>
                  </a:moveTo>
                  <a:cubicBezTo>
                    <a:pt x="139" y="1"/>
                    <a:pt x="0" y="139"/>
                    <a:pt x="0" y="310"/>
                  </a:cubicBezTo>
                  <a:cubicBezTo>
                    <a:pt x="0" y="480"/>
                    <a:pt x="139" y="618"/>
                    <a:pt x="308" y="618"/>
                  </a:cubicBezTo>
                  <a:cubicBezTo>
                    <a:pt x="479" y="618"/>
                    <a:pt x="618" y="480"/>
                    <a:pt x="618" y="310"/>
                  </a:cubicBezTo>
                  <a:cubicBezTo>
                    <a:pt x="618" y="139"/>
                    <a:pt x="479"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0"/>
            <p:cNvSpPr/>
            <p:nvPr/>
          </p:nvSpPr>
          <p:spPr>
            <a:xfrm>
              <a:off x="1729905" y="3003188"/>
              <a:ext cx="21715" cy="21750"/>
            </a:xfrm>
            <a:custGeom>
              <a:avLst/>
              <a:gdLst/>
              <a:ahLst/>
              <a:cxnLst/>
              <a:rect l="l" t="t" r="r" b="b"/>
              <a:pathLst>
                <a:path w="618" h="619" extrusionOk="0">
                  <a:moveTo>
                    <a:pt x="308" y="1"/>
                  </a:moveTo>
                  <a:cubicBezTo>
                    <a:pt x="139" y="1"/>
                    <a:pt x="0" y="139"/>
                    <a:pt x="0" y="310"/>
                  </a:cubicBezTo>
                  <a:cubicBezTo>
                    <a:pt x="0" y="480"/>
                    <a:pt x="139" y="618"/>
                    <a:pt x="308" y="618"/>
                  </a:cubicBezTo>
                  <a:cubicBezTo>
                    <a:pt x="479" y="618"/>
                    <a:pt x="617" y="480"/>
                    <a:pt x="617" y="310"/>
                  </a:cubicBezTo>
                  <a:cubicBezTo>
                    <a:pt x="617" y="139"/>
                    <a:pt x="479"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0"/>
            <p:cNvSpPr/>
            <p:nvPr/>
          </p:nvSpPr>
          <p:spPr>
            <a:xfrm>
              <a:off x="1534818" y="2895138"/>
              <a:ext cx="43254" cy="43184"/>
            </a:xfrm>
            <a:custGeom>
              <a:avLst/>
              <a:gdLst/>
              <a:ahLst/>
              <a:cxnLst/>
              <a:rect l="l" t="t" r="r" b="b"/>
              <a:pathLst>
                <a:path w="1231" h="1229" extrusionOk="0">
                  <a:moveTo>
                    <a:pt x="1" y="0"/>
                  </a:moveTo>
                  <a:lnTo>
                    <a:pt x="1" y="1229"/>
                  </a:lnTo>
                  <a:lnTo>
                    <a:pt x="1231" y="1229"/>
                  </a:lnTo>
                  <a:lnTo>
                    <a:pt x="1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0"/>
            <p:cNvSpPr/>
            <p:nvPr/>
          </p:nvSpPr>
          <p:spPr>
            <a:xfrm>
              <a:off x="1534818" y="3002590"/>
              <a:ext cx="43254" cy="22137"/>
            </a:xfrm>
            <a:custGeom>
              <a:avLst/>
              <a:gdLst/>
              <a:ahLst/>
              <a:cxnLst/>
              <a:rect l="l" t="t" r="r" b="b"/>
              <a:pathLst>
                <a:path w="1231" h="630" extrusionOk="0">
                  <a:moveTo>
                    <a:pt x="1" y="0"/>
                  </a:moveTo>
                  <a:lnTo>
                    <a:pt x="1" y="629"/>
                  </a:lnTo>
                  <a:lnTo>
                    <a:pt x="1231" y="629"/>
                  </a:lnTo>
                  <a:lnTo>
                    <a:pt x="1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0"/>
            <p:cNvSpPr/>
            <p:nvPr/>
          </p:nvSpPr>
          <p:spPr>
            <a:xfrm>
              <a:off x="1643254" y="2786702"/>
              <a:ext cx="22101" cy="22137"/>
            </a:xfrm>
            <a:custGeom>
              <a:avLst/>
              <a:gdLst/>
              <a:ahLst/>
              <a:cxnLst/>
              <a:rect l="l" t="t" r="r" b="b"/>
              <a:pathLst>
                <a:path w="629" h="630" extrusionOk="0">
                  <a:moveTo>
                    <a:pt x="1" y="1"/>
                  </a:moveTo>
                  <a:lnTo>
                    <a:pt x="1" y="630"/>
                  </a:lnTo>
                  <a:lnTo>
                    <a:pt x="628" y="630"/>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0"/>
            <p:cNvSpPr/>
            <p:nvPr/>
          </p:nvSpPr>
          <p:spPr>
            <a:xfrm>
              <a:off x="1534888" y="2721485"/>
              <a:ext cx="368417" cy="368452"/>
            </a:xfrm>
            <a:custGeom>
              <a:avLst/>
              <a:gdLst/>
              <a:ahLst/>
              <a:cxnLst/>
              <a:rect l="l" t="t" r="r" b="b"/>
              <a:pathLst>
                <a:path w="10485" h="10486" extrusionOk="0">
                  <a:moveTo>
                    <a:pt x="4313" y="1229"/>
                  </a:moveTo>
                  <a:lnTo>
                    <a:pt x="4313" y="3087"/>
                  </a:lnTo>
                  <a:lnTo>
                    <a:pt x="2457" y="3087"/>
                  </a:lnTo>
                  <a:lnTo>
                    <a:pt x="2457" y="1229"/>
                  </a:lnTo>
                  <a:close/>
                  <a:moveTo>
                    <a:pt x="9256" y="1229"/>
                  </a:moveTo>
                  <a:lnTo>
                    <a:pt x="9256" y="3087"/>
                  </a:lnTo>
                  <a:lnTo>
                    <a:pt x="4942" y="3087"/>
                  </a:lnTo>
                  <a:lnTo>
                    <a:pt x="4942" y="1229"/>
                  </a:lnTo>
                  <a:close/>
                  <a:moveTo>
                    <a:pt x="9256" y="3687"/>
                  </a:moveTo>
                  <a:lnTo>
                    <a:pt x="9256" y="4315"/>
                  </a:lnTo>
                  <a:lnTo>
                    <a:pt x="7399" y="4315"/>
                  </a:lnTo>
                  <a:lnTo>
                    <a:pt x="7399" y="3687"/>
                  </a:lnTo>
                  <a:close/>
                  <a:moveTo>
                    <a:pt x="9256" y="4916"/>
                  </a:moveTo>
                  <a:lnTo>
                    <a:pt x="9256" y="5543"/>
                  </a:lnTo>
                  <a:lnTo>
                    <a:pt x="7399" y="5543"/>
                  </a:lnTo>
                  <a:lnTo>
                    <a:pt x="7399" y="4916"/>
                  </a:lnTo>
                  <a:close/>
                  <a:moveTo>
                    <a:pt x="6798" y="3687"/>
                  </a:moveTo>
                  <a:lnTo>
                    <a:pt x="6798" y="6772"/>
                  </a:lnTo>
                  <a:lnTo>
                    <a:pt x="3714" y="6772"/>
                  </a:lnTo>
                  <a:lnTo>
                    <a:pt x="3714" y="3687"/>
                  </a:lnTo>
                  <a:close/>
                  <a:moveTo>
                    <a:pt x="3085" y="3714"/>
                  </a:moveTo>
                  <a:lnTo>
                    <a:pt x="3085" y="6800"/>
                  </a:lnTo>
                  <a:lnTo>
                    <a:pt x="2457" y="6800"/>
                  </a:lnTo>
                  <a:lnTo>
                    <a:pt x="2457" y="3714"/>
                  </a:lnTo>
                  <a:close/>
                  <a:moveTo>
                    <a:pt x="9256" y="6171"/>
                  </a:moveTo>
                  <a:lnTo>
                    <a:pt x="9256" y="6800"/>
                  </a:lnTo>
                  <a:lnTo>
                    <a:pt x="7399" y="6800"/>
                  </a:lnTo>
                  <a:lnTo>
                    <a:pt x="7399" y="6171"/>
                  </a:lnTo>
                  <a:close/>
                  <a:moveTo>
                    <a:pt x="4313" y="7401"/>
                  </a:moveTo>
                  <a:lnTo>
                    <a:pt x="4313" y="8028"/>
                  </a:lnTo>
                  <a:lnTo>
                    <a:pt x="2457" y="8028"/>
                  </a:lnTo>
                  <a:lnTo>
                    <a:pt x="2457" y="7401"/>
                  </a:lnTo>
                  <a:close/>
                  <a:moveTo>
                    <a:pt x="5858" y="7401"/>
                  </a:moveTo>
                  <a:cubicBezTo>
                    <a:pt x="6368" y="7401"/>
                    <a:pt x="6783" y="7816"/>
                    <a:pt x="6783" y="8327"/>
                  </a:cubicBezTo>
                  <a:cubicBezTo>
                    <a:pt x="6783" y="8837"/>
                    <a:pt x="6368" y="9252"/>
                    <a:pt x="5858" y="9252"/>
                  </a:cubicBezTo>
                  <a:cubicBezTo>
                    <a:pt x="5348" y="9252"/>
                    <a:pt x="4933" y="8837"/>
                    <a:pt x="4933" y="8327"/>
                  </a:cubicBezTo>
                  <a:cubicBezTo>
                    <a:pt x="4933" y="7817"/>
                    <a:pt x="5348" y="7401"/>
                    <a:pt x="5858" y="7401"/>
                  </a:cubicBezTo>
                  <a:close/>
                  <a:moveTo>
                    <a:pt x="8325" y="7401"/>
                  </a:moveTo>
                  <a:cubicBezTo>
                    <a:pt x="8835" y="7401"/>
                    <a:pt x="9250" y="7816"/>
                    <a:pt x="9250" y="8327"/>
                  </a:cubicBezTo>
                  <a:cubicBezTo>
                    <a:pt x="9250" y="8837"/>
                    <a:pt x="8835" y="9252"/>
                    <a:pt x="8325" y="9252"/>
                  </a:cubicBezTo>
                  <a:cubicBezTo>
                    <a:pt x="7815" y="9252"/>
                    <a:pt x="7400" y="8837"/>
                    <a:pt x="7400" y="8327"/>
                  </a:cubicBezTo>
                  <a:cubicBezTo>
                    <a:pt x="7400" y="7817"/>
                    <a:pt x="7815" y="7401"/>
                    <a:pt x="8325" y="7401"/>
                  </a:cubicBezTo>
                  <a:close/>
                  <a:moveTo>
                    <a:pt x="4313" y="8629"/>
                  </a:moveTo>
                  <a:lnTo>
                    <a:pt x="4313" y="9257"/>
                  </a:lnTo>
                  <a:lnTo>
                    <a:pt x="2457" y="9257"/>
                  </a:lnTo>
                  <a:lnTo>
                    <a:pt x="2457" y="8629"/>
                  </a:lnTo>
                  <a:close/>
                  <a:moveTo>
                    <a:pt x="0" y="1"/>
                  </a:moveTo>
                  <a:lnTo>
                    <a:pt x="0" y="1229"/>
                  </a:lnTo>
                  <a:lnTo>
                    <a:pt x="1856" y="1229"/>
                  </a:lnTo>
                  <a:lnTo>
                    <a:pt x="1856" y="3687"/>
                  </a:lnTo>
                  <a:lnTo>
                    <a:pt x="0" y="3687"/>
                  </a:lnTo>
                  <a:lnTo>
                    <a:pt x="0" y="4315"/>
                  </a:lnTo>
                  <a:lnTo>
                    <a:pt x="1856" y="4315"/>
                  </a:lnTo>
                  <a:lnTo>
                    <a:pt x="1856" y="6772"/>
                  </a:lnTo>
                  <a:lnTo>
                    <a:pt x="0" y="6772"/>
                  </a:lnTo>
                  <a:lnTo>
                    <a:pt x="0" y="7401"/>
                  </a:lnTo>
                  <a:lnTo>
                    <a:pt x="1856" y="7401"/>
                  </a:lnTo>
                  <a:lnTo>
                    <a:pt x="1856" y="9257"/>
                  </a:lnTo>
                  <a:lnTo>
                    <a:pt x="0" y="9257"/>
                  </a:lnTo>
                  <a:lnTo>
                    <a:pt x="0" y="10485"/>
                  </a:lnTo>
                  <a:lnTo>
                    <a:pt x="10485" y="10485"/>
                  </a:lnTo>
                  <a:lnTo>
                    <a:pt x="10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0"/>
            <p:cNvSpPr/>
            <p:nvPr/>
          </p:nvSpPr>
          <p:spPr>
            <a:xfrm>
              <a:off x="1534818" y="2786702"/>
              <a:ext cx="43254" cy="43254"/>
            </a:xfrm>
            <a:custGeom>
              <a:avLst/>
              <a:gdLst/>
              <a:ahLst/>
              <a:cxnLst/>
              <a:rect l="l" t="t" r="r" b="b"/>
              <a:pathLst>
                <a:path w="1231" h="1231" extrusionOk="0">
                  <a:moveTo>
                    <a:pt x="1" y="1"/>
                  </a:moveTo>
                  <a:lnTo>
                    <a:pt x="1" y="1231"/>
                  </a:lnTo>
                  <a:lnTo>
                    <a:pt x="1231" y="1231"/>
                  </a:lnTo>
                  <a:lnTo>
                    <a:pt x="12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0"/>
            <p:cNvSpPr/>
            <p:nvPr/>
          </p:nvSpPr>
          <p:spPr>
            <a:xfrm>
              <a:off x="1729589" y="2786702"/>
              <a:ext cx="108469" cy="22137"/>
            </a:xfrm>
            <a:custGeom>
              <a:avLst/>
              <a:gdLst/>
              <a:ahLst/>
              <a:cxnLst/>
              <a:rect l="l" t="t" r="r" b="b"/>
              <a:pathLst>
                <a:path w="3087" h="630" extrusionOk="0">
                  <a:moveTo>
                    <a:pt x="0" y="1"/>
                  </a:moveTo>
                  <a:lnTo>
                    <a:pt x="0" y="630"/>
                  </a:lnTo>
                  <a:lnTo>
                    <a:pt x="3086" y="630"/>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7" name="Google Shape;2657;p50"/>
          <p:cNvGrpSpPr/>
          <p:nvPr/>
        </p:nvGrpSpPr>
        <p:grpSpPr>
          <a:xfrm>
            <a:off x="720000" y="2133133"/>
            <a:ext cx="368417" cy="368278"/>
            <a:chOff x="720000" y="2133133"/>
            <a:chExt cx="368417" cy="368278"/>
          </a:xfrm>
        </p:grpSpPr>
        <p:sp>
          <p:nvSpPr>
            <p:cNvPr id="2658" name="Google Shape;2658;p50"/>
            <p:cNvSpPr/>
            <p:nvPr/>
          </p:nvSpPr>
          <p:spPr>
            <a:xfrm>
              <a:off x="720000" y="2133133"/>
              <a:ext cx="368417" cy="43219"/>
            </a:xfrm>
            <a:custGeom>
              <a:avLst/>
              <a:gdLst/>
              <a:ahLst/>
              <a:cxnLst/>
              <a:rect l="l" t="t" r="r" b="b"/>
              <a:pathLst>
                <a:path w="10485" h="1230" extrusionOk="0">
                  <a:moveTo>
                    <a:pt x="1" y="1"/>
                  </a:moveTo>
                  <a:lnTo>
                    <a:pt x="1" y="1229"/>
                  </a:lnTo>
                  <a:lnTo>
                    <a:pt x="10485" y="1229"/>
                  </a:lnTo>
                  <a:lnTo>
                    <a:pt x="10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0"/>
            <p:cNvSpPr/>
            <p:nvPr/>
          </p:nvSpPr>
          <p:spPr>
            <a:xfrm>
              <a:off x="741118" y="2198419"/>
              <a:ext cx="325268" cy="32643"/>
            </a:xfrm>
            <a:custGeom>
              <a:avLst/>
              <a:gdLst/>
              <a:ahLst/>
              <a:cxnLst/>
              <a:rect l="l" t="t" r="r" b="b"/>
              <a:pathLst>
                <a:path w="9257" h="929" extrusionOk="0">
                  <a:moveTo>
                    <a:pt x="0" y="0"/>
                  </a:moveTo>
                  <a:lnTo>
                    <a:pt x="0" y="928"/>
                  </a:lnTo>
                  <a:lnTo>
                    <a:pt x="9256" y="928"/>
                  </a:lnTo>
                  <a:lnTo>
                    <a:pt x="92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0"/>
            <p:cNvSpPr/>
            <p:nvPr/>
          </p:nvSpPr>
          <p:spPr>
            <a:xfrm>
              <a:off x="850011" y="2306539"/>
              <a:ext cx="108399" cy="108399"/>
            </a:xfrm>
            <a:custGeom>
              <a:avLst/>
              <a:gdLst/>
              <a:ahLst/>
              <a:cxnLst/>
              <a:rect l="l" t="t" r="r" b="b"/>
              <a:pathLst>
                <a:path w="3085" h="3085" extrusionOk="0">
                  <a:moveTo>
                    <a:pt x="1543" y="617"/>
                  </a:moveTo>
                  <a:cubicBezTo>
                    <a:pt x="2053" y="617"/>
                    <a:pt x="2468" y="1032"/>
                    <a:pt x="2468" y="1542"/>
                  </a:cubicBezTo>
                  <a:cubicBezTo>
                    <a:pt x="2468" y="2053"/>
                    <a:pt x="2053" y="2467"/>
                    <a:pt x="1543" y="2467"/>
                  </a:cubicBezTo>
                  <a:cubicBezTo>
                    <a:pt x="1033" y="2467"/>
                    <a:pt x="618" y="2053"/>
                    <a:pt x="618" y="1542"/>
                  </a:cubicBezTo>
                  <a:cubicBezTo>
                    <a:pt x="618" y="1032"/>
                    <a:pt x="1033" y="617"/>
                    <a:pt x="1543" y="617"/>
                  </a:cubicBezTo>
                  <a:close/>
                  <a:moveTo>
                    <a:pt x="1543" y="0"/>
                  </a:moveTo>
                  <a:cubicBezTo>
                    <a:pt x="692" y="0"/>
                    <a:pt x="1" y="693"/>
                    <a:pt x="1" y="1542"/>
                  </a:cubicBezTo>
                  <a:cubicBezTo>
                    <a:pt x="1" y="2392"/>
                    <a:pt x="694" y="3085"/>
                    <a:pt x="1543" y="3085"/>
                  </a:cubicBezTo>
                  <a:cubicBezTo>
                    <a:pt x="2393" y="3085"/>
                    <a:pt x="3085" y="2392"/>
                    <a:pt x="3085" y="1542"/>
                  </a:cubicBezTo>
                  <a:cubicBezTo>
                    <a:pt x="3085" y="692"/>
                    <a:pt x="2393" y="0"/>
                    <a:pt x="1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0"/>
            <p:cNvSpPr/>
            <p:nvPr/>
          </p:nvSpPr>
          <p:spPr>
            <a:xfrm>
              <a:off x="893372" y="2349864"/>
              <a:ext cx="21750" cy="21715"/>
            </a:xfrm>
            <a:custGeom>
              <a:avLst/>
              <a:gdLst/>
              <a:ahLst/>
              <a:cxnLst/>
              <a:rect l="l" t="t" r="r" b="b"/>
              <a:pathLst>
                <a:path w="619" h="618" extrusionOk="0">
                  <a:moveTo>
                    <a:pt x="309" y="0"/>
                  </a:moveTo>
                  <a:cubicBezTo>
                    <a:pt x="139" y="0"/>
                    <a:pt x="1" y="138"/>
                    <a:pt x="1" y="309"/>
                  </a:cubicBezTo>
                  <a:cubicBezTo>
                    <a:pt x="1" y="479"/>
                    <a:pt x="139" y="617"/>
                    <a:pt x="309" y="617"/>
                  </a:cubicBezTo>
                  <a:cubicBezTo>
                    <a:pt x="480" y="617"/>
                    <a:pt x="618" y="479"/>
                    <a:pt x="618" y="309"/>
                  </a:cubicBezTo>
                  <a:cubicBezTo>
                    <a:pt x="618" y="138"/>
                    <a:pt x="480" y="0"/>
                    <a:pt x="3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0"/>
            <p:cNvSpPr/>
            <p:nvPr/>
          </p:nvSpPr>
          <p:spPr>
            <a:xfrm>
              <a:off x="864383" y="2252145"/>
              <a:ext cx="79657" cy="38230"/>
            </a:xfrm>
            <a:custGeom>
              <a:avLst/>
              <a:gdLst/>
              <a:ahLst/>
              <a:cxnLst/>
              <a:rect l="l" t="t" r="r" b="b"/>
              <a:pathLst>
                <a:path w="2267" h="1088" extrusionOk="0">
                  <a:moveTo>
                    <a:pt x="1" y="0"/>
                  </a:moveTo>
                  <a:lnTo>
                    <a:pt x="311" y="1087"/>
                  </a:lnTo>
                  <a:cubicBezTo>
                    <a:pt x="574" y="979"/>
                    <a:pt x="854" y="925"/>
                    <a:pt x="1133" y="925"/>
                  </a:cubicBezTo>
                  <a:cubicBezTo>
                    <a:pt x="1414" y="925"/>
                    <a:pt x="1694" y="979"/>
                    <a:pt x="1956" y="1087"/>
                  </a:cubicBezTo>
                  <a:lnTo>
                    <a:pt x="2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0"/>
            <p:cNvSpPr/>
            <p:nvPr/>
          </p:nvSpPr>
          <p:spPr>
            <a:xfrm>
              <a:off x="763150" y="2252145"/>
              <a:ext cx="282119" cy="249265"/>
            </a:xfrm>
            <a:custGeom>
              <a:avLst/>
              <a:gdLst/>
              <a:ahLst/>
              <a:cxnLst/>
              <a:rect l="l" t="t" r="r" b="b"/>
              <a:pathLst>
                <a:path w="8029" h="7094" extrusionOk="0">
                  <a:moveTo>
                    <a:pt x="1" y="0"/>
                  </a:moveTo>
                  <a:lnTo>
                    <a:pt x="1" y="3047"/>
                  </a:lnTo>
                  <a:cubicBezTo>
                    <a:pt x="1" y="5168"/>
                    <a:pt x="1638" y="6951"/>
                    <a:pt x="3755" y="7085"/>
                  </a:cubicBezTo>
                  <a:cubicBezTo>
                    <a:pt x="3842" y="7090"/>
                    <a:pt x="3928" y="7093"/>
                    <a:pt x="4014" y="7093"/>
                  </a:cubicBezTo>
                  <a:cubicBezTo>
                    <a:pt x="6227" y="7093"/>
                    <a:pt x="8029" y="5295"/>
                    <a:pt x="8029" y="3084"/>
                  </a:cubicBezTo>
                  <a:lnTo>
                    <a:pt x="8029" y="0"/>
                  </a:lnTo>
                  <a:lnTo>
                    <a:pt x="5792" y="0"/>
                  </a:lnTo>
                  <a:lnTo>
                    <a:pt x="5386" y="1416"/>
                  </a:lnTo>
                  <a:cubicBezTo>
                    <a:pt x="5915" y="1852"/>
                    <a:pt x="6234" y="2530"/>
                    <a:pt x="6168" y="3279"/>
                  </a:cubicBezTo>
                  <a:cubicBezTo>
                    <a:pt x="6077" y="4295"/>
                    <a:pt x="5274" y="5116"/>
                    <a:pt x="4262" y="5229"/>
                  </a:cubicBezTo>
                  <a:cubicBezTo>
                    <a:pt x="4179" y="5238"/>
                    <a:pt x="4097" y="5243"/>
                    <a:pt x="4016" y="5243"/>
                  </a:cubicBezTo>
                  <a:cubicBezTo>
                    <a:pt x="2824" y="5243"/>
                    <a:pt x="1854" y="4274"/>
                    <a:pt x="1854" y="3083"/>
                  </a:cubicBezTo>
                  <a:cubicBezTo>
                    <a:pt x="1854" y="2412"/>
                    <a:pt x="2162" y="1813"/>
                    <a:pt x="2644" y="1416"/>
                  </a:cubicBezTo>
                  <a:lnTo>
                    <a:pt x="22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50"/>
          <p:cNvGrpSpPr/>
          <p:nvPr/>
        </p:nvGrpSpPr>
        <p:grpSpPr>
          <a:xfrm>
            <a:off x="7238334" y="1522116"/>
            <a:ext cx="369370" cy="368457"/>
            <a:chOff x="7238334" y="1522116"/>
            <a:chExt cx="369370" cy="368457"/>
          </a:xfrm>
        </p:grpSpPr>
        <p:sp>
          <p:nvSpPr>
            <p:cNvPr id="2665" name="Google Shape;2665;p50"/>
            <p:cNvSpPr/>
            <p:nvPr/>
          </p:nvSpPr>
          <p:spPr>
            <a:xfrm>
              <a:off x="7510479" y="1522116"/>
              <a:ext cx="43500" cy="32643"/>
            </a:xfrm>
            <a:custGeom>
              <a:avLst/>
              <a:gdLst/>
              <a:ahLst/>
              <a:cxnLst/>
              <a:rect l="l" t="t" r="r" b="b"/>
              <a:pathLst>
                <a:path w="1238" h="929" extrusionOk="0">
                  <a:moveTo>
                    <a:pt x="928" y="1"/>
                  </a:moveTo>
                  <a:cubicBezTo>
                    <a:pt x="415" y="1"/>
                    <a:pt x="0" y="417"/>
                    <a:pt x="0" y="929"/>
                  </a:cubicBezTo>
                  <a:lnTo>
                    <a:pt x="1238" y="929"/>
                  </a:lnTo>
                  <a:lnTo>
                    <a:pt x="12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0"/>
            <p:cNvSpPr/>
            <p:nvPr/>
          </p:nvSpPr>
          <p:spPr>
            <a:xfrm>
              <a:off x="7368767" y="1630552"/>
              <a:ext cx="22137" cy="60542"/>
            </a:xfrm>
            <a:custGeom>
              <a:avLst/>
              <a:gdLst/>
              <a:ahLst/>
              <a:cxnLst/>
              <a:rect l="l" t="t" r="r" b="b"/>
              <a:pathLst>
                <a:path w="630" h="1723" extrusionOk="0">
                  <a:moveTo>
                    <a:pt x="0" y="1"/>
                  </a:moveTo>
                  <a:lnTo>
                    <a:pt x="0" y="1415"/>
                  </a:lnTo>
                  <a:lnTo>
                    <a:pt x="2" y="1415"/>
                  </a:lnTo>
                  <a:lnTo>
                    <a:pt x="315" y="1723"/>
                  </a:lnTo>
                  <a:lnTo>
                    <a:pt x="629" y="1415"/>
                  </a:lnTo>
                  <a:lnTo>
                    <a:pt x="6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0"/>
            <p:cNvSpPr/>
            <p:nvPr/>
          </p:nvSpPr>
          <p:spPr>
            <a:xfrm>
              <a:off x="7238334" y="1543866"/>
              <a:ext cx="152567" cy="227761"/>
            </a:xfrm>
            <a:custGeom>
              <a:avLst/>
              <a:gdLst/>
              <a:ahLst/>
              <a:cxnLst/>
              <a:rect l="l" t="t" r="r" b="b"/>
              <a:pathLst>
                <a:path w="4342" h="6482" extrusionOk="0">
                  <a:moveTo>
                    <a:pt x="940" y="0"/>
                  </a:moveTo>
                  <a:cubicBezTo>
                    <a:pt x="422" y="0"/>
                    <a:pt x="0" y="416"/>
                    <a:pt x="0" y="925"/>
                  </a:cubicBezTo>
                  <a:cubicBezTo>
                    <a:pt x="0" y="1327"/>
                    <a:pt x="262" y="1670"/>
                    <a:pt x="628" y="1797"/>
                  </a:cubicBezTo>
                  <a:lnTo>
                    <a:pt x="628" y="2592"/>
                  </a:lnTo>
                  <a:lnTo>
                    <a:pt x="1272" y="3222"/>
                  </a:lnTo>
                  <a:cubicBezTo>
                    <a:pt x="1071" y="3509"/>
                    <a:pt x="952" y="3857"/>
                    <a:pt x="955" y="4233"/>
                  </a:cubicBezTo>
                  <a:lnTo>
                    <a:pt x="955" y="4933"/>
                  </a:lnTo>
                  <a:cubicBezTo>
                    <a:pt x="1211" y="4738"/>
                    <a:pt x="1530" y="4624"/>
                    <a:pt x="1877" y="4624"/>
                  </a:cubicBezTo>
                  <a:cubicBezTo>
                    <a:pt x="2847" y="4624"/>
                    <a:pt x="3388" y="6481"/>
                    <a:pt x="3388" y="6481"/>
                  </a:cubicBezTo>
                  <a:lnTo>
                    <a:pt x="4341" y="6481"/>
                  </a:lnTo>
                  <a:lnTo>
                    <a:pt x="4341" y="5373"/>
                  </a:lnTo>
                  <a:lnTo>
                    <a:pt x="3113" y="4139"/>
                  </a:lnTo>
                  <a:lnTo>
                    <a:pt x="3113" y="2468"/>
                  </a:lnTo>
                  <a:lnTo>
                    <a:pt x="2743" y="2468"/>
                  </a:lnTo>
                  <a:cubicBezTo>
                    <a:pt x="2359" y="2468"/>
                    <a:pt x="2003" y="2585"/>
                    <a:pt x="1712" y="2787"/>
                  </a:cubicBezTo>
                  <a:lnTo>
                    <a:pt x="1255" y="2340"/>
                  </a:lnTo>
                  <a:lnTo>
                    <a:pt x="1255" y="1797"/>
                  </a:lnTo>
                  <a:cubicBezTo>
                    <a:pt x="1654" y="1659"/>
                    <a:pt x="1931" y="1264"/>
                    <a:pt x="1877" y="815"/>
                  </a:cubicBezTo>
                  <a:cubicBezTo>
                    <a:pt x="1828" y="393"/>
                    <a:pt x="1486" y="60"/>
                    <a:pt x="1062" y="8"/>
                  </a:cubicBezTo>
                  <a:cubicBezTo>
                    <a:pt x="1021" y="3"/>
                    <a:pt x="980"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0"/>
            <p:cNvSpPr/>
            <p:nvPr/>
          </p:nvSpPr>
          <p:spPr>
            <a:xfrm>
              <a:off x="7259030" y="1797388"/>
              <a:ext cx="88687" cy="93185"/>
            </a:xfrm>
            <a:custGeom>
              <a:avLst/>
              <a:gdLst/>
              <a:ahLst/>
              <a:cxnLst/>
              <a:rect l="l" t="t" r="r" b="b"/>
              <a:pathLst>
                <a:path w="2524" h="2652" extrusionOk="0">
                  <a:moveTo>
                    <a:pt x="165" y="1"/>
                  </a:moveTo>
                  <a:lnTo>
                    <a:pt x="0" y="1134"/>
                  </a:lnTo>
                  <a:lnTo>
                    <a:pt x="759" y="2651"/>
                  </a:lnTo>
                  <a:lnTo>
                    <a:pt x="2524" y="2651"/>
                  </a:lnTo>
                  <a:lnTo>
                    <a:pt x="2524" y="2023"/>
                  </a:lnTo>
                  <a:lnTo>
                    <a:pt x="1817" y="2023"/>
                  </a:lnTo>
                  <a:lnTo>
                    <a:pt x="1581" y="1082"/>
                  </a:lnTo>
                  <a:lnTo>
                    <a:pt x="1786" y="365"/>
                  </a:lnTo>
                  <a:lnTo>
                    <a:pt x="1786" y="365"/>
                  </a:lnTo>
                  <a:cubicBezTo>
                    <a:pt x="1618" y="424"/>
                    <a:pt x="1443" y="453"/>
                    <a:pt x="1267" y="453"/>
                  </a:cubicBezTo>
                  <a:cubicBezTo>
                    <a:pt x="869" y="453"/>
                    <a:pt x="472" y="302"/>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0"/>
            <p:cNvSpPr/>
            <p:nvPr/>
          </p:nvSpPr>
          <p:spPr>
            <a:xfrm>
              <a:off x="7271750" y="1728025"/>
              <a:ext cx="65040" cy="65040"/>
            </a:xfrm>
            <a:custGeom>
              <a:avLst/>
              <a:gdLst/>
              <a:ahLst/>
              <a:cxnLst/>
              <a:rect l="l" t="t" r="r" b="b"/>
              <a:pathLst>
                <a:path w="1851" h="1851" extrusionOk="0">
                  <a:moveTo>
                    <a:pt x="926" y="0"/>
                  </a:moveTo>
                  <a:cubicBezTo>
                    <a:pt x="416" y="0"/>
                    <a:pt x="1" y="413"/>
                    <a:pt x="1" y="925"/>
                  </a:cubicBezTo>
                  <a:cubicBezTo>
                    <a:pt x="1" y="1435"/>
                    <a:pt x="416" y="1850"/>
                    <a:pt x="926" y="1850"/>
                  </a:cubicBezTo>
                  <a:cubicBezTo>
                    <a:pt x="1438" y="1850"/>
                    <a:pt x="1851" y="1435"/>
                    <a:pt x="1851" y="925"/>
                  </a:cubicBezTo>
                  <a:cubicBezTo>
                    <a:pt x="1851" y="413"/>
                    <a:pt x="1438" y="0"/>
                    <a:pt x="9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0"/>
            <p:cNvSpPr/>
            <p:nvPr/>
          </p:nvSpPr>
          <p:spPr>
            <a:xfrm>
              <a:off x="7455980" y="1728025"/>
              <a:ext cx="65040" cy="65040"/>
            </a:xfrm>
            <a:custGeom>
              <a:avLst/>
              <a:gdLst/>
              <a:ahLst/>
              <a:cxnLst/>
              <a:rect l="l" t="t" r="r" b="b"/>
              <a:pathLst>
                <a:path w="1851" h="1851" extrusionOk="0">
                  <a:moveTo>
                    <a:pt x="925" y="0"/>
                  </a:moveTo>
                  <a:cubicBezTo>
                    <a:pt x="415" y="0"/>
                    <a:pt x="0" y="413"/>
                    <a:pt x="0" y="925"/>
                  </a:cubicBezTo>
                  <a:cubicBezTo>
                    <a:pt x="0" y="1435"/>
                    <a:pt x="415" y="1850"/>
                    <a:pt x="925" y="1850"/>
                  </a:cubicBezTo>
                  <a:cubicBezTo>
                    <a:pt x="1437" y="1850"/>
                    <a:pt x="1850" y="1435"/>
                    <a:pt x="1850" y="925"/>
                  </a:cubicBezTo>
                  <a:cubicBezTo>
                    <a:pt x="1850" y="413"/>
                    <a:pt x="1437" y="0"/>
                    <a:pt x="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0"/>
            <p:cNvSpPr/>
            <p:nvPr/>
          </p:nvSpPr>
          <p:spPr>
            <a:xfrm>
              <a:off x="7395788" y="1630552"/>
              <a:ext cx="168730" cy="141077"/>
            </a:xfrm>
            <a:custGeom>
              <a:avLst/>
              <a:gdLst/>
              <a:ahLst/>
              <a:cxnLst/>
              <a:rect l="l" t="t" r="r" b="b"/>
              <a:pathLst>
                <a:path w="4802" h="4015" extrusionOk="0">
                  <a:moveTo>
                    <a:pt x="488" y="1"/>
                  </a:moveTo>
                  <a:lnTo>
                    <a:pt x="488" y="1672"/>
                  </a:lnTo>
                  <a:lnTo>
                    <a:pt x="0" y="2161"/>
                  </a:lnTo>
                  <a:lnTo>
                    <a:pt x="488" y="2651"/>
                  </a:lnTo>
                  <a:lnTo>
                    <a:pt x="488" y="4014"/>
                  </a:lnTo>
                  <a:lnTo>
                    <a:pt x="1135" y="4014"/>
                  </a:lnTo>
                  <a:cubicBezTo>
                    <a:pt x="940" y="3054"/>
                    <a:pt x="1676" y="2161"/>
                    <a:pt x="2646" y="2161"/>
                  </a:cubicBezTo>
                  <a:cubicBezTo>
                    <a:pt x="3495" y="2161"/>
                    <a:pt x="4185" y="2853"/>
                    <a:pt x="4186" y="3704"/>
                  </a:cubicBezTo>
                  <a:cubicBezTo>
                    <a:pt x="4560" y="3422"/>
                    <a:pt x="4802" y="2973"/>
                    <a:pt x="4802" y="2471"/>
                  </a:cubicBezTo>
                  <a:lnTo>
                    <a:pt x="4802" y="1529"/>
                  </a:lnTo>
                  <a:lnTo>
                    <a:pt x="2646" y="1529"/>
                  </a:lnTo>
                  <a:lnTo>
                    <a:pt x="2646" y="1"/>
                  </a:lnTo>
                  <a:lnTo>
                    <a:pt x="1716" y="1"/>
                  </a:lnTo>
                  <a:lnTo>
                    <a:pt x="1716" y="1856"/>
                  </a:lnTo>
                  <a:lnTo>
                    <a:pt x="1089" y="1856"/>
                  </a:lnTo>
                  <a:lnTo>
                    <a:pt x="10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0"/>
            <p:cNvSpPr/>
            <p:nvPr/>
          </p:nvSpPr>
          <p:spPr>
            <a:xfrm>
              <a:off x="7509776" y="1576826"/>
              <a:ext cx="97928" cy="86368"/>
            </a:xfrm>
            <a:custGeom>
              <a:avLst/>
              <a:gdLst/>
              <a:ahLst/>
              <a:cxnLst/>
              <a:rect l="l" t="t" r="r" b="b"/>
              <a:pathLst>
                <a:path w="2787" h="2458" extrusionOk="0">
                  <a:moveTo>
                    <a:pt x="1" y="1"/>
                  </a:moveTo>
                  <a:lnTo>
                    <a:pt x="1" y="2457"/>
                  </a:lnTo>
                  <a:lnTo>
                    <a:pt x="2786" y="2457"/>
                  </a:lnTo>
                  <a:lnTo>
                    <a:pt x="2786" y="1229"/>
                  </a:lnTo>
                  <a:lnTo>
                    <a:pt x="1858" y="1229"/>
                  </a:ln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0"/>
            <p:cNvSpPr/>
            <p:nvPr/>
          </p:nvSpPr>
          <p:spPr>
            <a:xfrm>
              <a:off x="7443224" y="1797388"/>
              <a:ext cx="88722" cy="93185"/>
            </a:xfrm>
            <a:custGeom>
              <a:avLst/>
              <a:gdLst/>
              <a:ahLst/>
              <a:cxnLst/>
              <a:rect l="l" t="t" r="r" b="b"/>
              <a:pathLst>
                <a:path w="2525" h="2652" extrusionOk="0">
                  <a:moveTo>
                    <a:pt x="167" y="1"/>
                  </a:moveTo>
                  <a:lnTo>
                    <a:pt x="0" y="1134"/>
                  </a:lnTo>
                  <a:lnTo>
                    <a:pt x="759" y="2651"/>
                  </a:lnTo>
                  <a:lnTo>
                    <a:pt x="2524" y="2651"/>
                  </a:lnTo>
                  <a:lnTo>
                    <a:pt x="2524" y="2023"/>
                  </a:lnTo>
                  <a:lnTo>
                    <a:pt x="1818" y="2023"/>
                  </a:lnTo>
                  <a:lnTo>
                    <a:pt x="1581" y="1082"/>
                  </a:lnTo>
                  <a:lnTo>
                    <a:pt x="1786" y="365"/>
                  </a:lnTo>
                  <a:lnTo>
                    <a:pt x="1786" y="365"/>
                  </a:lnTo>
                  <a:cubicBezTo>
                    <a:pt x="1619" y="424"/>
                    <a:pt x="1443" y="453"/>
                    <a:pt x="1268" y="453"/>
                  </a:cubicBezTo>
                  <a:cubicBezTo>
                    <a:pt x="870" y="453"/>
                    <a:pt x="472" y="302"/>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4" name="Google Shape;2674;p50"/>
          <p:cNvGrpSpPr/>
          <p:nvPr/>
        </p:nvGrpSpPr>
        <p:grpSpPr>
          <a:xfrm>
            <a:off x="6423902" y="1522116"/>
            <a:ext cx="368452" cy="368458"/>
            <a:chOff x="6423902" y="1522116"/>
            <a:chExt cx="368452" cy="368458"/>
          </a:xfrm>
        </p:grpSpPr>
        <p:sp>
          <p:nvSpPr>
            <p:cNvPr id="2675" name="Google Shape;2675;p50"/>
            <p:cNvSpPr/>
            <p:nvPr/>
          </p:nvSpPr>
          <p:spPr>
            <a:xfrm>
              <a:off x="6532339" y="1738918"/>
              <a:ext cx="151653" cy="32643"/>
            </a:xfrm>
            <a:custGeom>
              <a:avLst/>
              <a:gdLst/>
              <a:ahLst/>
              <a:cxnLst/>
              <a:rect l="l" t="t" r="r" b="b"/>
              <a:pathLst>
                <a:path w="4316" h="929" extrusionOk="0">
                  <a:moveTo>
                    <a:pt x="1" y="1"/>
                  </a:moveTo>
                  <a:lnTo>
                    <a:pt x="1" y="929"/>
                  </a:lnTo>
                  <a:lnTo>
                    <a:pt x="4315" y="929"/>
                  </a:lnTo>
                  <a:lnTo>
                    <a:pt x="43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0"/>
            <p:cNvSpPr/>
            <p:nvPr/>
          </p:nvSpPr>
          <p:spPr>
            <a:xfrm>
              <a:off x="6553457" y="1522116"/>
              <a:ext cx="109418" cy="65250"/>
            </a:xfrm>
            <a:custGeom>
              <a:avLst/>
              <a:gdLst/>
              <a:ahLst/>
              <a:cxnLst/>
              <a:rect l="l" t="t" r="r" b="b"/>
              <a:pathLst>
                <a:path w="3114" h="1857" extrusionOk="0">
                  <a:moveTo>
                    <a:pt x="1" y="1"/>
                  </a:moveTo>
                  <a:lnTo>
                    <a:pt x="1" y="601"/>
                  </a:lnTo>
                  <a:lnTo>
                    <a:pt x="1257" y="601"/>
                  </a:lnTo>
                  <a:lnTo>
                    <a:pt x="1257" y="1229"/>
                  </a:lnTo>
                  <a:lnTo>
                    <a:pt x="27" y="1229"/>
                  </a:lnTo>
                  <a:lnTo>
                    <a:pt x="27" y="1857"/>
                  </a:lnTo>
                  <a:lnTo>
                    <a:pt x="3113" y="1857"/>
                  </a:lnTo>
                  <a:lnTo>
                    <a:pt x="3113" y="1229"/>
                  </a:lnTo>
                  <a:lnTo>
                    <a:pt x="1857" y="1229"/>
                  </a:lnTo>
                  <a:lnTo>
                    <a:pt x="1857" y="601"/>
                  </a:lnTo>
                  <a:lnTo>
                    <a:pt x="3086" y="601"/>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0"/>
            <p:cNvSpPr/>
            <p:nvPr/>
          </p:nvSpPr>
          <p:spPr>
            <a:xfrm>
              <a:off x="6423902" y="1608450"/>
              <a:ext cx="368452" cy="152602"/>
            </a:xfrm>
            <a:custGeom>
              <a:avLst/>
              <a:gdLst/>
              <a:ahLst/>
              <a:cxnLst/>
              <a:rect l="l" t="t" r="r" b="b"/>
              <a:pathLst>
                <a:path w="10486" h="4343" extrusionOk="0">
                  <a:moveTo>
                    <a:pt x="4943" y="1230"/>
                  </a:moveTo>
                  <a:lnTo>
                    <a:pt x="4943" y="1858"/>
                  </a:lnTo>
                  <a:lnTo>
                    <a:pt x="3714" y="1858"/>
                  </a:lnTo>
                  <a:lnTo>
                    <a:pt x="3714" y="1230"/>
                  </a:lnTo>
                  <a:close/>
                  <a:moveTo>
                    <a:pt x="6773" y="1230"/>
                  </a:moveTo>
                  <a:lnTo>
                    <a:pt x="6773" y="1858"/>
                  </a:lnTo>
                  <a:lnTo>
                    <a:pt x="5544" y="1858"/>
                  </a:lnTo>
                  <a:lnTo>
                    <a:pt x="5544" y="1230"/>
                  </a:lnTo>
                  <a:close/>
                  <a:moveTo>
                    <a:pt x="1" y="0"/>
                  </a:moveTo>
                  <a:lnTo>
                    <a:pt x="1" y="1858"/>
                  </a:lnTo>
                  <a:lnTo>
                    <a:pt x="629" y="1858"/>
                  </a:lnTo>
                  <a:lnTo>
                    <a:pt x="629" y="3086"/>
                  </a:lnTo>
                  <a:lnTo>
                    <a:pt x="1" y="3086"/>
                  </a:lnTo>
                  <a:lnTo>
                    <a:pt x="1" y="4343"/>
                  </a:lnTo>
                  <a:lnTo>
                    <a:pt x="629" y="4343"/>
                  </a:lnTo>
                  <a:lnTo>
                    <a:pt x="629" y="3714"/>
                  </a:lnTo>
                  <a:lnTo>
                    <a:pt x="1229" y="3714"/>
                  </a:lnTo>
                  <a:lnTo>
                    <a:pt x="1229" y="4343"/>
                  </a:lnTo>
                  <a:lnTo>
                    <a:pt x="1858" y="4343"/>
                  </a:lnTo>
                  <a:lnTo>
                    <a:pt x="1858" y="3086"/>
                  </a:lnTo>
                  <a:lnTo>
                    <a:pt x="1229" y="3086"/>
                  </a:lnTo>
                  <a:lnTo>
                    <a:pt x="1229" y="1858"/>
                  </a:lnTo>
                  <a:lnTo>
                    <a:pt x="1858" y="1858"/>
                  </a:lnTo>
                  <a:lnTo>
                    <a:pt x="1858" y="1230"/>
                  </a:lnTo>
                  <a:lnTo>
                    <a:pt x="2486" y="1230"/>
                  </a:lnTo>
                  <a:lnTo>
                    <a:pt x="2486" y="2425"/>
                  </a:lnTo>
                  <a:cubicBezTo>
                    <a:pt x="2486" y="2790"/>
                    <a:pt x="2782" y="3086"/>
                    <a:pt x="3146" y="3086"/>
                  </a:cubicBezTo>
                  <a:lnTo>
                    <a:pt x="7340" y="3086"/>
                  </a:lnTo>
                  <a:cubicBezTo>
                    <a:pt x="7704" y="3086"/>
                    <a:pt x="8000" y="2790"/>
                    <a:pt x="8000" y="2425"/>
                  </a:cubicBezTo>
                  <a:lnTo>
                    <a:pt x="8000" y="1229"/>
                  </a:lnTo>
                  <a:lnTo>
                    <a:pt x="8629" y="1229"/>
                  </a:lnTo>
                  <a:lnTo>
                    <a:pt x="8629" y="1858"/>
                  </a:lnTo>
                  <a:lnTo>
                    <a:pt x="9257" y="1858"/>
                  </a:lnTo>
                  <a:lnTo>
                    <a:pt x="9257" y="3086"/>
                  </a:lnTo>
                  <a:lnTo>
                    <a:pt x="8629" y="3086"/>
                  </a:lnTo>
                  <a:lnTo>
                    <a:pt x="8629" y="4341"/>
                  </a:lnTo>
                  <a:lnTo>
                    <a:pt x="9257" y="4341"/>
                  </a:lnTo>
                  <a:lnTo>
                    <a:pt x="9257" y="3714"/>
                  </a:lnTo>
                  <a:lnTo>
                    <a:pt x="9858" y="3714"/>
                  </a:lnTo>
                  <a:lnTo>
                    <a:pt x="9858" y="4341"/>
                  </a:lnTo>
                  <a:lnTo>
                    <a:pt x="10485" y="4341"/>
                  </a:lnTo>
                  <a:lnTo>
                    <a:pt x="10485" y="3086"/>
                  </a:lnTo>
                  <a:lnTo>
                    <a:pt x="9858" y="3086"/>
                  </a:lnTo>
                  <a:lnTo>
                    <a:pt x="9858" y="1858"/>
                  </a:lnTo>
                  <a:lnTo>
                    <a:pt x="10485" y="1858"/>
                  </a:lnTo>
                  <a:lnTo>
                    <a:pt x="10485" y="0"/>
                  </a:lnTo>
                  <a:lnTo>
                    <a:pt x="8629" y="0"/>
                  </a:lnTo>
                  <a:lnTo>
                    <a:pt x="8629" y="630"/>
                  </a:lnTo>
                  <a:lnTo>
                    <a:pt x="8045" y="630"/>
                  </a:lnTo>
                  <a:cubicBezTo>
                    <a:pt x="8023" y="279"/>
                    <a:pt x="7734" y="0"/>
                    <a:pt x="7383" y="0"/>
                  </a:cubicBezTo>
                  <a:lnTo>
                    <a:pt x="3140" y="0"/>
                  </a:lnTo>
                  <a:cubicBezTo>
                    <a:pt x="2789" y="0"/>
                    <a:pt x="2501" y="279"/>
                    <a:pt x="2479" y="630"/>
                  </a:cubicBezTo>
                  <a:lnTo>
                    <a:pt x="1858" y="630"/>
                  </a:lnTo>
                  <a:lnTo>
                    <a:pt x="1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0"/>
            <p:cNvSpPr/>
            <p:nvPr/>
          </p:nvSpPr>
          <p:spPr>
            <a:xfrm>
              <a:off x="6532339" y="1792644"/>
              <a:ext cx="65321" cy="43254"/>
            </a:xfrm>
            <a:custGeom>
              <a:avLst/>
              <a:gdLst/>
              <a:ahLst/>
              <a:cxnLst/>
              <a:rect l="l" t="t" r="r" b="b"/>
              <a:pathLst>
                <a:path w="1859" h="1231" extrusionOk="0">
                  <a:moveTo>
                    <a:pt x="1" y="1"/>
                  </a:moveTo>
                  <a:lnTo>
                    <a:pt x="1" y="1231"/>
                  </a:lnTo>
                  <a:lnTo>
                    <a:pt x="1858" y="1231"/>
                  </a:ln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0"/>
            <p:cNvSpPr/>
            <p:nvPr/>
          </p:nvSpPr>
          <p:spPr>
            <a:xfrm>
              <a:off x="6618673" y="1792644"/>
              <a:ext cx="65321" cy="43254"/>
            </a:xfrm>
            <a:custGeom>
              <a:avLst/>
              <a:gdLst/>
              <a:ahLst/>
              <a:cxnLst/>
              <a:rect l="l" t="t" r="r" b="b"/>
              <a:pathLst>
                <a:path w="1859" h="1231" extrusionOk="0">
                  <a:moveTo>
                    <a:pt x="1" y="1"/>
                  </a:moveTo>
                  <a:lnTo>
                    <a:pt x="1" y="1231"/>
                  </a:lnTo>
                  <a:lnTo>
                    <a:pt x="1858" y="1231"/>
                  </a:lnTo>
                  <a:lnTo>
                    <a:pt x="18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0"/>
            <p:cNvSpPr/>
            <p:nvPr/>
          </p:nvSpPr>
          <p:spPr>
            <a:xfrm>
              <a:off x="6510623" y="1857931"/>
              <a:ext cx="86965" cy="32643"/>
            </a:xfrm>
            <a:custGeom>
              <a:avLst/>
              <a:gdLst/>
              <a:ahLst/>
              <a:cxnLst/>
              <a:rect l="l" t="t" r="r" b="b"/>
              <a:pathLst>
                <a:path w="2475" h="929" extrusionOk="0">
                  <a:moveTo>
                    <a:pt x="928" y="0"/>
                  </a:moveTo>
                  <a:cubicBezTo>
                    <a:pt x="417" y="0"/>
                    <a:pt x="0" y="416"/>
                    <a:pt x="0" y="928"/>
                  </a:cubicBezTo>
                  <a:lnTo>
                    <a:pt x="2475" y="928"/>
                  </a:lnTo>
                  <a:lnTo>
                    <a:pt x="24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0"/>
            <p:cNvSpPr/>
            <p:nvPr/>
          </p:nvSpPr>
          <p:spPr>
            <a:xfrm>
              <a:off x="6618673" y="1857931"/>
              <a:ext cx="87036" cy="32643"/>
            </a:xfrm>
            <a:custGeom>
              <a:avLst/>
              <a:gdLst/>
              <a:ahLst/>
              <a:cxnLst/>
              <a:rect l="l" t="t" r="r" b="b"/>
              <a:pathLst>
                <a:path w="2477" h="929" extrusionOk="0">
                  <a:moveTo>
                    <a:pt x="1" y="0"/>
                  </a:moveTo>
                  <a:lnTo>
                    <a:pt x="1" y="928"/>
                  </a:lnTo>
                  <a:lnTo>
                    <a:pt x="2477" y="928"/>
                  </a:lnTo>
                  <a:cubicBezTo>
                    <a:pt x="2477" y="416"/>
                    <a:pt x="2060" y="0"/>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2" name="Google Shape;2682;p50"/>
          <p:cNvGrpSpPr/>
          <p:nvPr/>
        </p:nvGrpSpPr>
        <p:grpSpPr>
          <a:xfrm>
            <a:off x="5663302" y="1522010"/>
            <a:ext cx="260057" cy="368667"/>
            <a:chOff x="5663302" y="1522010"/>
            <a:chExt cx="260057" cy="368667"/>
          </a:xfrm>
        </p:grpSpPr>
        <p:sp>
          <p:nvSpPr>
            <p:cNvPr id="2683" name="Google Shape;2683;p50"/>
            <p:cNvSpPr/>
            <p:nvPr/>
          </p:nvSpPr>
          <p:spPr>
            <a:xfrm>
              <a:off x="5728484" y="1760141"/>
              <a:ext cx="194802" cy="130536"/>
            </a:xfrm>
            <a:custGeom>
              <a:avLst/>
              <a:gdLst/>
              <a:ahLst/>
              <a:cxnLst/>
              <a:rect l="l" t="t" r="r" b="b"/>
              <a:pathLst>
                <a:path w="5544" h="3715" extrusionOk="0">
                  <a:moveTo>
                    <a:pt x="1" y="1"/>
                  </a:moveTo>
                  <a:lnTo>
                    <a:pt x="1" y="2570"/>
                  </a:lnTo>
                  <a:lnTo>
                    <a:pt x="759" y="3714"/>
                  </a:lnTo>
                  <a:lnTo>
                    <a:pt x="1858" y="3714"/>
                  </a:lnTo>
                  <a:lnTo>
                    <a:pt x="1858" y="2608"/>
                  </a:lnTo>
                  <a:lnTo>
                    <a:pt x="1229" y="1990"/>
                  </a:lnTo>
                  <a:lnTo>
                    <a:pt x="1229" y="628"/>
                  </a:lnTo>
                  <a:lnTo>
                    <a:pt x="1830" y="628"/>
                  </a:lnTo>
                  <a:lnTo>
                    <a:pt x="1830" y="1735"/>
                  </a:lnTo>
                  <a:lnTo>
                    <a:pt x="2458" y="2352"/>
                  </a:lnTo>
                  <a:lnTo>
                    <a:pt x="2458" y="3714"/>
                  </a:lnTo>
                  <a:lnTo>
                    <a:pt x="3087" y="3714"/>
                  </a:lnTo>
                  <a:lnTo>
                    <a:pt x="3087" y="2353"/>
                  </a:lnTo>
                  <a:lnTo>
                    <a:pt x="3714" y="1736"/>
                  </a:lnTo>
                  <a:lnTo>
                    <a:pt x="3714" y="628"/>
                  </a:lnTo>
                  <a:lnTo>
                    <a:pt x="4315" y="628"/>
                  </a:lnTo>
                  <a:lnTo>
                    <a:pt x="4315" y="1990"/>
                  </a:lnTo>
                  <a:lnTo>
                    <a:pt x="3714" y="2608"/>
                  </a:lnTo>
                  <a:lnTo>
                    <a:pt x="3714" y="3714"/>
                  </a:lnTo>
                  <a:lnTo>
                    <a:pt x="4785" y="3714"/>
                  </a:lnTo>
                  <a:lnTo>
                    <a:pt x="5544" y="2570"/>
                  </a:lnTo>
                  <a:lnTo>
                    <a:pt x="55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0"/>
            <p:cNvSpPr/>
            <p:nvPr/>
          </p:nvSpPr>
          <p:spPr>
            <a:xfrm>
              <a:off x="5728484" y="1554618"/>
              <a:ext cx="32643" cy="79797"/>
            </a:xfrm>
            <a:custGeom>
              <a:avLst/>
              <a:gdLst/>
              <a:ahLst/>
              <a:cxnLst/>
              <a:rect l="l" t="t" r="r" b="b"/>
              <a:pathLst>
                <a:path w="929" h="2271" extrusionOk="0">
                  <a:moveTo>
                    <a:pt x="464" y="0"/>
                  </a:moveTo>
                  <a:cubicBezTo>
                    <a:pt x="208" y="0"/>
                    <a:pt x="1" y="208"/>
                    <a:pt x="1" y="463"/>
                  </a:cubicBezTo>
                  <a:lnTo>
                    <a:pt x="1" y="2270"/>
                  </a:lnTo>
                  <a:cubicBezTo>
                    <a:pt x="149" y="2200"/>
                    <a:pt x="308" y="2166"/>
                    <a:pt x="464" y="2166"/>
                  </a:cubicBezTo>
                  <a:cubicBezTo>
                    <a:pt x="625" y="2166"/>
                    <a:pt x="784" y="2202"/>
                    <a:pt x="929" y="2270"/>
                  </a:cubicBezTo>
                  <a:lnTo>
                    <a:pt x="929" y="472"/>
                  </a:lnTo>
                  <a:cubicBezTo>
                    <a:pt x="929" y="252"/>
                    <a:pt x="752" y="36"/>
                    <a:pt x="533" y="5"/>
                  </a:cubicBezTo>
                  <a:cubicBezTo>
                    <a:pt x="510" y="2"/>
                    <a:pt x="487"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0"/>
            <p:cNvSpPr/>
            <p:nvPr/>
          </p:nvSpPr>
          <p:spPr>
            <a:xfrm>
              <a:off x="5782210" y="1522010"/>
              <a:ext cx="32643" cy="112440"/>
            </a:xfrm>
            <a:custGeom>
              <a:avLst/>
              <a:gdLst/>
              <a:ahLst/>
              <a:cxnLst/>
              <a:rect l="l" t="t" r="r" b="b"/>
              <a:pathLst>
                <a:path w="929" h="3200" extrusionOk="0">
                  <a:moveTo>
                    <a:pt x="466" y="0"/>
                  </a:moveTo>
                  <a:cubicBezTo>
                    <a:pt x="209" y="0"/>
                    <a:pt x="1" y="209"/>
                    <a:pt x="1" y="465"/>
                  </a:cubicBezTo>
                  <a:lnTo>
                    <a:pt x="1" y="3200"/>
                  </a:lnTo>
                  <a:cubicBezTo>
                    <a:pt x="148" y="3130"/>
                    <a:pt x="307" y="3095"/>
                    <a:pt x="465" y="3095"/>
                  </a:cubicBezTo>
                  <a:cubicBezTo>
                    <a:pt x="624" y="3095"/>
                    <a:pt x="782" y="3130"/>
                    <a:pt x="929" y="3200"/>
                  </a:cubicBezTo>
                  <a:lnTo>
                    <a:pt x="929" y="474"/>
                  </a:lnTo>
                  <a:cubicBezTo>
                    <a:pt x="929" y="254"/>
                    <a:pt x="752" y="36"/>
                    <a:pt x="533" y="5"/>
                  </a:cubicBezTo>
                  <a:cubicBezTo>
                    <a:pt x="510" y="2"/>
                    <a:pt x="488" y="0"/>
                    <a:pt x="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0"/>
            <p:cNvSpPr/>
            <p:nvPr/>
          </p:nvSpPr>
          <p:spPr>
            <a:xfrm>
              <a:off x="5836920" y="1543726"/>
              <a:ext cx="32643" cy="90725"/>
            </a:xfrm>
            <a:custGeom>
              <a:avLst/>
              <a:gdLst/>
              <a:ahLst/>
              <a:cxnLst/>
              <a:rect l="l" t="t" r="r" b="b"/>
              <a:pathLst>
                <a:path w="929" h="2582" extrusionOk="0">
                  <a:moveTo>
                    <a:pt x="464" y="1"/>
                  </a:moveTo>
                  <a:cubicBezTo>
                    <a:pt x="208" y="1"/>
                    <a:pt x="1" y="209"/>
                    <a:pt x="1" y="465"/>
                  </a:cubicBezTo>
                  <a:lnTo>
                    <a:pt x="1" y="2582"/>
                  </a:lnTo>
                  <a:cubicBezTo>
                    <a:pt x="147" y="2512"/>
                    <a:pt x="306" y="2477"/>
                    <a:pt x="465" y="2477"/>
                  </a:cubicBezTo>
                  <a:cubicBezTo>
                    <a:pt x="624" y="2477"/>
                    <a:pt x="782" y="2512"/>
                    <a:pt x="929" y="2582"/>
                  </a:cubicBezTo>
                  <a:lnTo>
                    <a:pt x="929" y="474"/>
                  </a:lnTo>
                  <a:cubicBezTo>
                    <a:pt x="929" y="253"/>
                    <a:pt x="752" y="37"/>
                    <a:pt x="533" y="6"/>
                  </a:cubicBezTo>
                  <a:cubicBezTo>
                    <a:pt x="510" y="2"/>
                    <a:pt x="487" y="1"/>
                    <a:pt x="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0"/>
            <p:cNvSpPr/>
            <p:nvPr/>
          </p:nvSpPr>
          <p:spPr>
            <a:xfrm>
              <a:off x="5890646" y="1565441"/>
              <a:ext cx="32643" cy="68975"/>
            </a:xfrm>
            <a:custGeom>
              <a:avLst/>
              <a:gdLst/>
              <a:ahLst/>
              <a:cxnLst/>
              <a:rect l="l" t="t" r="r" b="b"/>
              <a:pathLst>
                <a:path w="929" h="1963" extrusionOk="0">
                  <a:moveTo>
                    <a:pt x="465" y="1"/>
                  </a:moveTo>
                  <a:cubicBezTo>
                    <a:pt x="209" y="1"/>
                    <a:pt x="1" y="209"/>
                    <a:pt x="1" y="465"/>
                  </a:cubicBezTo>
                  <a:lnTo>
                    <a:pt x="1" y="1962"/>
                  </a:lnTo>
                  <a:cubicBezTo>
                    <a:pt x="148" y="1891"/>
                    <a:pt x="306" y="1857"/>
                    <a:pt x="463" y="1857"/>
                  </a:cubicBezTo>
                  <a:cubicBezTo>
                    <a:pt x="624" y="1857"/>
                    <a:pt x="784" y="1893"/>
                    <a:pt x="929" y="1962"/>
                  </a:cubicBezTo>
                  <a:lnTo>
                    <a:pt x="929" y="465"/>
                  </a:lnTo>
                  <a:cubicBezTo>
                    <a:pt x="929" y="209"/>
                    <a:pt x="720"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0"/>
            <p:cNvSpPr/>
            <p:nvPr/>
          </p:nvSpPr>
          <p:spPr>
            <a:xfrm>
              <a:off x="5728308" y="1652232"/>
              <a:ext cx="32537" cy="32537"/>
            </a:xfrm>
            <a:custGeom>
              <a:avLst/>
              <a:gdLst/>
              <a:ahLst/>
              <a:cxnLst/>
              <a:rect l="l" t="t" r="r" b="b"/>
              <a:pathLst>
                <a:path w="926" h="926" extrusionOk="0">
                  <a:moveTo>
                    <a:pt x="463" y="1"/>
                  </a:moveTo>
                  <a:cubicBezTo>
                    <a:pt x="207" y="1"/>
                    <a:pt x="0" y="207"/>
                    <a:pt x="0" y="463"/>
                  </a:cubicBezTo>
                  <a:cubicBezTo>
                    <a:pt x="0" y="719"/>
                    <a:pt x="207" y="926"/>
                    <a:pt x="463" y="926"/>
                  </a:cubicBezTo>
                  <a:cubicBezTo>
                    <a:pt x="718" y="926"/>
                    <a:pt x="925" y="719"/>
                    <a:pt x="925" y="463"/>
                  </a:cubicBezTo>
                  <a:cubicBezTo>
                    <a:pt x="925" y="207"/>
                    <a:pt x="717" y="1"/>
                    <a:pt x="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0"/>
            <p:cNvSpPr/>
            <p:nvPr/>
          </p:nvSpPr>
          <p:spPr>
            <a:xfrm>
              <a:off x="5782491" y="1652232"/>
              <a:ext cx="32537" cy="32537"/>
            </a:xfrm>
            <a:custGeom>
              <a:avLst/>
              <a:gdLst/>
              <a:ahLst/>
              <a:cxnLst/>
              <a:rect l="l" t="t" r="r" b="b"/>
              <a:pathLst>
                <a:path w="926" h="926" extrusionOk="0">
                  <a:moveTo>
                    <a:pt x="463" y="1"/>
                  </a:moveTo>
                  <a:cubicBezTo>
                    <a:pt x="207" y="1"/>
                    <a:pt x="0" y="207"/>
                    <a:pt x="0" y="463"/>
                  </a:cubicBezTo>
                  <a:cubicBezTo>
                    <a:pt x="0" y="719"/>
                    <a:pt x="207" y="926"/>
                    <a:pt x="463" y="926"/>
                  </a:cubicBezTo>
                  <a:cubicBezTo>
                    <a:pt x="717" y="926"/>
                    <a:pt x="925" y="719"/>
                    <a:pt x="925" y="463"/>
                  </a:cubicBezTo>
                  <a:cubicBezTo>
                    <a:pt x="925" y="207"/>
                    <a:pt x="717" y="1"/>
                    <a:pt x="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0"/>
            <p:cNvSpPr/>
            <p:nvPr/>
          </p:nvSpPr>
          <p:spPr>
            <a:xfrm>
              <a:off x="5890822" y="1652232"/>
              <a:ext cx="32537" cy="32537"/>
            </a:xfrm>
            <a:custGeom>
              <a:avLst/>
              <a:gdLst/>
              <a:ahLst/>
              <a:cxnLst/>
              <a:rect l="l" t="t" r="r" b="b"/>
              <a:pathLst>
                <a:path w="926" h="926" extrusionOk="0">
                  <a:moveTo>
                    <a:pt x="463" y="1"/>
                  </a:moveTo>
                  <a:cubicBezTo>
                    <a:pt x="208" y="1"/>
                    <a:pt x="0" y="207"/>
                    <a:pt x="0" y="463"/>
                  </a:cubicBezTo>
                  <a:cubicBezTo>
                    <a:pt x="0" y="719"/>
                    <a:pt x="207" y="926"/>
                    <a:pt x="463" y="926"/>
                  </a:cubicBezTo>
                  <a:cubicBezTo>
                    <a:pt x="718" y="926"/>
                    <a:pt x="925" y="719"/>
                    <a:pt x="925" y="463"/>
                  </a:cubicBezTo>
                  <a:cubicBezTo>
                    <a:pt x="925" y="207"/>
                    <a:pt x="718" y="1"/>
                    <a:pt x="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0"/>
            <p:cNvSpPr/>
            <p:nvPr/>
          </p:nvSpPr>
          <p:spPr>
            <a:xfrm>
              <a:off x="5836604" y="1652232"/>
              <a:ext cx="32537" cy="32537"/>
            </a:xfrm>
            <a:custGeom>
              <a:avLst/>
              <a:gdLst/>
              <a:ahLst/>
              <a:cxnLst/>
              <a:rect l="l" t="t" r="r" b="b"/>
              <a:pathLst>
                <a:path w="926" h="926" extrusionOk="0">
                  <a:moveTo>
                    <a:pt x="463" y="1"/>
                  </a:moveTo>
                  <a:cubicBezTo>
                    <a:pt x="209" y="1"/>
                    <a:pt x="1" y="207"/>
                    <a:pt x="1" y="463"/>
                  </a:cubicBezTo>
                  <a:cubicBezTo>
                    <a:pt x="1" y="719"/>
                    <a:pt x="209" y="926"/>
                    <a:pt x="463" y="926"/>
                  </a:cubicBezTo>
                  <a:cubicBezTo>
                    <a:pt x="719" y="926"/>
                    <a:pt x="926" y="719"/>
                    <a:pt x="926" y="463"/>
                  </a:cubicBezTo>
                  <a:cubicBezTo>
                    <a:pt x="926" y="207"/>
                    <a:pt x="719" y="1"/>
                    <a:pt x="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0"/>
            <p:cNvSpPr/>
            <p:nvPr/>
          </p:nvSpPr>
          <p:spPr>
            <a:xfrm>
              <a:off x="5663302" y="1630517"/>
              <a:ext cx="32608" cy="36332"/>
            </a:xfrm>
            <a:custGeom>
              <a:avLst/>
              <a:gdLst/>
              <a:ahLst/>
              <a:cxnLst/>
              <a:rect l="l" t="t" r="r" b="b"/>
              <a:pathLst>
                <a:path w="928" h="1034" extrusionOk="0">
                  <a:moveTo>
                    <a:pt x="463" y="1"/>
                  </a:moveTo>
                  <a:cubicBezTo>
                    <a:pt x="207" y="1"/>
                    <a:pt x="0" y="209"/>
                    <a:pt x="0" y="464"/>
                  </a:cubicBezTo>
                  <a:lnTo>
                    <a:pt x="0" y="1034"/>
                  </a:lnTo>
                  <a:cubicBezTo>
                    <a:pt x="145" y="964"/>
                    <a:pt x="304" y="929"/>
                    <a:pt x="463" y="929"/>
                  </a:cubicBezTo>
                  <a:cubicBezTo>
                    <a:pt x="621" y="929"/>
                    <a:pt x="780" y="963"/>
                    <a:pt x="928" y="1034"/>
                  </a:cubicBezTo>
                  <a:lnTo>
                    <a:pt x="928" y="473"/>
                  </a:lnTo>
                  <a:cubicBezTo>
                    <a:pt x="928" y="253"/>
                    <a:pt x="751" y="37"/>
                    <a:pt x="532" y="6"/>
                  </a:cubicBezTo>
                  <a:cubicBezTo>
                    <a:pt x="509" y="3"/>
                    <a:pt x="486" y="1"/>
                    <a:pt x="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0"/>
            <p:cNvSpPr/>
            <p:nvPr/>
          </p:nvSpPr>
          <p:spPr>
            <a:xfrm>
              <a:off x="5663302" y="1684735"/>
              <a:ext cx="32537" cy="32537"/>
            </a:xfrm>
            <a:custGeom>
              <a:avLst/>
              <a:gdLst/>
              <a:ahLst/>
              <a:cxnLst/>
              <a:rect l="l" t="t" r="r" b="b"/>
              <a:pathLst>
                <a:path w="926" h="926" extrusionOk="0">
                  <a:moveTo>
                    <a:pt x="463" y="1"/>
                  </a:moveTo>
                  <a:cubicBezTo>
                    <a:pt x="207" y="1"/>
                    <a:pt x="0" y="209"/>
                    <a:pt x="0" y="463"/>
                  </a:cubicBezTo>
                  <a:cubicBezTo>
                    <a:pt x="0" y="719"/>
                    <a:pt x="207" y="926"/>
                    <a:pt x="463" y="926"/>
                  </a:cubicBezTo>
                  <a:cubicBezTo>
                    <a:pt x="717" y="926"/>
                    <a:pt x="925" y="719"/>
                    <a:pt x="925" y="463"/>
                  </a:cubicBezTo>
                  <a:cubicBezTo>
                    <a:pt x="925" y="207"/>
                    <a:pt x="718" y="1"/>
                    <a:pt x="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0"/>
            <p:cNvSpPr/>
            <p:nvPr/>
          </p:nvSpPr>
          <p:spPr>
            <a:xfrm>
              <a:off x="5728484" y="1702866"/>
              <a:ext cx="32643" cy="36192"/>
            </a:xfrm>
            <a:custGeom>
              <a:avLst/>
              <a:gdLst/>
              <a:ahLst/>
              <a:cxnLst/>
              <a:rect l="l" t="t" r="r" b="b"/>
              <a:pathLst>
                <a:path w="929" h="1030" extrusionOk="0">
                  <a:moveTo>
                    <a:pt x="1" y="1"/>
                  </a:moveTo>
                  <a:lnTo>
                    <a:pt x="1" y="1030"/>
                  </a:lnTo>
                  <a:lnTo>
                    <a:pt x="929" y="1030"/>
                  </a:lnTo>
                  <a:lnTo>
                    <a:pt x="929" y="1"/>
                  </a:lnTo>
                  <a:cubicBezTo>
                    <a:pt x="784" y="69"/>
                    <a:pt x="624" y="105"/>
                    <a:pt x="464" y="105"/>
                  </a:cubicBezTo>
                  <a:cubicBezTo>
                    <a:pt x="307" y="105"/>
                    <a:pt x="149" y="7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0"/>
            <p:cNvSpPr/>
            <p:nvPr/>
          </p:nvSpPr>
          <p:spPr>
            <a:xfrm>
              <a:off x="5782210" y="1702866"/>
              <a:ext cx="32643" cy="36192"/>
            </a:xfrm>
            <a:custGeom>
              <a:avLst/>
              <a:gdLst/>
              <a:ahLst/>
              <a:cxnLst/>
              <a:rect l="l" t="t" r="r" b="b"/>
              <a:pathLst>
                <a:path w="929" h="1030" extrusionOk="0">
                  <a:moveTo>
                    <a:pt x="1" y="1"/>
                  </a:moveTo>
                  <a:lnTo>
                    <a:pt x="1" y="1030"/>
                  </a:lnTo>
                  <a:lnTo>
                    <a:pt x="929" y="1030"/>
                  </a:lnTo>
                  <a:lnTo>
                    <a:pt x="929" y="1"/>
                  </a:lnTo>
                  <a:cubicBezTo>
                    <a:pt x="782" y="70"/>
                    <a:pt x="623" y="105"/>
                    <a:pt x="464" y="105"/>
                  </a:cubicBezTo>
                  <a:cubicBezTo>
                    <a:pt x="306" y="105"/>
                    <a:pt x="148" y="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0"/>
            <p:cNvSpPr/>
            <p:nvPr/>
          </p:nvSpPr>
          <p:spPr>
            <a:xfrm>
              <a:off x="5836920" y="1702866"/>
              <a:ext cx="32643" cy="36192"/>
            </a:xfrm>
            <a:custGeom>
              <a:avLst/>
              <a:gdLst/>
              <a:ahLst/>
              <a:cxnLst/>
              <a:rect l="l" t="t" r="r" b="b"/>
              <a:pathLst>
                <a:path w="929" h="1030" extrusionOk="0">
                  <a:moveTo>
                    <a:pt x="1" y="1"/>
                  </a:moveTo>
                  <a:lnTo>
                    <a:pt x="1" y="1030"/>
                  </a:lnTo>
                  <a:lnTo>
                    <a:pt x="929" y="1030"/>
                  </a:lnTo>
                  <a:lnTo>
                    <a:pt x="929" y="1"/>
                  </a:lnTo>
                  <a:cubicBezTo>
                    <a:pt x="782" y="70"/>
                    <a:pt x="623" y="105"/>
                    <a:pt x="464" y="105"/>
                  </a:cubicBezTo>
                  <a:cubicBezTo>
                    <a:pt x="305" y="105"/>
                    <a:pt x="147" y="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0"/>
            <p:cNvSpPr/>
            <p:nvPr/>
          </p:nvSpPr>
          <p:spPr>
            <a:xfrm>
              <a:off x="5890646" y="1702866"/>
              <a:ext cx="32643" cy="36192"/>
            </a:xfrm>
            <a:custGeom>
              <a:avLst/>
              <a:gdLst/>
              <a:ahLst/>
              <a:cxnLst/>
              <a:rect l="l" t="t" r="r" b="b"/>
              <a:pathLst>
                <a:path w="929" h="1030" extrusionOk="0">
                  <a:moveTo>
                    <a:pt x="1" y="1"/>
                  </a:moveTo>
                  <a:lnTo>
                    <a:pt x="1" y="1030"/>
                  </a:lnTo>
                  <a:lnTo>
                    <a:pt x="929" y="1030"/>
                  </a:lnTo>
                  <a:lnTo>
                    <a:pt x="929" y="1"/>
                  </a:lnTo>
                  <a:cubicBezTo>
                    <a:pt x="784" y="69"/>
                    <a:pt x="625" y="105"/>
                    <a:pt x="464" y="105"/>
                  </a:cubicBezTo>
                  <a:cubicBezTo>
                    <a:pt x="308" y="105"/>
                    <a:pt x="150" y="7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0"/>
            <p:cNvSpPr/>
            <p:nvPr/>
          </p:nvSpPr>
          <p:spPr>
            <a:xfrm>
              <a:off x="5673879" y="1727498"/>
              <a:ext cx="32608" cy="49544"/>
            </a:xfrm>
            <a:custGeom>
              <a:avLst/>
              <a:gdLst/>
              <a:ahLst/>
              <a:cxnLst/>
              <a:rect l="l" t="t" r="r" b="b"/>
              <a:pathLst>
                <a:path w="928" h="1410" extrusionOk="0">
                  <a:moveTo>
                    <a:pt x="927" y="0"/>
                  </a:moveTo>
                  <a:cubicBezTo>
                    <a:pt x="724" y="208"/>
                    <a:pt x="449" y="325"/>
                    <a:pt x="158" y="325"/>
                  </a:cubicBezTo>
                  <a:cubicBezTo>
                    <a:pt x="106" y="325"/>
                    <a:pt x="54" y="322"/>
                    <a:pt x="1" y="314"/>
                  </a:cubicBezTo>
                  <a:lnTo>
                    <a:pt x="1" y="314"/>
                  </a:lnTo>
                  <a:lnTo>
                    <a:pt x="927" y="1410"/>
                  </a:lnTo>
                  <a:lnTo>
                    <a:pt x="9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50"/>
          <p:cNvGrpSpPr/>
          <p:nvPr/>
        </p:nvGrpSpPr>
        <p:grpSpPr>
          <a:xfrm>
            <a:off x="4794231" y="1522116"/>
            <a:ext cx="368491" cy="368456"/>
            <a:chOff x="4794231" y="1522116"/>
            <a:chExt cx="368491" cy="368456"/>
          </a:xfrm>
        </p:grpSpPr>
        <p:sp>
          <p:nvSpPr>
            <p:cNvPr id="2700" name="Google Shape;2700;p50"/>
            <p:cNvSpPr/>
            <p:nvPr/>
          </p:nvSpPr>
          <p:spPr>
            <a:xfrm>
              <a:off x="5064795" y="1522116"/>
              <a:ext cx="65250" cy="108469"/>
            </a:xfrm>
            <a:custGeom>
              <a:avLst/>
              <a:gdLst/>
              <a:ahLst/>
              <a:cxnLst/>
              <a:rect l="l" t="t" r="r" b="b"/>
              <a:pathLst>
                <a:path w="1857" h="3087" extrusionOk="0">
                  <a:moveTo>
                    <a:pt x="1" y="1"/>
                  </a:moveTo>
                  <a:lnTo>
                    <a:pt x="1" y="601"/>
                  </a:lnTo>
                  <a:lnTo>
                    <a:pt x="1229" y="601"/>
                  </a:lnTo>
                  <a:lnTo>
                    <a:pt x="1229" y="1229"/>
                  </a:lnTo>
                  <a:lnTo>
                    <a:pt x="1" y="1229"/>
                  </a:lnTo>
                  <a:lnTo>
                    <a:pt x="1" y="3087"/>
                  </a:lnTo>
                  <a:lnTo>
                    <a:pt x="1857" y="3087"/>
                  </a:lnTo>
                  <a:lnTo>
                    <a:pt x="1857" y="2486"/>
                  </a:lnTo>
                  <a:lnTo>
                    <a:pt x="628" y="2486"/>
                  </a:lnTo>
                  <a:lnTo>
                    <a:pt x="628" y="1858"/>
                  </a:lnTo>
                  <a:lnTo>
                    <a:pt x="1857" y="1858"/>
                  </a:lnTo>
                  <a:lnTo>
                    <a:pt x="1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0"/>
            <p:cNvSpPr/>
            <p:nvPr/>
          </p:nvSpPr>
          <p:spPr>
            <a:xfrm>
              <a:off x="4818090" y="1522116"/>
              <a:ext cx="74035" cy="108469"/>
            </a:xfrm>
            <a:custGeom>
              <a:avLst/>
              <a:gdLst/>
              <a:ahLst/>
              <a:cxnLst/>
              <a:rect l="l" t="t" r="r" b="b"/>
              <a:pathLst>
                <a:path w="2107" h="3087" extrusionOk="0">
                  <a:moveTo>
                    <a:pt x="721" y="1"/>
                  </a:moveTo>
                  <a:lnTo>
                    <a:pt x="1" y="706"/>
                  </a:lnTo>
                  <a:lnTo>
                    <a:pt x="446" y="1140"/>
                  </a:lnTo>
                  <a:lnTo>
                    <a:pt x="852" y="743"/>
                  </a:lnTo>
                  <a:lnTo>
                    <a:pt x="852" y="2457"/>
                  </a:lnTo>
                  <a:lnTo>
                    <a:pt x="251" y="2457"/>
                  </a:lnTo>
                  <a:lnTo>
                    <a:pt x="251" y="3087"/>
                  </a:lnTo>
                  <a:lnTo>
                    <a:pt x="2107" y="3087"/>
                  </a:lnTo>
                  <a:lnTo>
                    <a:pt x="2107" y="2457"/>
                  </a:lnTo>
                  <a:lnTo>
                    <a:pt x="1479" y="2457"/>
                  </a:lnTo>
                  <a:lnTo>
                    <a:pt x="14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0"/>
            <p:cNvSpPr/>
            <p:nvPr/>
          </p:nvSpPr>
          <p:spPr>
            <a:xfrm>
              <a:off x="4923750" y="1554724"/>
              <a:ext cx="109418" cy="151618"/>
            </a:xfrm>
            <a:custGeom>
              <a:avLst/>
              <a:gdLst/>
              <a:ahLst/>
              <a:cxnLst/>
              <a:rect l="l" t="t" r="r" b="b"/>
              <a:pathLst>
                <a:path w="3114" h="4315" extrusionOk="0">
                  <a:moveTo>
                    <a:pt x="2429" y="1229"/>
                  </a:moveTo>
                  <a:cubicBezTo>
                    <a:pt x="2301" y="1589"/>
                    <a:pt x="1959" y="1846"/>
                    <a:pt x="1558" y="1846"/>
                  </a:cubicBezTo>
                  <a:cubicBezTo>
                    <a:pt x="1155" y="1846"/>
                    <a:pt x="813" y="1589"/>
                    <a:pt x="685" y="1229"/>
                  </a:cubicBezTo>
                  <a:close/>
                  <a:moveTo>
                    <a:pt x="1556" y="2469"/>
                  </a:moveTo>
                  <a:cubicBezTo>
                    <a:pt x="1959" y="2469"/>
                    <a:pt x="2301" y="2728"/>
                    <a:pt x="2429" y="3086"/>
                  </a:cubicBezTo>
                  <a:lnTo>
                    <a:pt x="685" y="3086"/>
                  </a:lnTo>
                  <a:cubicBezTo>
                    <a:pt x="813" y="2728"/>
                    <a:pt x="1155" y="2469"/>
                    <a:pt x="1556" y="2469"/>
                  </a:cubicBezTo>
                  <a:close/>
                  <a:moveTo>
                    <a:pt x="1" y="1"/>
                  </a:moveTo>
                  <a:lnTo>
                    <a:pt x="1" y="862"/>
                  </a:lnTo>
                  <a:cubicBezTo>
                    <a:pt x="1" y="1375"/>
                    <a:pt x="248" y="1830"/>
                    <a:pt x="630" y="2117"/>
                  </a:cubicBezTo>
                  <a:cubicBezTo>
                    <a:pt x="248" y="2404"/>
                    <a:pt x="1" y="2860"/>
                    <a:pt x="1" y="3374"/>
                  </a:cubicBezTo>
                  <a:lnTo>
                    <a:pt x="1" y="4315"/>
                  </a:lnTo>
                  <a:lnTo>
                    <a:pt x="628" y="4315"/>
                  </a:lnTo>
                  <a:lnTo>
                    <a:pt x="628" y="3687"/>
                  </a:lnTo>
                  <a:lnTo>
                    <a:pt x="2486" y="3687"/>
                  </a:lnTo>
                  <a:lnTo>
                    <a:pt x="2486" y="4315"/>
                  </a:lnTo>
                  <a:lnTo>
                    <a:pt x="3113" y="4315"/>
                  </a:lnTo>
                  <a:lnTo>
                    <a:pt x="3113" y="3455"/>
                  </a:lnTo>
                  <a:cubicBezTo>
                    <a:pt x="3113" y="2942"/>
                    <a:pt x="2867" y="2486"/>
                    <a:pt x="2484" y="2199"/>
                  </a:cubicBezTo>
                  <a:cubicBezTo>
                    <a:pt x="2867" y="1913"/>
                    <a:pt x="3113" y="1457"/>
                    <a:pt x="3113" y="944"/>
                  </a:cubicBezTo>
                  <a:lnTo>
                    <a:pt x="3113" y="1"/>
                  </a:lnTo>
                  <a:lnTo>
                    <a:pt x="2486" y="1"/>
                  </a:lnTo>
                  <a:lnTo>
                    <a:pt x="2486" y="628"/>
                  </a:lnTo>
                  <a:lnTo>
                    <a:pt x="628" y="628"/>
                  </a:ln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0"/>
            <p:cNvSpPr/>
            <p:nvPr/>
          </p:nvSpPr>
          <p:spPr>
            <a:xfrm>
              <a:off x="4794231" y="1732382"/>
              <a:ext cx="130501" cy="158189"/>
            </a:xfrm>
            <a:custGeom>
              <a:avLst/>
              <a:gdLst/>
              <a:ahLst/>
              <a:cxnLst/>
              <a:rect l="l" t="t" r="r" b="b"/>
              <a:pathLst>
                <a:path w="3714" h="4502" extrusionOk="0">
                  <a:moveTo>
                    <a:pt x="662" y="1"/>
                  </a:moveTo>
                  <a:cubicBezTo>
                    <a:pt x="259" y="342"/>
                    <a:pt x="0" y="852"/>
                    <a:pt x="0" y="1420"/>
                  </a:cubicBezTo>
                  <a:lnTo>
                    <a:pt x="0" y="2162"/>
                  </a:lnTo>
                  <a:lnTo>
                    <a:pt x="629" y="2779"/>
                  </a:lnTo>
                  <a:lnTo>
                    <a:pt x="629" y="4501"/>
                  </a:lnTo>
                  <a:lnTo>
                    <a:pt x="3086" y="4501"/>
                  </a:lnTo>
                  <a:lnTo>
                    <a:pt x="3086" y="2779"/>
                  </a:lnTo>
                  <a:lnTo>
                    <a:pt x="3714" y="2162"/>
                  </a:lnTo>
                  <a:lnTo>
                    <a:pt x="3714" y="1420"/>
                  </a:lnTo>
                  <a:cubicBezTo>
                    <a:pt x="3714" y="852"/>
                    <a:pt x="3456" y="342"/>
                    <a:pt x="3052" y="1"/>
                  </a:cubicBezTo>
                  <a:cubicBezTo>
                    <a:pt x="2720" y="328"/>
                    <a:pt x="2288" y="492"/>
                    <a:pt x="1857" y="492"/>
                  </a:cubicBezTo>
                  <a:cubicBezTo>
                    <a:pt x="1426" y="492"/>
                    <a:pt x="994" y="329"/>
                    <a:pt x="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0"/>
            <p:cNvSpPr/>
            <p:nvPr/>
          </p:nvSpPr>
          <p:spPr>
            <a:xfrm>
              <a:off x="4821358" y="1652127"/>
              <a:ext cx="75827" cy="75932"/>
            </a:xfrm>
            <a:custGeom>
              <a:avLst/>
              <a:gdLst/>
              <a:ahLst/>
              <a:cxnLst/>
              <a:rect l="l" t="t" r="r" b="b"/>
              <a:pathLst>
                <a:path w="2158" h="2161" extrusionOk="0">
                  <a:moveTo>
                    <a:pt x="1078" y="1"/>
                  </a:moveTo>
                  <a:cubicBezTo>
                    <a:pt x="483" y="1"/>
                    <a:pt x="0" y="484"/>
                    <a:pt x="0" y="1080"/>
                  </a:cubicBezTo>
                  <a:cubicBezTo>
                    <a:pt x="0" y="1677"/>
                    <a:pt x="483" y="2160"/>
                    <a:pt x="1078" y="2160"/>
                  </a:cubicBezTo>
                  <a:cubicBezTo>
                    <a:pt x="1675" y="2160"/>
                    <a:pt x="2158" y="1677"/>
                    <a:pt x="2158" y="1080"/>
                  </a:cubicBezTo>
                  <a:cubicBezTo>
                    <a:pt x="2158" y="484"/>
                    <a:pt x="1675" y="1"/>
                    <a:pt x="1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0"/>
            <p:cNvSpPr/>
            <p:nvPr/>
          </p:nvSpPr>
          <p:spPr>
            <a:xfrm>
              <a:off x="5032187" y="1732382"/>
              <a:ext cx="130536" cy="158189"/>
            </a:xfrm>
            <a:custGeom>
              <a:avLst/>
              <a:gdLst/>
              <a:ahLst/>
              <a:cxnLst/>
              <a:rect l="l" t="t" r="r" b="b"/>
              <a:pathLst>
                <a:path w="3715" h="4502" extrusionOk="0">
                  <a:moveTo>
                    <a:pt x="662" y="1"/>
                  </a:moveTo>
                  <a:cubicBezTo>
                    <a:pt x="258" y="342"/>
                    <a:pt x="1" y="852"/>
                    <a:pt x="1" y="1420"/>
                  </a:cubicBezTo>
                  <a:lnTo>
                    <a:pt x="1" y="2162"/>
                  </a:lnTo>
                  <a:lnTo>
                    <a:pt x="628" y="2779"/>
                  </a:lnTo>
                  <a:lnTo>
                    <a:pt x="628" y="4501"/>
                  </a:lnTo>
                  <a:lnTo>
                    <a:pt x="3085" y="4501"/>
                  </a:lnTo>
                  <a:lnTo>
                    <a:pt x="3085" y="2779"/>
                  </a:lnTo>
                  <a:lnTo>
                    <a:pt x="3713" y="2162"/>
                  </a:lnTo>
                  <a:lnTo>
                    <a:pt x="3713" y="1420"/>
                  </a:lnTo>
                  <a:cubicBezTo>
                    <a:pt x="3714" y="852"/>
                    <a:pt x="3455" y="342"/>
                    <a:pt x="3051" y="1"/>
                  </a:cubicBezTo>
                  <a:cubicBezTo>
                    <a:pt x="2719" y="328"/>
                    <a:pt x="2287" y="492"/>
                    <a:pt x="1856" y="492"/>
                  </a:cubicBezTo>
                  <a:cubicBezTo>
                    <a:pt x="1425" y="492"/>
                    <a:pt x="994" y="329"/>
                    <a:pt x="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0"/>
            <p:cNvSpPr/>
            <p:nvPr/>
          </p:nvSpPr>
          <p:spPr>
            <a:xfrm>
              <a:off x="5059735" y="1652127"/>
              <a:ext cx="75862" cy="75932"/>
            </a:xfrm>
            <a:custGeom>
              <a:avLst/>
              <a:gdLst/>
              <a:ahLst/>
              <a:cxnLst/>
              <a:rect l="l" t="t" r="r" b="b"/>
              <a:pathLst>
                <a:path w="2159" h="2161" extrusionOk="0">
                  <a:moveTo>
                    <a:pt x="1079" y="1"/>
                  </a:moveTo>
                  <a:cubicBezTo>
                    <a:pt x="484" y="1"/>
                    <a:pt x="0" y="484"/>
                    <a:pt x="0" y="1080"/>
                  </a:cubicBezTo>
                  <a:cubicBezTo>
                    <a:pt x="0" y="1677"/>
                    <a:pt x="484" y="2160"/>
                    <a:pt x="1079" y="2160"/>
                  </a:cubicBezTo>
                  <a:cubicBezTo>
                    <a:pt x="1675" y="2160"/>
                    <a:pt x="2158" y="1677"/>
                    <a:pt x="2158" y="1080"/>
                  </a:cubicBezTo>
                  <a:cubicBezTo>
                    <a:pt x="2158" y="484"/>
                    <a:pt x="1675"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7" name="Google Shape;2707;p50"/>
          <p:cNvGrpSpPr/>
          <p:nvPr/>
        </p:nvGrpSpPr>
        <p:grpSpPr>
          <a:xfrm>
            <a:off x="3979413" y="1522116"/>
            <a:ext cx="368417" cy="368458"/>
            <a:chOff x="3979413" y="1522116"/>
            <a:chExt cx="368417" cy="368458"/>
          </a:xfrm>
        </p:grpSpPr>
        <p:sp>
          <p:nvSpPr>
            <p:cNvPr id="2708" name="Google Shape;2708;p50"/>
            <p:cNvSpPr/>
            <p:nvPr/>
          </p:nvSpPr>
          <p:spPr>
            <a:xfrm>
              <a:off x="4065712" y="1576790"/>
              <a:ext cx="108469" cy="43254"/>
            </a:xfrm>
            <a:custGeom>
              <a:avLst/>
              <a:gdLst/>
              <a:ahLst/>
              <a:cxnLst/>
              <a:rect l="l" t="t" r="r" b="b"/>
              <a:pathLst>
                <a:path w="3087" h="1231" extrusionOk="0">
                  <a:moveTo>
                    <a:pt x="1" y="0"/>
                  </a:moveTo>
                  <a:lnTo>
                    <a:pt x="1" y="1230"/>
                  </a:lnTo>
                  <a:lnTo>
                    <a:pt x="3087" y="1230"/>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0"/>
            <p:cNvSpPr/>
            <p:nvPr/>
          </p:nvSpPr>
          <p:spPr>
            <a:xfrm>
              <a:off x="4001445" y="1522116"/>
              <a:ext cx="346385" cy="303237"/>
            </a:xfrm>
            <a:custGeom>
              <a:avLst/>
              <a:gdLst/>
              <a:ahLst/>
              <a:cxnLst/>
              <a:rect l="l" t="t" r="r" b="b"/>
              <a:pathLst>
                <a:path w="9858" h="8630" extrusionOk="0">
                  <a:moveTo>
                    <a:pt x="8629" y="2034"/>
                  </a:moveTo>
                  <a:cubicBezTo>
                    <a:pt x="8986" y="2248"/>
                    <a:pt x="9231" y="2633"/>
                    <a:pt x="9245" y="3087"/>
                  </a:cubicBezTo>
                  <a:lnTo>
                    <a:pt x="8937" y="3087"/>
                  </a:lnTo>
                  <a:cubicBezTo>
                    <a:pt x="8767" y="3087"/>
                    <a:pt x="8629" y="2948"/>
                    <a:pt x="8629" y="2777"/>
                  </a:cubicBezTo>
                  <a:lnTo>
                    <a:pt x="8629" y="2034"/>
                  </a:lnTo>
                  <a:close/>
                  <a:moveTo>
                    <a:pt x="5543" y="957"/>
                  </a:moveTo>
                  <a:lnTo>
                    <a:pt x="5543" y="3414"/>
                  </a:lnTo>
                  <a:lnTo>
                    <a:pt x="1229" y="3414"/>
                  </a:lnTo>
                  <a:lnTo>
                    <a:pt x="1229" y="957"/>
                  </a:lnTo>
                  <a:close/>
                  <a:moveTo>
                    <a:pt x="1858" y="4014"/>
                  </a:moveTo>
                  <a:lnTo>
                    <a:pt x="1858" y="4642"/>
                  </a:lnTo>
                  <a:lnTo>
                    <a:pt x="1229" y="4642"/>
                  </a:lnTo>
                  <a:lnTo>
                    <a:pt x="1229" y="4014"/>
                  </a:lnTo>
                  <a:close/>
                  <a:moveTo>
                    <a:pt x="3087" y="4014"/>
                  </a:moveTo>
                  <a:lnTo>
                    <a:pt x="3087" y="4642"/>
                  </a:lnTo>
                  <a:lnTo>
                    <a:pt x="2459" y="4642"/>
                  </a:lnTo>
                  <a:lnTo>
                    <a:pt x="2459" y="4014"/>
                  </a:lnTo>
                  <a:close/>
                  <a:moveTo>
                    <a:pt x="4315" y="4014"/>
                  </a:moveTo>
                  <a:lnTo>
                    <a:pt x="4315" y="4642"/>
                  </a:lnTo>
                  <a:lnTo>
                    <a:pt x="3687" y="4642"/>
                  </a:lnTo>
                  <a:lnTo>
                    <a:pt x="3687" y="4014"/>
                  </a:lnTo>
                  <a:close/>
                  <a:moveTo>
                    <a:pt x="5543" y="4014"/>
                  </a:moveTo>
                  <a:lnTo>
                    <a:pt x="5543" y="4642"/>
                  </a:lnTo>
                  <a:lnTo>
                    <a:pt x="4916" y="4642"/>
                  </a:lnTo>
                  <a:lnTo>
                    <a:pt x="4916" y="4014"/>
                  </a:lnTo>
                  <a:close/>
                  <a:moveTo>
                    <a:pt x="3060" y="5252"/>
                  </a:moveTo>
                  <a:lnTo>
                    <a:pt x="5408" y="6531"/>
                  </a:lnTo>
                  <a:lnTo>
                    <a:pt x="5108" y="7082"/>
                  </a:lnTo>
                  <a:lnTo>
                    <a:pt x="3687" y="6309"/>
                  </a:lnTo>
                  <a:lnTo>
                    <a:pt x="3687" y="7732"/>
                  </a:lnTo>
                  <a:lnTo>
                    <a:pt x="1339" y="6453"/>
                  </a:lnTo>
                  <a:lnTo>
                    <a:pt x="1640" y="5902"/>
                  </a:lnTo>
                  <a:lnTo>
                    <a:pt x="3060" y="6675"/>
                  </a:lnTo>
                  <a:lnTo>
                    <a:pt x="3060" y="5252"/>
                  </a:lnTo>
                  <a:close/>
                  <a:moveTo>
                    <a:pt x="1" y="1"/>
                  </a:moveTo>
                  <a:lnTo>
                    <a:pt x="1" y="8629"/>
                  </a:lnTo>
                  <a:lnTo>
                    <a:pt x="6772" y="8629"/>
                  </a:lnTo>
                  <a:lnTo>
                    <a:pt x="6772" y="5844"/>
                  </a:lnTo>
                  <a:lnTo>
                    <a:pt x="7311" y="5844"/>
                  </a:lnTo>
                  <a:cubicBezTo>
                    <a:pt x="7527" y="5844"/>
                    <a:pt x="7701" y="6018"/>
                    <a:pt x="7701" y="6232"/>
                  </a:cubicBezTo>
                  <a:lnTo>
                    <a:pt x="7701" y="7331"/>
                  </a:lnTo>
                  <a:cubicBezTo>
                    <a:pt x="7701" y="7651"/>
                    <a:pt x="7865" y="7952"/>
                    <a:pt x="8140" y="8118"/>
                  </a:cubicBezTo>
                  <a:cubicBezTo>
                    <a:pt x="8356" y="8248"/>
                    <a:pt x="8574" y="8305"/>
                    <a:pt x="8779" y="8305"/>
                  </a:cubicBezTo>
                  <a:cubicBezTo>
                    <a:pt x="9374" y="8305"/>
                    <a:pt x="9857" y="7822"/>
                    <a:pt x="9857" y="7228"/>
                  </a:cubicBezTo>
                  <a:lnTo>
                    <a:pt x="9857" y="3112"/>
                  </a:lnTo>
                  <a:cubicBezTo>
                    <a:pt x="9857" y="2072"/>
                    <a:pt x="9014" y="1229"/>
                    <a:pt x="7972" y="1229"/>
                  </a:cubicBezTo>
                  <a:lnTo>
                    <a:pt x="7372" y="1229"/>
                  </a:lnTo>
                  <a:lnTo>
                    <a:pt x="7372" y="1843"/>
                  </a:lnTo>
                  <a:cubicBezTo>
                    <a:pt x="7715" y="1844"/>
                    <a:pt x="7855" y="1844"/>
                    <a:pt x="7919" y="1844"/>
                  </a:cubicBezTo>
                  <a:cubicBezTo>
                    <a:pt x="7983" y="1844"/>
                    <a:pt x="7969" y="1844"/>
                    <a:pt x="8002" y="1845"/>
                  </a:cubicBezTo>
                  <a:lnTo>
                    <a:pt x="8002" y="2762"/>
                  </a:lnTo>
                  <a:cubicBezTo>
                    <a:pt x="8002" y="3272"/>
                    <a:pt x="8415" y="3687"/>
                    <a:pt x="8927" y="3687"/>
                  </a:cubicBezTo>
                  <a:lnTo>
                    <a:pt x="9230" y="3687"/>
                  </a:lnTo>
                  <a:lnTo>
                    <a:pt x="9230" y="7359"/>
                  </a:lnTo>
                  <a:cubicBezTo>
                    <a:pt x="9230" y="7441"/>
                    <a:pt x="9178" y="7551"/>
                    <a:pt x="9112" y="7601"/>
                  </a:cubicBezTo>
                  <a:cubicBezTo>
                    <a:pt x="8997" y="7694"/>
                    <a:pt x="8877" y="7733"/>
                    <a:pt x="8766" y="7733"/>
                  </a:cubicBezTo>
                  <a:cubicBezTo>
                    <a:pt x="8510" y="7733"/>
                    <a:pt x="8302" y="7524"/>
                    <a:pt x="8302" y="7267"/>
                  </a:cubicBezTo>
                  <a:lnTo>
                    <a:pt x="8302" y="5946"/>
                  </a:lnTo>
                  <a:cubicBezTo>
                    <a:pt x="8302" y="5558"/>
                    <a:pt x="7987" y="5243"/>
                    <a:pt x="7599" y="5243"/>
                  </a:cubicBezTo>
                  <a:lnTo>
                    <a:pt x="6772" y="5243"/>
                  </a:lnTo>
                  <a:lnTo>
                    <a:pt x="67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0"/>
            <p:cNvSpPr/>
            <p:nvPr/>
          </p:nvSpPr>
          <p:spPr>
            <a:xfrm>
              <a:off x="3979413" y="1847354"/>
              <a:ext cx="282084" cy="43219"/>
            </a:xfrm>
            <a:custGeom>
              <a:avLst/>
              <a:gdLst/>
              <a:ahLst/>
              <a:cxnLst/>
              <a:rect l="l" t="t" r="r" b="b"/>
              <a:pathLst>
                <a:path w="8028" h="1230" extrusionOk="0">
                  <a:moveTo>
                    <a:pt x="0" y="1"/>
                  </a:moveTo>
                  <a:lnTo>
                    <a:pt x="0" y="1229"/>
                  </a:lnTo>
                  <a:lnTo>
                    <a:pt x="8028" y="1229"/>
                  </a:lnTo>
                  <a:lnTo>
                    <a:pt x="80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50"/>
          <p:cNvGrpSpPr/>
          <p:nvPr/>
        </p:nvGrpSpPr>
        <p:grpSpPr>
          <a:xfrm>
            <a:off x="2349636" y="1522080"/>
            <a:ext cx="368562" cy="368527"/>
            <a:chOff x="2349636" y="1522080"/>
            <a:chExt cx="368562" cy="368527"/>
          </a:xfrm>
        </p:grpSpPr>
        <p:sp>
          <p:nvSpPr>
            <p:cNvPr id="2712" name="Google Shape;2712;p50"/>
            <p:cNvSpPr/>
            <p:nvPr/>
          </p:nvSpPr>
          <p:spPr>
            <a:xfrm>
              <a:off x="2349706" y="1608485"/>
              <a:ext cx="368417" cy="282119"/>
            </a:xfrm>
            <a:custGeom>
              <a:avLst/>
              <a:gdLst/>
              <a:ahLst/>
              <a:cxnLst/>
              <a:rect l="l" t="t" r="r" b="b"/>
              <a:pathLst>
                <a:path w="10485" h="8029" extrusionOk="0">
                  <a:moveTo>
                    <a:pt x="4315" y="1229"/>
                  </a:moveTo>
                  <a:lnTo>
                    <a:pt x="4315" y="1857"/>
                  </a:lnTo>
                  <a:lnTo>
                    <a:pt x="3687" y="1857"/>
                  </a:lnTo>
                  <a:lnTo>
                    <a:pt x="3687" y="1229"/>
                  </a:lnTo>
                  <a:close/>
                  <a:moveTo>
                    <a:pt x="5543" y="1229"/>
                  </a:moveTo>
                  <a:lnTo>
                    <a:pt x="5543" y="1857"/>
                  </a:lnTo>
                  <a:lnTo>
                    <a:pt x="4915" y="1857"/>
                  </a:lnTo>
                  <a:lnTo>
                    <a:pt x="4915" y="1229"/>
                  </a:lnTo>
                  <a:close/>
                  <a:moveTo>
                    <a:pt x="6800" y="1229"/>
                  </a:moveTo>
                  <a:lnTo>
                    <a:pt x="6800" y="1857"/>
                  </a:lnTo>
                  <a:lnTo>
                    <a:pt x="6171" y="1857"/>
                  </a:lnTo>
                  <a:lnTo>
                    <a:pt x="6171" y="1229"/>
                  </a:lnTo>
                  <a:close/>
                  <a:moveTo>
                    <a:pt x="9256" y="6171"/>
                  </a:moveTo>
                  <a:lnTo>
                    <a:pt x="9256" y="6800"/>
                  </a:lnTo>
                  <a:lnTo>
                    <a:pt x="6800" y="6800"/>
                  </a:lnTo>
                  <a:lnTo>
                    <a:pt x="6800" y="6171"/>
                  </a:lnTo>
                  <a:close/>
                  <a:moveTo>
                    <a:pt x="3074" y="1"/>
                  </a:moveTo>
                  <a:cubicBezTo>
                    <a:pt x="2734" y="1"/>
                    <a:pt x="2457" y="278"/>
                    <a:pt x="2457" y="618"/>
                  </a:cubicBezTo>
                  <a:lnTo>
                    <a:pt x="2457" y="1229"/>
                  </a:lnTo>
                  <a:lnTo>
                    <a:pt x="601" y="1229"/>
                  </a:lnTo>
                  <a:lnTo>
                    <a:pt x="601" y="3714"/>
                  </a:lnTo>
                  <a:lnTo>
                    <a:pt x="0" y="3714"/>
                  </a:lnTo>
                  <a:lnTo>
                    <a:pt x="0" y="4342"/>
                  </a:lnTo>
                  <a:lnTo>
                    <a:pt x="2288" y="4342"/>
                  </a:lnTo>
                  <a:lnTo>
                    <a:pt x="1987" y="3714"/>
                  </a:lnTo>
                  <a:lnTo>
                    <a:pt x="1229" y="3714"/>
                  </a:lnTo>
                  <a:lnTo>
                    <a:pt x="1229" y="1857"/>
                  </a:lnTo>
                  <a:lnTo>
                    <a:pt x="2457" y="1857"/>
                  </a:lnTo>
                  <a:lnTo>
                    <a:pt x="2457" y="2470"/>
                  </a:lnTo>
                  <a:cubicBezTo>
                    <a:pt x="2457" y="2810"/>
                    <a:pt x="2734" y="3087"/>
                    <a:pt x="3074" y="3087"/>
                  </a:cubicBezTo>
                  <a:lnTo>
                    <a:pt x="7384" y="3087"/>
                  </a:lnTo>
                  <a:cubicBezTo>
                    <a:pt x="7725" y="3087"/>
                    <a:pt x="8001" y="2810"/>
                    <a:pt x="8001" y="2470"/>
                  </a:cubicBezTo>
                  <a:lnTo>
                    <a:pt x="8001" y="1857"/>
                  </a:lnTo>
                  <a:lnTo>
                    <a:pt x="9256" y="1857"/>
                  </a:lnTo>
                  <a:lnTo>
                    <a:pt x="9256" y="4943"/>
                  </a:lnTo>
                  <a:lnTo>
                    <a:pt x="5543" y="4943"/>
                  </a:lnTo>
                  <a:lnTo>
                    <a:pt x="5543" y="8029"/>
                  </a:lnTo>
                  <a:lnTo>
                    <a:pt x="10485" y="8029"/>
                  </a:lnTo>
                  <a:lnTo>
                    <a:pt x="10485" y="4943"/>
                  </a:lnTo>
                  <a:lnTo>
                    <a:pt x="9857" y="4943"/>
                  </a:lnTo>
                  <a:lnTo>
                    <a:pt x="9857" y="1229"/>
                  </a:lnTo>
                  <a:lnTo>
                    <a:pt x="8028" y="1229"/>
                  </a:lnTo>
                  <a:lnTo>
                    <a:pt x="8028" y="618"/>
                  </a:lnTo>
                  <a:cubicBezTo>
                    <a:pt x="8028" y="278"/>
                    <a:pt x="7751" y="1"/>
                    <a:pt x="7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0"/>
            <p:cNvSpPr/>
            <p:nvPr/>
          </p:nvSpPr>
          <p:spPr>
            <a:xfrm>
              <a:off x="2642337" y="1565441"/>
              <a:ext cx="32537" cy="32537"/>
            </a:xfrm>
            <a:custGeom>
              <a:avLst/>
              <a:gdLst/>
              <a:ahLst/>
              <a:cxnLst/>
              <a:rect l="l" t="t" r="r" b="b"/>
              <a:pathLst>
                <a:path w="926" h="926" extrusionOk="0">
                  <a:moveTo>
                    <a:pt x="0" y="1"/>
                  </a:moveTo>
                  <a:lnTo>
                    <a:pt x="0" y="618"/>
                  </a:lnTo>
                  <a:cubicBezTo>
                    <a:pt x="170" y="618"/>
                    <a:pt x="308" y="756"/>
                    <a:pt x="308" y="926"/>
                  </a:cubicBezTo>
                  <a:lnTo>
                    <a:pt x="925" y="926"/>
                  </a:lnTo>
                  <a:cubicBezTo>
                    <a:pt x="925" y="415"/>
                    <a:pt x="51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0"/>
            <p:cNvSpPr/>
            <p:nvPr/>
          </p:nvSpPr>
          <p:spPr>
            <a:xfrm>
              <a:off x="2642337" y="1522080"/>
              <a:ext cx="75862" cy="75897"/>
            </a:xfrm>
            <a:custGeom>
              <a:avLst/>
              <a:gdLst/>
              <a:ahLst/>
              <a:cxnLst/>
              <a:rect l="l" t="t" r="r" b="b"/>
              <a:pathLst>
                <a:path w="2159" h="2160" extrusionOk="0">
                  <a:moveTo>
                    <a:pt x="0" y="0"/>
                  </a:moveTo>
                  <a:lnTo>
                    <a:pt x="0" y="617"/>
                  </a:lnTo>
                  <a:cubicBezTo>
                    <a:pt x="850" y="617"/>
                    <a:pt x="1543" y="1309"/>
                    <a:pt x="1543" y="2160"/>
                  </a:cubicBezTo>
                  <a:lnTo>
                    <a:pt x="2158" y="2160"/>
                  </a:lnTo>
                  <a:cubicBezTo>
                    <a:pt x="2158" y="970"/>
                    <a:pt x="119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0"/>
            <p:cNvSpPr/>
            <p:nvPr/>
          </p:nvSpPr>
          <p:spPr>
            <a:xfrm>
              <a:off x="2392962" y="1565441"/>
              <a:ext cx="32537" cy="32537"/>
            </a:xfrm>
            <a:custGeom>
              <a:avLst/>
              <a:gdLst/>
              <a:ahLst/>
              <a:cxnLst/>
              <a:rect l="l" t="t" r="r" b="b"/>
              <a:pathLst>
                <a:path w="926" h="926" extrusionOk="0">
                  <a:moveTo>
                    <a:pt x="926" y="1"/>
                  </a:moveTo>
                  <a:cubicBezTo>
                    <a:pt x="416" y="1"/>
                    <a:pt x="1" y="415"/>
                    <a:pt x="1" y="926"/>
                  </a:cubicBezTo>
                  <a:lnTo>
                    <a:pt x="618" y="926"/>
                  </a:lnTo>
                  <a:cubicBezTo>
                    <a:pt x="618" y="755"/>
                    <a:pt x="756" y="618"/>
                    <a:pt x="926" y="618"/>
                  </a:cubicBezTo>
                  <a:lnTo>
                    <a:pt x="9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0"/>
            <p:cNvSpPr/>
            <p:nvPr/>
          </p:nvSpPr>
          <p:spPr>
            <a:xfrm>
              <a:off x="2349636" y="1522080"/>
              <a:ext cx="75862" cy="75897"/>
            </a:xfrm>
            <a:custGeom>
              <a:avLst/>
              <a:gdLst/>
              <a:ahLst/>
              <a:cxnLst/>
              <a:rect l="l" t="t" r="r" b="b"/>
              <a:pathLst>
                <a:path w="2159" h="2160" extrusionOk="0">
                  <a:moveTo>
                    <a:pt x="2159" y="0"/>
                  </a:moveTo>
                  <a:cubicBezTo>
                    <a:pt x="969" y="0"/>
                    <a:pt x="1" y="970"/>
                    <a:pt x="1" y="2160"/>
                  </a:cubicBezTo>
                  <a:lnTo>
                    <a:pt x="618" y="2160"/>
                  </a:lnTo>
                  <a:cubicBezTo>
                    <a:pt x="618" y="1309"/>
                    <a:pt x="1310" y="617"/>
                    <a:pt x="2159" y="617"/>
                  </a:cubicBezTo>
                  <a:lnTo>
                    <a:pt x="21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0"/>
            <p:cNvSpPr/>
            <p:nvPr/>
          </p:nvSpPr>
          <p:spPr>
            <a:xfrm>
              <a:off x="2349706" y="1782138"/>
              <a:ext cx="173685" cy="108469"/>
            </a:xfrm>
            <a:custGeom>
              <a:avLst/>
              <a:gdLst/>
              <a:ahLst/>
              <a:cxnLst/>
              <a:rect l="l" t="t" r="r" b="b"/>
              <a:pathLst>
                <a:path w="4943" h="3087" extrusionOk="0">
                  <a:moveTo>
                    <a:pt x="3687" y="1229"/>
                  </a:moveTo>
                  <a:lnTo>
                    <a:pt x="3687" y="1857"/>
                  </a:lnTo>
                  <a:lnTo>
                    <a:pt x="1229" y="1857"/>
                  </a:lnTo>
                  <a:lnTo>
                    <a:pt x="1229" y="1229"/>
                  </a:lnTo>
                  <a:close/>
                  <a:moveTo>
                    <a:pt x="0" y="1"/>
                  </a:moveTo>
                  <a:lnTo>
                    <a:pt x="0" y="3087"/>
                  </a:lnTo>
                  <a:lnTo>
                    <a:pt x="4942" y="3087"/>
                  </a:lnTo>
                  <a:lnTo>
                    <a:pt x="49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0"/>
            <p:cNvSpPr/>
            <p:nvPr/>
          </p:nvSpPr>
          <p:spPr>
            <a:xfrm>
              <a:off x="2544442" y="1738988"/>
              <a:ext cx="84119" cy="22066"/>
            </a:xfrm>
            <a:custGeom>
              <a:avLst/>
              <a:gdLst/>
              <a:ahLst/>
              <a:cxnLst/>
              <a:rect l="l" t="t" r="r" b="b"/>
              <a:pathLst>
                <a:path w="2394" h="628" extrusionOk="0">
                  <a:moveTo>
                    <a:pt x="1" y="0"/>
                  </a:moveTo>
                  <a:lnTo>
                    <a:pt x="1" y="628"/>
                  </a:lnTo>
                  <a:lnTo>
                    <a:pt x="2394" y="628"/>
                  </a:lnTo>
                  <a:lnTo>
                    <a:pt x="2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9" name="Google Shape;2719;p50"/>
          <p:cNvGrpSpPr/>
          <p:nvPr/>
        </p:nvGrpSpPr>
        <p:grpSpPr>
          <a:xfrm>
            <a:off x="3164525" y="1522116"/>
            <a:ext cx="368492" cy="368455"/>
            <a:chOff x="3164525" y="1522116"/>
            <a:chExt cx="368492" cy="368455"/>
          </a:xfrm>
        </p:grpSpPr>
        <p:sp>
          <p:nvSpPr>
            <p:cNvPr id="2720" name="Google Shape;2720;p50"/>
            <p:cNvSpPr/>
            <p:nvPr/>
          </p:nvSpPr>
          <p:spPr>
            <a:xfrm>
              <a:off x="3290706" y="1587191"/>
              <a:ext cx="116165" cy="43395"/>
            </a:xfrm>
            <a:custGeom>
              <a:avLst/>
              <a:gdLst/>
              <a:ahLst/>
              <a:cxnLst/>
              <a:rect l="l" t="t" r="r" b="b"/>
              <a:pathLst>
                <a:path w="3306" h="1235" extrusionOk="0">
                  <a:moveTo>
                    <a:pt x="1653" y="1"/>
                  </a:moveTo>
                  <a:cubicBezTo>
                    <a:pt x="1062" y="1"/>
                    <a:pt x="471" y="212"/>
                    <a:pt x="1" y="637"/>
                  </a:cubicBezTo>
                  <a:lnTo>
                    <a:pt x="600" y="1235"/>
                  </a:lnTo>
                  <a:lnTo>
                    <a:pt x="2705" y="1235"/>
                  </a:lnTo>
                  <a:lnTo>
                    <a:pt x="3305" y="638"/>
                  </a:lnTo>
                  <a:cubicBezTo>
                    <a:pt x="2836" y="213"/>
                    <a:pt x="2244"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0"/>
            <p:cNvSpPr/>
            <p:nvPr/>
          </p:nvSpPr>
          <p:spPr>
            <a:xfrm>
              <a:off x="3243726" y="1522116"/>
              <a:ext cx="210052" cy="72945"/>
            </a:xfrm>
            <a:custGeom>
              <a:avLst/>
              <a:gdLst/>
              <a:ahLst/>
              <a:cxnLst/>
              <a:rect l="l" t="t" r="r" b="b"/>
              <a:pathLst>
                <a:path w="5978" h="2076" extrusionOk="0">
                  <a:moveTo>
                    <a:pt x="2990" y="1"/>
                  </a:moveTo>
                  <a:cubicBezTo>
                    <a:pt x="1913" y="1"/>
                    <a:pt x="837" y="401"/>
                    <a:pt x="1" y="1202"/>
                  </a:cubicBezTo>
                  <a:lnTo>
                    <a:pt x="874" y="2075"/>
                  </a:lnTo>
                  <a:cubicBezTo>
                    <a:pt x="1467" y="1515"/>
                    <a:pt x="2228" y="1234"/>
                    <a:pt x="2989" y="1234"/>
                  </a:cubicBezTo>
                  <a:cubicBezTo>
                    <a:pt x="3750" y="1234"/>
                    <a:pt x="4510" y="1514"/>
                    <a:pt x="5105" y="2075"/>
                  </a:cubicBezTo>
                  <a:lnTo>
                    <a:pt x="5978" y="1202"/>
                  </a:lnTo>
                  <a:cubicBezTo>
                    <a:pt x="5143" y="401"/>
                    <a:pt x="4067" y="1"/>
                    <a:pt x="2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0"/>
            <p:cNvSpPr/>
            <p:nvPr/>
          </p:nvSpPr>
          <p:spPr>
            <a:xfrm>
              <a:off x="3164525" y="1684278"/>
              <a:ext cx="231310" cy="206292"/>
            </a:xfrm>
            <a:custGeom>
              <a:avLst/>
              <a:gdLst/>
              <a:ahLst/>
              <a:cxnLst/>
              <a:rect l="l" t="t" r="r" b="b"/>
              <a:pathLst>
                <a:path w="6583" h="5871" extrusionOk="0">
                  <a:moveTo>
                    <a:pt x="1599" y="0"/>
                  </a:moveTo>
                  <a:cubicBezTo>
                    <a:pt x="1134" y="0"/>
                    <a:pt x="830" y="54"/>
                    <a:pt x="470" y="159"/>
                  </a:cubicBezTo>
                  <a:cubicBezTo>
                    <a:pt x="191" y="241"/>
                    <a:pt x="0" y="497"/>
                    <a:pt x="0" y="786"/>
                  </a:cubicBezTo>
                  <a:lnTo>
                    <a:pt x="0" y="2157"/>
                  </a:lnTo>
                  <a:lnTo>
                    <a:pt x="930" y="2157"/>
                  </a:lnTo>
                  <a:lnTo>
                    <a:pt x="930" y="2786"/>
                  </a:lnTo>
                  <a:lnTo>
                    <a:pt x="0" y="2786"/>
                  </a:lnTo>
                  <a:lnTo>
                    <a:pt x="0" y="3699"/>
                  </a:lnTo>
                  <a:cubicBezTo>
                    <a:pt x="0" y="3882"/>
                    <a:pt x="119" y="4044"/>
                    <a:pt x="295" y="4100"/>
                  </a:cubicBezTo>
                  <a:cubicBezTo>
                    <a:pt x="627" y="4207"/>
                    <a:pt x="891" y="4274"/>
                    <a:pt x="1230" y="4301"/>
                  </a:cubicBezTo>
                  <a:lnTo>
                    <a:pt x="1230" y="5074"/>
                  </a:lnTo>
                  <a:cubicBezTo>
                    <a:pt x="1230" y="5515"/>
                    <a:pt x="1586" y="5870"/>
                    <a:pt x="2026" y="5870"/>
                  </a:cubicBezTo>
                  <a:lnTo>
                    <a:pt x="5683" y="5870"/>
                  </a:lnTo>
                  <a:cubicBezTo>
                    <a:pt x="5838" y="5870"/>
                    <a:pt x="5985" y="5802"/>
                    <a:pt x="6080" y="5678"/>
                  </a:cubicBezTo>
                  <a:cubicBezTo>
                    <a:pt x="6583" y="5033"/>
                    <a:pt x="6139" y="4315"/>
                    <a:pt x="5530" y="4315"/>
                  </a:cubicBezTo>
                  <a:lnTo>
                    <a:pt x="4936" y="4315"/>
                  </a:lnTo>
                  <a:cubicBezTo>
                    <a:pt x="4447" y="4315"/>
                    <a:pt x="4081" y="4762"/>
                    <a:pt x="4178" y="5242"/>
                  </a:cubicBezTo>
                  <a:lnTo>
                    <a:pt x="2475" y="5242"/>
                  </a:lnTo>
                  <a:cubicBezTo>
                    <a:pt x="2135" y="5242"/>
                    <a:pt x="1858" y="4966"/>
                    <a:pt x="1858" y="4625"/>
                  </a:cubicBezTo>
                  <a:lnTo>
                    <a:pt x="1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0"/>
            <p:cNvSpPr/>
            <p:nvPr/>
          </p:nvSpPr>
          <p:spPr>
            <a:xfrm>
              <a:off x="3250894" y="1685156"/>
              <a:ext cx="22101" cy="150740"/>
            </a:xfrm>
            <a:custGeom>
              <a:avLst/>
              <a:gdLst/>
              <a:ahLst/>
              <a:cxnLst/>
              <a:rect l="l" t="t" r="r" b="b"/>
              <a:pathLst>
                <a:path w="629" h="4290" extrusionOk="0">
                  <a:moveTo>
                    <a:pt x="1" y="1"/>
                  </a:moveTo>
                  <a:lnTo>
                    <a:pt x="1" y="4290"/>
                  </a:lnTo>
                  <a:cubicBezTo>
                    <a:pt x="367" y="4160"/>
                    <a:pt x="628" y="3811"/>
                    <a:pt x="628" y="3400"/>
                  </a:cubicBezTo>
                  <a:lnTo>
                    <a:pt x="628" y="888"/>
                  </a:lnTo>
                  <a:cubicBezTo>
                    <a:pt x="628" y="479"/>
                    <a:pt x="367" y="13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0"/>
            <p:cNvSpPr/>
            <p:nvPr/>
          </p:nvSpPr>
          <p:spPr>
            <a:xfrm>
              <a:off x="3467696" y="1684278"/>
              <a:ext cx="65321" cy="151618"/>
            </a:xfrm>
            <a:custGeom>
              <a:avLst/>
              <a:gdLst/>
              <a:ahLst/>
              <a:cxnLst/>
              <a:rect l="l" t="t" r="r" b="b"/>
              <a:pathLst>
                <a:path w="1859" h="4315" extrusionOk="0">
                  <a:moveTo>
                    <a:pt x="1" y="0"/>
                  </a:moveTo>
                  <a:lnTo>
                    <a:pt x="1" y="4315"/>
                  </a:lnTo>
                  <a:lnTo>
                    <a:pt x="261" y="4315"/>
                  </a:lnTo>
                  <a:cubicBezTo>
                    <a:pt x="725" y="4315"/>
                    <a:pt x="1029" y="4261"/>
                    <a:pt x="1388" y="4155"/>
                  </a:cubicBezTo>
                  <a:cubicBezTo>
                    <a:pt x="1668" y="4074"/>
                    <a:pt x="1858" y="3818"/>
                    <a:pt x="1858" y="3529"/>
                  </a:cubicBezTo>
                  <a:lnTo>
                    <a:pt x="1858" y="2786"/>
                  </a:lnTo>
                  <a:lnTo>
                    <a:pt x="930" y="2786"/>
                  </a:lnTo>
                  <a:lnTo>
                    <a:pt x="930" y="2157"/>
                  </a:lnTo>
                  <a:lnTo>
                    <a:pt x="1858" y="2157"/>
                  </a:lnTo>
                  <a:lnTo>
                    <a:pt x="1858" y="786"/>
                  </a:lnTo>
                  <a:cubicBezTo>
                    <a:pt x="1858" y="496"/>
                    <a:pt x="1668" y="240"/>
                    <a:pt x="1388" y="159"/>
                  </a:cubicBezTo>
                  <a:cubicBezTo>
                    <a:pt x="1029" y="54"/>
                    <a:pt x="725"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0"/>
            <p:cNvSpPr/>
            <p:nvPr/>
          </p:nvSpPr>
          <p:spPr>
            <a:xfrm>
              <a:off x="3424547" y="1685156"/>
              <a:ext cx="22101" cy="150740"/>
            </a:xfrm>
            <a:custGeom>
              <a:avLst/>
              <a:gdLst/>
              <a:ahLst/>
              <a:cxnLst/>
              <a:rect l="l" t="t" r="r" b="b"/>
              <a:pathLst>
                <a:path w="629" h="4290" extrusionOk="0">
                  <a:moveTo>
                    <a:pt x="628" y="1"/>
                  </a:moveTo>
                  <a:cubicBezTo>
                    <a:pt x="262" y="130"/>
                    <a:pt x="1" y="479"/>
                    <a:pt x="1" y="888"/>
                  </a:cubicBezTo>
                  <a:lnTo>
                    <a:pt x="1" y="3400"/>
                  </a:lnTo>
                  <a:cubicBezTo>
                    <a:pt x="1" y="3811"/>
                    <a:pt x="262" y="4160"/>
                    <a:pt x="628" y="4290"/>
                  </a:cubicBezTo>
                  <a:lnTo>
                    <a:pt x="6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0"/>
            <p:cNvSpPr/>
            <p:nvPr/>
          </p:nvSpPr>
          <p:spPr>
            <a:xfrm>
              <a:off x="3197449" y="1580585"/>
              <a:ext cx="62791" cy="82608"/>
            </a:xfrm>
            <a:custGeom>
              <a:avLst/>
              <a:gdLst/>
              <a:ahLst/>
              <a:cxnLst/>
              <a:rect l="l" t="t" r="r" b="b"/>
              <a:pathLst>
                <a:path w="1787" h="2351" extrusionOk="0">
                  <a:moveTo>
                    <a:pt x="905" y="1"/>
                  </a:moveTo>
                  <a:cubicBezTo>
                    <a:pt x="390" y="658"/>
                    <a:pt x="63" y="1467"/>
                    <a:pt x="0" y="2350"/>
                  </a:cubicBezTo>
                  <a:lnTo>
                    <a:pt x="1238" y="2350"/>
                  </a:lnTo>
                  <a:cubicBezTo>
                    <a:pt x="1293" y="1808"/>
                    <a:pt x="1488" y="1305"/>
                    <a:pt x="1786" y="883"/>
                  </a:cubicBezTo>
                  <a:lnTo>
                    <a:pt x="9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0"/>
            <p:cNvSpPr/>
            <p:nvPr/>
          </p:nvSpPr>
          <p:spPr>
            <a:xfrm>
              <a:off x="3437337" y="1580585"/>
              <a:ext cx="62756" cy="82608"/>
            </a:xfrm>
            <a:custGeom>
              <a:avLst/>
              <a:gdLst/>
              <a:ahLst/>
              <a:cxnLst/>
              <a:rect l="l" t="t" r="r" b="b"/>
              <a:pathLst>
                <a:path w="1786" h="2351" extrusionOk="0">
                  <a:moveTo>
                    <a:pt x="881" y="1"/>
                  </a:moveTo>
                  <a:lnTo>
                    <a:pt x="1" y="883"/>
                  </a:lnTo>
                  <a:cubicBezTo>
                    <a:pt x="300" y="1305"/>
                    <a:pt x="495" y="1808"/>
                    <a:pt x="548" y="2350"/>
                  </a:cubicBezTo>
                  <a:lnTo>
                    <a:pt x="1785" y="2350"/>
                  </a:lnTo>
                  <a:cubicBezTo>
                    <a:pt x="1723" y="1467"/>
                    <a:pt x="1396" y="658"/>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8" name="Google Shape;2728;p50"/>
          <p:cNvGrpSpPr/>
          <p:nvPr/>
        </p:nvGrpSpPr>
        <p:grpSpPr>
          <a:xfrm>
            <a:off x="1534888" y="1521975"/>
            <a:ext cx="368417" cy="368739"/>
            <a:chOff x="1534888" y="1521975"/>
            <a:chExt cx="368417" cy="368739"/>
          </a:xfrm>
        </p:grpSpPr>
        <p:sp>
          <p:nvSpPr>
            <p:cNvPr id="2729" name="Google Shape;2729;p50"/>
            <p:cNvSpPr/>
            <p:nvPr/>
          </p:nvSpPr>
          <p:spPr>
            <a:xfrm>
              <a:off x="1534888" y="1587332"/>
              <a:ext cx="368417" cy="238021"/>
            </a:xfrm>
            <a:custGeom>
              <a:avLst/>
              <a:gdLst/>
              <a:ahLst/>
              <a:cxnLst/>
              <a:rect l="l" t="t" r="r" b="b"/>
              <a:pathLst>
                <a:path w="10485" h="6774" extrusionOk="0">
                  <a:moveTo>
                    <a:pt x="9256" y="1531"/>
                  </a:moveTo>
                  <a:lnTo>
                    <a:pt x="9256" y="2158"/>
                  </a:lnTo>
                  <a:lnTo>
                    <a:pt x="8627" y="2158"/>
                  </a:lnTo>
                  <a:lnTo>
                    <a:pt x="8627" y="1531"/>
                  </a:lnTo>
                  <a:close/>
                  <a:moveTo>
                    <a:pt x="9256" y="3060"/>
                  </a:moveTo>
                  <a:lnTo>
                    <a:pt x="9256" y="3687"/>
                  </a:lnTo>
                  <a:lnTo>
                    <a:pt x="8627" y="3687"/>
                  </a:lnTo>
                  <a:lnTo>
                    <a:pt x="8627" y="3060"/>
                  </a:lnTo>
                  <a:close/>
                  <a:moveTo>
                    <a:pt x="4914" y="2147"/>
                  </a:moveTo>
                  <a:lnTo>
                    <a:pt x="7262" y="3426"/>
                  </a:lnTo>
                  <a:lnTo>
                    <a:pt x="6962" y="3977"/>
                  </a:lnTo>
                  <a:lnTo>
                    <a:pt x="5543" y="3204"/>
                  </a:lnTo>
                  <a:lnTo>
                    <a:pt x="5543" y="4627"/>
                  </a:lnTo>
                  <a:lnTo>
                    <a:pt x="3195" y="3348"/>
                  </a:lnTo>
                  <a:lnTo>
                    <a:pt x="3495" y="2796"/>
                  </a:lnTo>
                  <a:lnTo>
                    <a:pt x="4914" y="3570"/>
                  </a:lnTo>
                  <a:lnTo>
                    <a:pt x="4914" y="2147"/>
                  </a:lnTo>
                  <a:close/>
                  <a:moveTo>
                    <a:pt x="9256" y="4615"/>
                  </a:moveTo>
                  <a:lnTo>
                    <a:pt x="9256" y="5244"/>
                  </a:lnTo>
                  <a:lnTo>
                    <a:pt x="8627" y="5244"/>
                  </a:lnTo>
                  <a:lnTo>
                    <a:pt x="8627" y="4615"/>
                  </a:lnTo>
                  <a:close/>
                  <a:moveTo>
                    <a:pt x="0" y="1"/>
                  </a:moveTo>
                  <a:lnTo>
                    <a:pt x="0" y="888"/>
                  </a:lnTo>
                  <a:lnTo>
                    <a:pt x="1856" y="2306"/>
                  </a:lnTo>
                  <a:lnTo>
                    <a:pt x="1856" y="4471"/>
                  </a:lnTo>
                  <a:lnTo>
                    <a:pt x="0" y="5850"/>
                  </a:lnTo>
                  <a:lnTo>
                    <a:pt x="0" y="6773"/>
                  </a:lnTo>
                  <a:lnTo>
                    <a:pt x="10485" y="6773"/>
                  </a:lnTo>
                  <a:lnTo>
                    <a:pt x="10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0"/>
            <p:cNvSpPr/>
            <p:nvPr/>
          </p:nvSpPr>
          <p:spPr>
            <a:xfrm>
              <a:off x="1534888" y="1646329"/>
              <a:ext cx="43184" cy="119081"/>
            </a:xfrm>
            <a:custGeom>
              <a:avLst/>
              <a:gdLst/>
              <a:ahLst/>
              <a:cxnLst/>
              <a:rect l="l" t="t" r="r" b="b"/>
              <a:pathLst>
                <a:path w="1229" h="3389" extrusionOk="0">
                  <a:moveTo>
                    <a:pt x="0" y="1"/>
                  </a:moveTo>
                  <a:lnTo>
                    <a:pt x="0" y="3388"/>
                  </a:lnTo>
                  <a:lnTo>
                    <a:pt x="1229" y="2475"/>
                  </a:lnTo>
                  <a:lnTo>
                    <a:pt x="1229" y="93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0"/>
            <p:cNvSpPr/>
            <p:nvPr/>
          </p:nvSpPr>
          <p:spPr>
            <a:xfrm>
              <a:off x="1600351" y="1521975"/>
              <a:ext cx="237494" cy="43360"/>
            </a:xfrm>
            <a:custGeom>
              <a:avLst/>
              <a:gdLst/>
              <a:ahLst/>
              <a:cxnLst/>
              <a:rect l="l" t="t" r="r" b="b"/>
              <a:pathLst>
                <a:path w="6759" h="1234" extrusionOk="0">
                  <a:moveTo>
                    <a:pt x="3379" y="0"/>
                  </a:moveTo>
                  <a:cubicBezTo>
                    <a:pt x="2124" y="0"/>
                    <a:pt x="937" y="440"/>
                    <a:pt x="1" y="1233"/>
                  </a:cubicBezTo>
                  <a:lnTo>
                    <a:pt x="6758" y="1233"/>
                  </a:lnTo>
                  <a:cubicBezTo>
                    <a:pt x="5820" y="440"/>
                    <a:pt x="4633" y="0"/>
                    <a:pt x="3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0"/>
            <p:cNvSpPr/>
            <p:nvPr/>
          </p:nvSpPr>
          <p:spPr>
            <a:xfrm>
              <a:off x="1600351" y="1847354"/>
              <a:ext cx="237494" cy="43360"/>
            </a:xfrm>
            <a:custGeom>
              <a:avLst/>
              <a:gdLst/>
              <a:ahLst/>
              <a:cxnLst/>
              <a:rect l="l" t="t" r="r" b="b"/>
              <a:pathLst>
                <a:path w="6759" h="1234" extrusionOk="0">
                  <a:moveTo>
                    <a:pt x="1" y="1"/>
                  </a:moveTo>
                  <a:cubicBezTo>
                    <a:pt x="937" y="793"/>
                    <a:pt x="2124" y="1234"/>
                    <a:pt x="3379" y="1234"/>
                  </a:cubicBezTo>
                  <a:cubicBezTo>
                    <a:pt x="4633" y="1234"/>
                    <a:pt x="5820" y="793"/>
                    <a:pt x="6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50"/>
          <p:cNvGrpSpPr/>
          <p:nvPr/>
        </p:nvGrpSpPr>
        <p:grpSpPr>
          <a:xfrm>
            <a:off x="8053504" y="1522116"/>
            <a:ext cx="368698" cy="368422"/>
            <a:chOff x="8053504" y="1522116"/>
            <a:chExt cx="368698" cy="368422"/>
          </a:xfrm>
        </p:grpSpPr>
        <p:sp>
          <p:nvSpPr>
            <p:cNvPr id="2734" name="Google Shape;2734;p50"/>
            <p:cNvSpPr/>
            <p:nvPr/>
          </p:nvSpPr>
          <p:spPr>
            <a:xfrm>
              <a:off x="8214823" y="1779010"/>
              <a:ext cx="46030" cy="24877"/>
            </a:xfrm>
            <a:custGeom>
              <a:avLst/>
              <a:gdLst/>
              <a:ahLst/>
              <a:cxnLst/>
              <a:rect l="l" t="t" r="r" b="b"/>
              <a:pathLst>
                <a:path w="1310" h="708" extrusionOk="0">
                  <a:moveTo>
                    <a:pt x="438" y="1"/>
                  </a:moveTo>
                  <a:lnTo>
                    <a:pt x="1" y="438"/>
                  </a:lnTo>
                  <a:cubicBezTo>
                    <a:pt x="181" y="618"/>
                    <a:pt x="418" y="708"/>
                    <a:pt x="656" y="708"/>
                  </a:cubicBezTo>
                  <a:cubicBezTo>
                    <a:pt x="893" y="708"/>
                    <a:pt x="1129" y="618"/>
                    <a:pt x="1309" y="438"/>
                  </a:cubicBezTo>
                  <a:lnTo>
                    <a:pt x="874" y="1"/>
                  </a:lnTo>
                  <a:cubicBezTo>
                    <a:pt x="813" y="61"/>
                    <a:pt x="735" y="91"/>
                    <a:pt x="656" y="91"/>
                  </a:cubicBezTo>
                  <a:cubicBezTo>
                    <a:pt x="577" y="91"/>
                    <a:pt x="498" y="61"/>
                    <a:pt x="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0"/>
            <p:cNvSpPr/>
            <p:nvPr/>
          </p:nvSpPr>
          <p:spPr>
            <a:xfrm>
              <a:off x="8184217" y="1809686"/>
              <a:ext cx="107310" cy="37527"/>
            </a:xfrm>
            <a:custGeom>
              <a:avLst/>
              <a:gdLst/>
              <a:ahLst/>
              <a:cxnLst/>
              <a:rect l="l" t="t" r="r" b="b"/>
              <a:pathLst>
                <a:path w="3054" h="1068" extrusionOk="0">
                  <a:moveTo>
                    <a:pt x="436" y="0"/>
                  </a:moveTo>
                  <a:lnTo>
                    <a:pt x="0" y="436"/>
                  </a:lnTo>
                  <a:cubicBezTo>
                    <a:pt x="421" y="857"/>
                    <a:pt x="974" y="1067"/>
                    <a:pt x="1527" y="1067"/>
                  </a:cubicBezTo>
                  <a:cubicBezTo>
                    <a:pt x="2080" y="1067"/>
                    <a:pt x="2632" y="857"/>
                    <a:pt x="3053" y="436"/>
                  </a:cubicBezTo>
                  <a:lnTo>
                    <a:pt x="2616" y="0"/>
                  </a:lnTo>
                  <a:cubicBezTo>
                    <a:pt x="2316" y="301"/>
                    <a:pt x="1921" y="451"/>
                    <a:pt x="1526" y="451"/>
                  </a:cubicBezTo>
                  <a:cubicBezTo>
                    <a:pt x="1131" y="451"/>
                    <a:pt x="736" y="301"/>
                    <a:pt x="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0"/>
            <p:cNvSpPr/>
            <p:nvPr/>
          </p:nvSpPr>
          <p:spPr>
            <a:xfrm>
              <a:off x="8153542" y="1840291"/>
              <a:ext cx="168590" cy="50247"/>
            </a:xfrm>
            <a:custGeom>
              <a:avLst/>
              <a:gdLst/>
              <a:ahLst/>
              <a:cxnLst/>
              <a:rect l="l" t="t" r="r" b="b"/>
              <a:pathLst>
                <a:path w="4798" h="1430" extrusionOk="0">
                  <a:moveTo>
                    <a:pt x="437" y="1"/>
                  </a:moveTo>
                  <a:lnTo>
                    <a:pt x="0" y="438"/>
                  </a:lnTo>
                  <a:cubicBezTo>
                    <a:pt x="662" y="1099"/>
                    <a:pt x="1531" y="1430"/>
                    <a:pt x="2400" y="1430"/>
                  </a:cubicBezTo>
                  <a:cubicBezTo>
                    <a:pt x="3268" y="1430"/>
                    <a:pt x="4137" y="1099"/>
                    <a:pt x="4798" y="438"/>
                  </a:cubicBezTo>
                  <a:lnTo>
                    <a:pt x="4362" y="1"/>
                  </a:lnTo>
                  <a:cubicBezTo>
                    <a:pt x="3821" y="542"/>
                    <a:pt x="3110" y="813"/>
                    <a:pt x="2399" y="813"/>
                  </a:cubicBezTo>
                  <a:cubicBezTo>
                    <a:pt x="1688" y="813"/>
                    <a:pt x="978" y="542"/>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0"/>
            <p:cNvSpPr/>
            <p:nvPr/>
          </p:nvSpPr>
          <p:spPr>
            <a:xfrm>
              <a:off x="8118615" y="1630517"/>
              <a:ext cx="43430" cy="43395"/>
            </a:xfrm>
            <a:custGeom>
              <a:avLst/>
              <a:gdLst/>
              <a:ahLst/>
              <a:cxnLst/>
              <a:rect l="l" t="t" r="r" b="b"/>
              <a:pathLst>
                <a:path w="1236" h="1235" extrusionOk="0">
                  <a:moveTo>
                    <a:pt x="618" y="0"/>
                  </a:moveTo>
                  <a:cubicBezTo>
                    <a:pt x="277" y="0"/>
                    <a:pt x="1" y="277"/>
                    <a:pt x="1" y="617"/>
                  </a:cubicBezTo>
                  <a:cubicBezTo>
                    <a:pt x="1" y="958"/>
                    <a:pt x="277" y="1234"/>
                    <a:pt x="618" y="1234"/>
                  </a:cubicBezTo>
                  <a:cubicBezTo>
                    <a:pt x="958" y="1234"/>
                    <a:pt x="1235" y="958"/>
                    <a:pt x="1235" y="617"/>
                  </a:cubicBezTo>
                  <a:cubicBezTo>
                    <a:pt x="1235" y="277"/>
                    <a:pt x="958" y="0"/>
                    <a:pt x="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0"/>
            <p:cNvSpPr/>
            <p:nvPr/>
          </p:nvSpPr>
          <p:spPr>
            <a:xfrm>
              <a:off x="8226313" y="1630130"/>
              <a:ext cx="22101" cy="44168"/>
            </a:xfrm>
            <a:custGeom>
              <a:avLst/>
              <a:gdLst/>
              <a:ahLst/>
              <a:cxnLst/>
              <a:rect l="l" t="t" r="r" b="b"/>
              <a:pathLst>
                <a:path w="629" h="1257" extrusionOk="0">
                  <a:moveTo>
                    <a:pt x="315" y="1"/>
                  </a:moveTo>
                  <a:cubicBezTo>
                    <a:pt x="142" y="1"/>
                    <a:pt x="1" y="140"/>
                    <a:pt x="1" y="314"/>
                  </a:cubicBezTo>
                  <a:lnTo>
                    <a:pt x="1" y="939"/>
                  </a:lnTo>
                  <a:cubicBezTo>
                    <a:pt x="1" y="1083"/>
                    <a:pt x="96" y="1213"/>
                    <a:pt x="236" y="1247"/>
                  </a:cubicBezTo>
                  <a:cubicBezTo>
                    <a:pt x="262" y="1253"/>
                    <a:pt x="289" y="1256"/>
                    <a:pt x="314" y="1256"/>
                  </a:cubicBezTo>
                  <a:cubicBezTo>
                    <a:pt x="487" y="1256"/>
                    <a:pt x="628" y="1116"/>
                    <a:pt x="628" y="942"/>
                  </a:cubicBezTo>
                  <a:lnTo>
                    <a:pt x="628" y="314"/>
                  </a:lnTo>
                  <a:cubicBezTo>
                    <a:pt x="628" y="140"/>
                    <a:pt x="48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0"/>
            <p:cNvSpPr/>
            <p:nvPr/>
          </p:nvSpPr>
          <p:spPr>
            <a:xfrm>
              <a:off x="8053504" y="1522116"/>
              <a:ext cx="368698" cy="206292"/>
            </a:xfrm>
            <a:custGeom>
              <a:avLst/>
              <a:gdLst/>
              <a:ahLst/>
              <a:cxnLst/>
              <a:rect l="l" t="t" r="r" b="b"/>
              <a:pathLst>
                <a:path w="10493" h="5871" extrusionOk="0">
                  <a:moveTo>
                    <a:pt x="2471" y="2469"/>
                  </a:moveTo>
                  <a:cubicBezTo>
                    <a:pt x="3151" y="2469"/>
                    <a:pt x="3705" y="3023"/>
                    <a:pt x="3705" y="3702"/>
                  </a:cubicBezTo>
                  <a:cubicBezTo>
                    <a:pt x="3705" y="4382"/>
                    <a:pt x="3151" y="4935"/>
                    <a:pt x="2471" y="4935"/>
                  </a:cubicBezTo>
                  <a:cubicBezTo>
                    <a:pt x="1791" y="4935"/>
                    <a:pt x="1238" y="4382"/>
                    <a:pt x="1238" y="3702"/>
                  </a:cubicBezTo>
                  <a:cubicBezTo>
                    <a:pt x="1238" y="3023"/>
                    <a:pt x="1791" y="2469"/>
                    <a:pt x="2471" y="2469"/>
                  </a:cubicBezTo>
                  <a:close/>
                  <a:moveTo>
                    <a:pt x="8022" y="2469"/>
                  </a:moveTo>
                  <a:cubicBezTo>
                    <a:pt x="8702" y="2469"/>
                    <a:pt x="9255" y="3023"/>
                    <a:pt x="9255" y="3702"/>
                  </a:cubicBezTo>
                  <a:cubicBezTo>
                    <a:pt x="9255" y="4382"/>
                    <a:pt x="8702" y="4935"/>
                    <a:pt x="8022" y="4935"/>
                  </a:cubicBezTo>
                  <a:cubicBezTo>
                    <a:pt x="7341" y="4935"/>
                    <a:pt x="6788" y="4382"/>
                    <a:pt x="6788" y="3702"/>
                  </a:cubicBezTo>
                  <a:cubicBezTo>
                    <a:pt x="6788" y="3023"/>
                    <a:pt x="7341" y="2469"/>
                    <a:pt x="8022" y="2469"/>
                  </a:cubicBezTo>
                  <a:close/>
                  <a:moveTo>
                    <a:pt x="5247" y="2464"/>
                  </a:moveTo>
                  <a:cubicBezTo>
                    <a:pt x="5759" y="2464"/>
                    <a:pt x="6175" y="2881"/>
                    <a:pt x="6175" y="3393"/>
                  </a:cubicBezTo>
                  <a:lnTo>
                    <a:pt x="6175" y="4012"/>
                  </a:lnTo>
                  <a:cubicBezTo>
                    <a:pt x="6175" y="4524"/>
                    <a:pt x="5759" y="4939"/>
                    <a:pt x="5248" y="4939"/>
                  </a:cubicBezTo>
                  <a:cubicBezTo>
                    <a:pt x="5202" y="4939"/>
                    <a:pt x="5156" y="4936"/>
                    <a:pt x="5109" y="4929"/>
                  </a:cubicBezTo>
                  <a:cubicBezTo>
                    <a:pt x="4672" y="4867"/>
                    <a:pt x="4318" y="4440"/>
                    <a:pt x="4318" y="3998"/>
                  </a:cubicBezTo>
                  <a:lnTo>
                    <a:pt x="4318" y="3405"/>
                  </a:lnTo>
                  <a:cubicBezTo>
                    <a:pt x="4318" y="2965"/>
                    <a:pt x="4672" y="2538"/>
                    <a:pt x="5109" y="2474"/>
                  </a:cubicBezTo>
                  <a:cubicBezTo>
                    <a:pt x="5156" y="2467"/>
                    <a:pt x="5202" y="2464"/>
                    <a:pt x="5247" y="2464"/>
                  </a:cubicBezTo>
                  <a:close/>
                  <a:moveTo>
                    <a:pt x="2162" y="1"/>
                  </a:moveTo>
                  <a:lnTo>
                    <a:pt x="2162" y="628"/>
                  </a:lnTo>
                  <a:lnTo>
                    <a:pt x="4180" y="628"/>
                  </a:lnTo>
                  <a:lnTo>
                    <a:pt x="3808" y="1558"/>
                  </a:lnTo>
                  <a:lnTo>
                    <a:pt x="2194" y="1558"/>
                  </a:lnTo>
                  <a:cubicBezTo>
                    <a:pt x="1003" y="1558"/>
                    <a:pt x="16" y="2510"/>
                    <a:pt x="8" y="3699"/>
                  </a:cubicBezTo>
                  <a:cubicBezTo>
                    <a:pt x="1" y="4898"/>
                    <a:pt x="969" y="5870"/>
                    <a:pt x="2165" y="5870"/>
                  </a:cubicBezTo>
                  <a:lnTo>
                    <a:pt x="8299" y="5870"/>
                  </a:lnTo>
                  <a:cubicBezTo>
                    <a:pt x="9490" y="5870"/>
                    <a:pt x="10478" y="4919"/>
                    <a:pt x="10485" y="3729"/>
                  </a:cubicBezTo>
                  <a:cubicBezTo>
                    <a:pt x="10493" y="2530"/>
                    <a:pt x="9524" y="1558"/>
                    <a:pt x="8327" y="1558"/>
                  </a:cubicBezTo>
                  <a:lnTo>
                    <a:pt x="6690" y="1558"/>
                  </a:lnTo>
                  <a:lnTo>
                    <a:pt x="6318" y="628"/>
                  </a:lnTo>
                  <a:lnTo>
                    <a:pt x="8332" y="628"/>
                  </a:lnTo>
                  <a:lnTo>
                    <a:pt x="8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0"/>
            <p:cNvSpPr/>
            <p:nvPr/>
          </p:nvSpPr>
          <p:spPr>
            <a:xfrm>
              <a:off x="8313701" y="1630517"/>
              <a:ext cx="43360" cy="43395"/>
            </a:xfrm>
            <a:custGeom>
              <a:avLst/>
              <a:gdLst/>
              <a:ahLst/>
              <a:cxnLst/>
              <a:rect l="l" t="t" r="r" b="b"/>
              <a:pathLst>
                <a:path w="1234" h="1235" extrusionOk="0">
                  <a:moveTo>
                    <a:pt x="617" y="0"/>
                  </a:moveTo>
                  <a:cubicBezTo>
                    <a:pt x="277" y="0"/>
                    <a:pt x="0" y="277"/>
                    <a:pt x="0" y="617"/>
                  </a:cubicBezTo>
                  <a:cubicBezTo>
                    <a:pt x="0" y="958"/>
                    <a:pt x="277" y="1234"/>
                    <a:pt x="617" y="1234"/>
                  </a:cubicBezTo>
                  <a:cubicBezTo>
                    <a:pt x="958" y="1234"/>
                    <a:pt x="1233" y="958"/>
                    <a:pt x="1233" y="617"/>
                  </a:cubicBezTo>
                  <a:cubicBezTo>
                    <a:pt x="1233" y="277"/>
                    <a:pt x="958" y="0"/>
                    <a:pt x="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51"/>
          <p:cNvSpPr txBox="1">
            <a:spLocks noGrp="1"/>
          </p:cNvSpPr>
          <p:nvPr>
            <p:ph type="title"/>
          </p:nvPr>
        </p:nvSpPr>
        <p:spPr>
          <a:xfrm>
            <a:off x="720000" y="539500"/>
            <a:ext cx="7710900" cy="576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ALTERNATIVE RESOURCES</a:t>
            </a:r>
            <a:endParaRPr/>
          </a:p>
        </p:txBody>
      </p:sp>
      <p:sp>
        <p:nvSpPr>
          <p:cNvPr id="2746" name="Google Shape;2746;p51"/>
          <p:cNvSpPr txBox="1">
            <a:spLocks noGrp="1"/>
          </p:cNvSpPr>
          <p:nvPr>
            <p:ph type="body" idx="1"/>
          </p:nvPr>
        </p:nvSpPr>
        <p:spPr>
          <a:xfrm>
            <a:off x="720000" y="1164100"/>
            <a:ext cx="7704000" cy="96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DM Sans"/>
                <a:ea typeface="DM Sans"/>
                <a:cs typeface="DM Sans"/>
                <a:sym typeface="DM Sans"/>
              </a:rPr>
              <a:t>Here’s an assortment of alternative resources whose style fits that of this template:</a:t>
            </a:r>
            <a:endParaRPr>
              <a:solidFill>
                <a:schemeClr val="dk1"/>
              </a:solidFill>
              <a:latin typeface="DM Sans"/>
              <a:ea typeface="DM Sans"/>
              <a:cs typeface="DM Sans"/>
              <a:sym typeface="DM Sans"/>
            </a:endParaRPr>
          </a:p>
          <a:p>
            <a:pPr marL="457200" lvl="0" indent="-317500" algn="l" rtl="0">
              <a:spcBef>
                <a:spcPts val="0"/>
              </a:spcBef>
              <a:spcAft>
                <a:spcPts val="0"/>
              </a:spcAft>
              <a:buClr>
                <a:schemeClr val="dk1"/>
              </a:buClr>
              <a:buSzPts val="1400"/>
              <a:buFont typeface="DM Sans"/>
              <a:buChar char="●"/>
            </a:pPr>
            <a:r>
              <a:rPr lang="en">
                <a:solidFill>
                  <a:schemeClr val="hlink"/>
                </a:solidFill>
                <a:uFill>
                  <a:noFill/>
                </a:uFill>
                <a:latin typeface="DM Sans"/>
                <a:ea typeface="DM Sans"/>
                <a:cs typeface="DM Sans"/>
                <a:sym typeface="DM Sans"/>
                <a:hlinkClick r:id="rId3"/>
              </a:rPr>
              <a:t>Isometric mobile phone background template</a:t>
            </a:r>
            <a:endParaRPr>
              <a:solidFill>
                <a:schemeClr val="dk1"/>
              </a:solidFill>
              <a:latin typeface="DM Sans"/>
              <a:ea typeface="DM Sans"/>
              <a:cs typeface="DM Sans"/>
              <a:sym typeface="DM Sans"/>
            </a:endParaRPr>
          </a:p>
          <a:p>
            <a:pPr marL="457200" lvl="0" indent="-317500" algn="l" rtl="0">
              <a:spcBef>
                <a:spcPts val="0"/>
              </a:spcBef>
              <a:spcAft>
                <a:spcPts val="0"/>
              </a:spcAft>
              <a:buClr>
                <a:schemeClr val="dk1"/>
              </a:buClr>
              <a:buSzPts val="1400"/>
              <a:buFont typeface="DM Sans"/>
              <a:buChar char="●"/>
            </a:pPr>
            <a:r>
              <a:rPr lang="en">
                <a:solidFill>
                  <a:schemeClr val="hlink"/>
                </a:solidFill>
                <a:uFill>
                  <a:noFill/>
                </a:uFill>
                <a:latin typeface="DM Sans"/>
                <a:ea typeface="DM Sans"/>
                <a:cs typeface="DM Sans"/>
                <a:sym typeface="DM Sans"/>
                <a:hlinkClick r:id="rId4"/>
              </a:rPr>
              <a:t>Isometric laptop background template</a:t>
            </a:r>
            <a:endParaRPr>
              <a:solidFill>
                <a:schemeClr val="dk1"/>
              </a:solidFill>
              <a:latin typeface="DM Sans"/>
              <a:ea typeface="DM Sans"/>
              <a:cs typeface="DM Sans"/>
              <a:sym typeface="DM Sans"/>
            </a:endParaRPr>
          </a:p>
          <a:p>
            <a:pPr marL="457200" lvl="0" indent="-317500" algn="l" rtl="0">
              <a:spcBef>
                <a:spcPts val="0"/>
              </a:spcBef>
              <a:spcAft>
                <a:spcPts val="0"/>
              </a:spcAft>
              <a:buClr>
                <a:schemeClr val="dk1"/>
              </a:buClr>
              <a:buSzPts val="1400"/>
              <a:buFont typeface="DM Sans"/>
              <a:buChar char="●"/>
            </a:pPr>
            <a:r>
              <a:rPr lang="en">
                <a:solidFill>
                  <a:schemeClr val="hlink"/>
                </a:solidFill>
                <a:uFill>
                  <a:noFill/>
                </a:uFill>
                <a:latin typeface="DM Sans"/>
                <a:ea typeface="DM Sans"/>
                <a:cs typeface="DM Sans"/>
                <a:sym typeface="DM Sans"/>
                <a:hlinkClick r:id="rId5"/>
              </a:rPr>
              <a:t>Isometric hologram 5g concept </a:t>
            </a:r>
            <a:r>
              <a:rPr lang="en">
                <a:solidFill>
                  <a:schemeClr val="hlink"/>
                </a:solidFill>
                <a:uFill>
                  <a:noFill/>
                </a:uFill>
                <a:latin typeface="DM Sans"/>
                <a:ea typeface="DM Sans"/>
                <a:cs typeface="DM Sans"/>
                <a:sym typeface="DM Sans"/>
                <a:hlinkClick r:id="rId5"/>
              </a:rPr>
              <a:t>background</a:t>
            </a:r>
            <a:endParaRPr>
              <a:solidFill>
                <a:schemeClr val="dk1"/>
              </a:solidFill>
              <a:latin typeface="DM Sans"/>
              <a:ea typeface="DM Sans"/>
              <a:cs typeface="DM Sans"/>
              <a:sym typeface="DM Sans"/>
            </a:endParaRPr>
          </a:p>
        </p:txBody>
      </p:sp>
      <p:pic>
        <p:nvPicPr>
          <p:cNvPr id="2747" name="Google Shape;2747;p51"/>
          <p:cNvPicPr preferRelativeResize="0"/>
          <p:nvPr/>
        </p:nvPicPr>
        <p:blipFill>
          <a:blip r:embed="rId6">
            <a:alphaModFix/>
          </a:blip>
          <a:stretch>
            <a:fillRect/>
          </a:stretch>
        </p:blipFill>
        <p:spPr>
          <a:xfrm>
            <a:off x="3310675" y="2421825"/>
            <a:ext cx="2277868" cy="2186750"/>
          </a:xfrm>
          <a:prstGeom prst="rect">
            <a:avLst/>
          </a:prstGeom>
          <a:noFill/>
          <a:ln>
            <a:noFill/>
          </a:ln>
        </p:spPr>
      </p:pic>
      <p:pic>
        <p:nvPicPr>
          <p:cNvPr id="2748" name="Google Shape;2748;p51"/>
          <p:cNvPicPr preferRelativeResize="0"/>
          <p:nvPr/>
        </p:nvPicPr>
        <p:blipFill>
          <a:blip r:embed="rId7">
            <a:alphaModFix/>
          </a:blip>
          <a:stretch>
            <a:fillRect/>
          </a:stretch>
        </p:blipFill>
        <p:spPr>
          <a:xfrm>
            <a:off x="713230" y="2421825"/>
            <a:ext cx="2186753" cy="2186750"/>
          </a:xfrm>
          <a:prstGeom prst="rect">
            <a:avLst/>
          </a:prstGeom>
          <a:noFill/>
          <a:ln>
            <a:noFill/>
          </a:ln>
        </p:spPr>
      </p:pic>
      <p:pic>
        <p:nvPicPr>
          <p:cNvPr id="2749" name="Google Shape;2749;p51"/>
          <p:cNvPicPr preferRelativeResize="0"/>
          <p:nvPr/>
        </p:nvPicPr>
        <p:blipFill>
          <a:blip r:embed="rId8">
            <a:alphaModFix/>
          </a:blip>
          <a:stretch>
            <a:fillRect/>
          </a:stretch>
        </p:blipFill>
        <p:spPr>
          <a:xfrm>
            <a:off x="5999245" y="2579925"/>
            <a:ext cx="2424755" cy="201254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53"/>
        <p:cNvGrpSpPr/>
        <p:nvPr/>
      </p:nvGrpSpPr>
      <p:grpSpPr>
        <a:xfrm>
          <a:off x="0" y="0"/>
          <a:ext cx="0" cy="0"/>
          <a:chOff x="0" y="0"/>
          <a:chExt cx="0" cy="0"/>
        </a:xfrm>
      </p:grpSpPr>
      <p:sp>
        <p:nvSpPr>
          <p:cNvPr id="2754" name="Google Shape;2754;p52"/>
          <p:cNvSpPr txBox="1">
            <a:spLocks noGrp="1"/>
          </p:cNvSpPr>
          <p:nvPr>
            <p:ph type="title"/>
          </p:nvPr>
        </p:nvSpPr>
        <p:spPr>
          <a:xfrm>
            <a:off x="720000" y="539500"/>
            <a:ext cx="7704000" cy="576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RESOURCES</a:t>
            </a:r>
            <a:endParaRPr/>
          </a:p>
        </p:txBody>
      </p:sp>
      <p:sp>
        <p:nvSpPr>
          <p:cNvPr id="2755" name="Google Shape;2755;p52"/>
          <p:cNvSpPr txBox="1">
            <a:spLocks noGrp="1"/>
          </p:cNvSpPr>
          <p:nvPr>
            <p:ph type="body" idx="1"/>
          </p:nvPr>
        </p:nvSpPr>
        <p:spPr>
          <a:xfrm>
            <a:off x="713225" y="1164100"/>
            <a:ext cx="3392100" cy="344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2"/>
              </a:buClr>
              <a:buSzPts val="1100"/>
              <a:buFont typeface="Arial"/>
              <a:buNone/>
            </a:pPr>
            <a:r>
              <a:rPr lang="en"/>
              <a:t>Did you like the resources that we’ve used in this template? Get them for free at our other websites:</a:t>
            </a:r>
            <a:endParaRPr/>
          </a:p>
          <a:p>
            <a:pPr marL="0" lvl="0" indent="0" algn="l" rtl="0">
              <a:spcBef>
                <a:spcPts val="1000"/>
              </a:spcBef>
              <a:spcAft>
                <a:spcPts val="0"/>
              </a:spcAft>
              <a:buClr>
                <a:schemeClr val="lt2"/>
              </a:buClr>
              <a:buSzPts val="1100"/>
              <a:buFont typeface="Arial"/>
              <a:buNone/>
            </a:pPr>
            <a:r>
              <a:rPr lang="en" sz="1900">
                <a:latin typeface="Oswald"/>
                <a:ea typeface="Oswald"/>
                <a:cs typeface="Oswald"/>
                <a:sym typeface="Oswald"/>
              </a:rPr>
              <a:t>PHOTOS:</a:t>
            </a:r>
            <a:endParaRPr sz="1900">
              <a:latin typeface="Oswald"/>
              <a:ea typeface="Oswald"/>
              <a:cs typeface="Oswald"/>
              <a:sym typeface="Oswald"/>
            </a:endParaRPr>
          </a:p>
          <a:p>
            <a:pPr marL="457200" lvl="0" indent="-317500" algn="l" rtl="0">
              <a:spcBef>
                <a:spcPts val="1000"/>
              </a:spcBef>
              <a:spcAft>
                <a:spcPts val="0"/>
              </a:spcAft>
              <a:buClr>
                <a:schemeClr val="dk1"/>
              </a:buClr>
              <a:buSzPts val="1400"/>
              <a:buFont typeface="DM Sans"/>
              <a:buChar char="●"/>
            </a:pPr>
            <a:r>
              <a:rPr lang="en">
                <a:uFill>
                  <a:noFill/>
                </a:uFill>
                <a:hlinkClick r:id="rId3"/>
              </a:rPr>
              <a:t>Back view of woman at home using headphones and tablet</a:t>
            </a:r>
            <a:endParaRPr/>
          </a:p>
          <a:p>
            <a:pPr marL="457200" lvl="0" indent="-317500" algn="l" rtl="0">
              <a:spcBef>
                <a:spcPts val="0"/>
              </a:spcBef>
              <a:spcAft>
                <a:spcPts val="0"/>
              </a:spcAft>
              <a:buClr>
                <a:schemeClr val="dk1"/>
              </a:buClr>
              <a:buSzPts val="1400"/>
              <a:buFont typeface="DM Sans"/>
              <a:buChar char="●"/>
            </a:pPr>
            <a:r>
              <a:rPr lang="en">
                <a:uFill>
                  <a:noFill/>
                </a:uFill>
                <a:hlinkClick r:id="rId4"/>
              </a:rPr>
              <a:t>Side view of woman at home using headphones and tablet</a:t>
            </a:r>
            <a:endParaRPr/>
          </a:p>
          <a:p>
            <a:pPr marL="457200" lvl="0" indent="0" algn="l" rtl="0">
              <a:spcBef>
                <a:spcPts val="0"/>
              </a:spcBef>
              <a:spcAft>
                <a:spcPts val="0"/>
              </a:spcAft>
              <a:buClr>
                <a:schemeClr val="lt2"/>
              </a:buClr>
              <a:buSzPts val="1100"/>
              <a:buFont typeface="Arial"/>
              <a:buNone/>
            </a:pPr>
            <a:endParaRPr/>
          </a:p>
          <a:p>
            <a:pPr marL="0" lvl="0" indent="0" algn="l" rtl="0">
              <a:spcBef>
                <a:spcPts val="1000"/>
              </a:spcBef>
              <a:spcAft>
                <a:spcPts val="0"/>
              </a:spcAft>
              <a:buClr>
                <a:schemeClr val="lt2"/>
              </a:buClr>
              <a:buSzPts val="1100"/>
              <a:buFont typeface="Arial"/>
              <a:buNone/>
            </a:pPr>
            <a:r>
              <a:rPr lang="en" sz="1900">
                <a:latin typeface="Oswald"/>
                <a:ea typeface="Oswald"/>
                <a:cs typeface="Oswald"/>
                <a:sym typeface="Oswald"/>
              </a:rPr>
              <a:t>ILLUSTRATIONS:</a:t>
            </a:r>
            <a:endParaRPr b="1"/>
          </a:p>
          <a:p>
            <a:pPr marL="457200" lvl="0" indent="-317500" algn="l" rtl="0">
              <a:spcBef>
                <a:spcPts val="1000"/>
              </a:spcBef>
              <a:spcAft>
                <a:spcPts val="0"/>
              </a:spcAft>
              <a:buClr>
                <a:schemeClr val="dk1"/>
              </a:buClr>
              <a:buSzPts val="1400"/>
              <a:buFont typeface="DM Sans"/>
              <a:buChar char="●"/>
            </a:pPr>
            <a:r>
              <a:rPr lang="en">
                <a:uFill>
                  <a:noFill/>
                </a:uFill>
                <a:hlinkClick r:id="rId5"/>
              </a:rPr>
              <a:t>Isometric tech futuristic background</a:t>
            </a:r>
            <a:r>
              <a:rPr lang="en"/>
              <a:t> I</a:t>
            </a:r>
            <a:endParaRPr/>
          </a:p>
        </p:txBody>
      </p:sp>
      <p:sp>
        <p:nvSpPr>
          <p:cNvPr id="2756" name="Google Shape;2756;p52"/>
          <p:cNvSpPr txBox="1">
            <a:spLocks noGrp="1"/>
          </p:cNvSpPr>
          <p:nvPr>
            <p:ph type="body" idx="2"/>
          </p:nvPr>
        </p:nvSpPr>
        <p:spPr>
          <a:xfrm>
            <a:off x="5029625" y="1164100"/>
            <a:ext cx="3392100" cy="3444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DM Sans"/>
              <a:buChar char="●"/>
            </a:pPr>
            <a:r>
              <a:rPr lang="en">
                <a:uFill>
                  <a:noFill/>
                </a:uFill>
                <a:hlinkClick r:id="rId6"/>
              </a:rPr>
              <a:t>Isometric tech futuristic background</a:t>
            </a:r>
            <a:r>
              <a:rPr lang="en"/>
              <a:t> II</a:t>
            </a:r>
            <a:endParaRPr/>
          </a:p>
          <a:p>
            <a:pPr marL="457200" lvl="0" indent="-317500" algn="l" rtl="0">
              <a:spcBef>
                <a:spcPts val="0"/>
              </a:spcBef>
              <a:spcAft>
                <a:spcPts val="0"/>
              </a:spcAft>
              <a:buClr>
                <a:schemeClr val="dk1"/>
              </a:buClr>
              <a:buSzPts val="1400"/>
              <a:buFont typeface="DM Sans"/>
              <a:buChar char="●"/>
            </a:pPr>
            <a:r>
              <a:rPr lang="en">
                <a:uFill>
                  <a:noFill/>
                </a:uFill>
                <a:hlinkClick r:id="rId7"/>
              </a:rPr>
              <a:t>Isometric technology futuristic background</a:t>
            </a:r>
            <a:r>
              <a:rPr lang="en"/>
              <a:t> III</a:t>
            </a:r>
            <a:endParaRPr/>
          </a:p>
          <a:p>
            <a:pPr marL="0" lvl="0" indent="0" algn="l" rtl="0">
              <a:spcBef>
                <a:spcPts val="1000"/>
              </a:spcBef>
              <a:spcAft>
                <a:spcPts val="0"/>
              </a:spcAft>
              <a:buClr>
                <a:schemeClr val="lt2"/>
              </a:buClr>
              <a:buSzPts val="1100"/>
              <a:buFont typeface="Arial"/>
              <a:buNone/>
            </a:pPr>
            <a:r>
              <a:rPr lang="en" sz="1900">
                <a:latin typeface="Oswald"/>
                <a:ea typeface="Oswald"/>
                <a:cs typeface="Oswald"/>
                <a:sym typeface="Oswald"/>
              </a:rPr>
              <a:t>ICONS:</a:t>
            </a:r>
            <a:endParaRPr sz="1900">
              <a:latin typeface="Oswald"/>
              <a:ea typeface="Oswald"/>
              <a:cs typeface="Oswald"/>
              <a:sym typeface="Oswald"/>
            </a:endParaRPr>
          </a:p>
          <a:p>
            <a:pPr marL="457200" lvl="0" indent="-349250" algn="l" rtl="0">
              <a:spcBef>
                <a:spcPts val="1000"/>
              </a:spcBef>
              <a:spcAft>
                <a:spcPts val="0"/>
              </a:spcAft>
              <a:buClr>
                <a:schemeClr val="dk1"/>
              </a:buClr>
              <a:buSzPts val="1900"/>
              <a:buFont typeface="Oswald"/>
              <a:buChar char="●"/>
            </a:pPr>
            <a:r>
              <a:rPr lang="en">
                <a:uFill>
                  <a:noFill/>
                </a:uFill>
                <a:hlinkClick r:id="rId8"/>
              </a:rPr>
              <a:t>Icon Pack: Technology</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60"/>
        <p:cNvGrpSpPr/>
        <p:nvPr/>
      </p:nvGrpSpPr>
      <p:grpSpPr>
        <a:xfrm>
          <a:off x="0" y="0"/>
          <a:ext cx="0" cy="0"/>
          <a:chOff x="0" y="0"/>
          <a:chExt cx="0" cy="0"/>
        </a:xfrm>
      </p:grpSpPr>
      <p:sp>
        <p:nvSpPr>
          <p:cNvPr id="2761" name="Google Shape;2761;p5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762" name="Google Shape;2762;p53"/>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rial"/>
                <a:ea typeface="Arial"/>
                <a:cs typeface="Arial"/>
                <a:sym typeface="Arial"/>
              </a:rPr>
              <a:t>Instructions for use</a:t>
            </a:r>
            <a:endParaRPr>
              <a:latin typeface="Arial"/>
              <a:ea typeface="Arial"/>
              <a:cs typeface="Arial"/>
              <a:sym typeface="Arial"/>
            </a:endParaRPr>
          </a:p>
        </p:txBody>
      </p:sp>
      <p:sp>
        <p:nvSpPr>
          <p:cNvPr id="2763" name="Google Shape;2763;p53"/>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67"/>
        <p:cNvGrpSpPr/>
        <p:nvPr/>
      </p:nvGrpSpPr>
      <p:grpSpPr>
        <a:xfrm>
          <a:off x="0" y="0"/>
          <a:ext cx="0" cy="0"/>
          <a:chOff x="0" y="0"/>
          <a:chExt cx="0" cy="0"/>
        </a:xfrm>
      </p:grpSpPr>
      <p:sp>
        <p:nvSpPr>
          <p:cNvPr id="2768" name="Google Shape;2768;p5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rPr>
              <a:t>S</a:t>
            </a:r>
            <a:r>
              <a:rPr lang="en" sz="1000" b="1" u="sng">
                <a:solidFill>
                  <a:schemeClr val="hlink"/>
                </a:solidFill>
                <a:hlinkClick r:id="rId3"/>
              </a:rPr>
              <a:t>lidesgo</a:t>
            </a:r>
            <a:r>
              <a:rPr lang="en" sz="1000">
                <a:solidFill>
                  <a:schemeClr val="lt1"/>
                </a:solidFill>
              </a:rPr>
              <a:t> or keeping the "</a:t>
            </a:r>
            <a:r>
              <a:rPr lang="en" sz="1000" b="1" u="sng">
                <a:solidFill>
                  <a:srgbClr val="869FB2"/>
                </a:solidFill>
                <a:hlinkClick r:id="rId4" action="ppaction://hlinksldjump">
                  <a:extLst>
                    <a:ext uri="{A12FA001-AC4F-418D-AE19-62706E023703}">
                      <ahyp:hlinkClr xmlns:ahyp="http://schemas.microsoft.com/office/drawing/2018/hyperlinkcolor" val="tx"/>
                    </a:ext>
                  </a:extLst>
                </a:hlinkClick>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769" name="Google Shape;2769;p5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770" name="Google Shape;2770;p54"/>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rial"/>
                <a:ea typeface="Arial"/>
                <a:cs typeface="Arial"/>
                <a:sym typeface="Arial"/>
              </a:rPr>
              <a:t>Instructions for use (premium users)</a:t>
            </a:r>
            <a:endParaRPr>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74"/>
        <p:cNvGrpSpPr/>
        <p:nvPr/>
      </p:nvGrpSpPr>
      <p:grpSpPr>
        <a:xfrm>
          <a:off x="0" y="0"/>
          <a:ext cx="0" cy="0"/>
          <a:chOff x="0" y="0"/>
          <a:chExt cx="0" cy="0"/>
        </a:xfrm>
      </p:grpSpPr>
      <p:sp>
        <p:nvSpPr>
          <p:cNvPr id="2775" name="Google Shape;2775;p55"/>
          <p:cNvSpPr/>
          <p:nvPr/>
        </p:nvSpPr>
        <p:spPr>
          <a:xfrm>
            <a:off x="4176300" y="3919325"/>
            <a:ext cx="791400" cy="754200"/>
          </a:xfrm>
          <a:prstGeom prst="roundRect">
            <a:avLst>
              <a:gd name="adj" fmla="val 16667"/>
            </a:avLst>
          </a:prstGeom>
          <a:solidFill>
            <a:srgbClr val="2619A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#2619aa</a:t>
            </a:r>
            <a:endParaRPr sz="1000">
              <a:solidFill>
                <a:srgbClr val="FFFFFF"/>
              </a:solidFill>
            </a:endParaRPr>
          </a:p>
        </p:txBody>
      </p:sp>
      <p:sp>
        <p:nvSpPr>
          <p:cNvPr id="2777" name="Google Shape;2777;p55"/>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2778" name="Google Shape;2778;p55"/>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chemeClr val="lt1"/>
                </a:solidFill>
              </a:rPr>
              <a:t>DM Sans</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https://fonts.google.com/specimen/DM+Sans</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 sz="1100" b="1">
                <a:solidFill>
                  <a:schemeClr val="lt1"/>
                </a:solidFill>
              </a:rPr>
              <a:t>Oswald</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https://fonts.google.com/specimen/Oswald</a:t>
            </a:r>
            <a:r>
              <a:rPr lang="en" sz="1100">
                <a:solidFill>
                  <a:schemeClr val="lt1"/>
                </a:solidFill>
              </a:rPr>
              <a:t>)</a:t>
            </a:r>
            <a:endParaRPr sz="1100">
              <a:solidFill>
                <a:schemeClr val="lt1"/>
              </a:solidFill>
            </a:endParaRPr>
          </a:p>
        </p:txBody>
      </p:sp>
      <p:sp>
        <p:nvSpPr>
          <p:cNvPr id="2779" name="Google Shape;2779;p55"/>
          <p:cNvSpPr/>
          <p:nvPr/>
        </p:nvSpPr>
        <p:spPr>
          <a:xfrm>
            <a:off x="205265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3114470" y="2988225"/>
            <a:ext cx="791400" cy="754200"/>
          </a:xfrm>
          <a:prstGeom prst="roundRect">
            <a:avLst>
              <a:gd name="adj" fmla="val 16667"/>
            </a:avLst>
          </a:prstGeom>
          <a:solidFill>
            <a:srgbClr val="E0E0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4176289" y="2988225"/>
            <a:ext cx="791400" cy="754200"/>
          </a:xfrm>
          <a:prstGeom prst="roundRect">
            <a:avLst>
              <a:gd name="adj" fmla="val 16667"/>
            </a:avLst>
          </a:prstGeom>
          <a:solidFill>
            <a:srgbClr val="6666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2783" name="Google Shape;2783;p55"/>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#e0e0e0</a:t>
            </a:r>
            <a:endParaRPr sz="1000">
              <a:solidFill>
                <a:schemeClr val="dk1"/>
              </a:solidFill>
            </a:endParaRPr>
          </a:p>
        </p:txBody>
      </p:sp>
      <p:sp>
        <p:nvSpPr>
          <p:cNvPr id="2784" name="Google Shape;2784;p55"/>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#666666</a:t>
            </a:r>
            <a:endParaRPr sz="1000">
              <a:solidFill>
                <a:schemeClr val="dk1"/>
              </a:solidFill>
            </a:endParaRPr>
          </a:p>
        </p:txBody>
      </p:sp>
      <p:sp>
        <p:nvSpPr>
          <p:cNvPr id="2785" name="Google Shape;2785;p55"/>
          <p:cNvSpPr/>
          <p:nvPr/>
        </p:nvSpPr>
        <p:spPr>
          <a:xfrm>
            <a:off x="5238125" y="298822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2787" name="Google Shape;2787;p55"/>
          <p:cNvSpPr/>
          <p:nvPr/>
        </p:nvSpPr>
        <p:spPr>
          <a:xfrm>
            <a:off x="2052650" y="3919325"/>
            <a:ext cx="791400" cy="754200"/>
          </a:xfrm>
          <a:prstGeom prst="roundRect">
            <a:avLst>
              <a:gd name="adj" fmla="val 16667"/>
            </a:avLst>
          </a:prstGeom>
          <a:solidFill>
            <a:srgbClr val="8F1EA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3114470" y="3919325"/>
            <a:ext cx="791400" cy="754200"/>
          </a:xfrm>
          <a:prstGeom prst="roundRect">
            <a:avLst>
              <a:gd name="adj" fmla="val 16667"/>
            </a:avLst>
          </a:prstGeom>
          <a:solidFill>
            <a:srgbClr val="3DC6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6299939" y="3919325"/>
            <a:ext cx="791400" cy="754200"/>
          </a:xfrm>
          <a:prstGeom prst="roundRect">
            <a:avLst>
              <a:gd name="adj" fmla="val 16667"/>
            </a:avLst>
          </a:prstGeom>
          <a:solidFill>
            <a:srgbClr val="F139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#8f1ea0</a:t>
            </a:r>
            <a:endParaRPr sz="1000">
              <a:solidFill>
                <a:srgbClr val="FFFFFF"/>
              </a:solidFill>
            </a:endParaRPr>
          </a:p>
        </p:txBody>
      </p:sp>
      <p:sp>
        <p:nvSpPr>
          <p:cNvPr id="2791" name="Google Shape;2791;p55"/>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#3dc6ff</a:t>
            </a:r>
            <a:endParaRPr sz="1000">
              <a:solidFill>
                <a:schemeClr val="dk1"/>
              </a:solidFill>
            </a:endParaRPr>
          </a:p>
        </p:txBody>
      </p:sp>
      <p:sp>
        <p:nvSpPr>
          <p:cNvPr id="2792" name="Google Shape;2792;p55"/>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#f139ff</a:t>
            </a:r>
            <a:endParaRPr sz="1000">
              <a:solidFill>
                <a:srgbClr val="FFFFFF"/>
              </a:solidFill>
            </a:endParaRPr>
          </a:p>
        </p:txBody>
      </p:sp>
      <p:sp>
        <p:nvSpPr>
          <p:cNvPr id="2793" name="Google Shape;2793;p55"/>
          <p:cNvSpPr/>
          <p:nvPr/>
        </p:nvSpPr>
        <p:spPr>
          <a:xfrm>
            <a:off x="5238125" y="3919325"/>
            <a:ext cx="791400" cy="754200"/>
          </a:xfrm>
          <a:prstGeom prst="roundRect">
            <a:avLst>
              <a:gd name="adj" fmla="val 16667"/>
            </a:avLst>
          </a:prstGeom>
          <a:solidFill>
            <a:srgbClr val="1900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#190057</a:t>
            </a:r>
            <a:endParaRPr sz="1000">
              <a:solidFill>
                <a:srgbClr val="FFFFFF"/>
              </a:solidFill>
            </a:endParaRPr>
          </a:p>
        </p:txBody>
      </p:sp>
      <p:sp>
        <p:nvSpPr>
          <p:cNvPr id="2795" name="Google Shape;2795;p55"/>
          <p:cNvSpPr/>
          <p:nvPr/>
        </p:nvSpPr>
        <p:spPr>
          <a:xfrm>
            <a:off x="6299950" y="2988225"/>
            <a:ext cx="791400" cy="754200"/>
          </a:xfrm>
          <a:prstGeom prst="roundRect">
            <a:avLst>
              <a:gd name="adj" fmla="val 16667"/>
            </a:avLst>
          </a:prstGeom>
          <a:solidFill>
            <a:srgbClr val="96FF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#96fff3</a:t>
            </a:r>
            <a:endParaRPr sz="1000">
              <a:solidFill>
                <a:schemeClr val="dk1"/>
              </a:solidFill>
            </a:endParaRPr>
          </a:p>
        </p:txBody>
      </p:sp>
      <p:sp>
        <p:nvSpPr>
          <p:cNvPr id="2797" name="Google Shape;2797;p55"/>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rial"/>
                <a:ea typeface="Arial"/>
                <a:cs typeface="Arial"/>
                <a:sym typeface="Arial"/>
              </a:rPr>
              <a:t>Fonts &amp; colors used</a:t>
            </a:r>
            <a:endParaRPr>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01"/>
        <p:cNvGrpSpPr/>
        <p:nvPr/>
      </p:nvGrpSpPr>
      <p:grpSpPr>
        <a:xfrm>
          <a:off x="0" y="0"/>
          <a:ext cx="0" cy="0"/>
          <a:chOff x="0" y="0"/>
          <a:chExt cx="0" cy="0"/>
        </a:xfrm>
      </p:grpSpPr>
      <p:sp>
        <p:nvSpPr>
          <p:cNvPr id="2802" name="Google Shape;2802;p56"/>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2803" name="Google Shape;2803;p56"/>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804" name="Google Shape;2804;p56">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805" name="Google Shape;2805;p56">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806" name="Google Shape;2806;p56">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807" name="Google Shape;2807;p56">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808" name="Google Shape;2808;p56"/>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809" name="Google Shape;2809;p56"/>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810" name="Google Shape;2810;p56"/>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811" name="Google Shape;2811;p56"/>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812" name="Google Shape;2812;p56">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2813" name="Google Shape;2813;p5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rial"/>
                <a:ea typeface="Arial"/>
                <a:cs typeface="Arial"/>
                <a:sym typeface="Arial"/>
              </a:rPr>
              <a:t>Storyset</a:t>
            </a:r>
            <a:endParaRPr>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17"/>
        <p:cNvGrpSpPr/>
        <p:nvPr/>
      </p:nvGrpSpPr>
      <p:grpSpPr>
        <a:xfrm>
          <a:off x="0" y="0"/>
          <a:ext cx="0" cy="0"/>
          <a:chOff x="0" y="0"/>
          <a:chExt cx="0" cy="0"/>
        </a:xfrm>
      </p:grpSpPr>
      <p:grpSp>
        <p:nvGrpSpPr>
          <p:cNvPr id="2818" name="Google Shape;2818;p57"/>
          <p:cNvGrpSpPr/>
          <p:nvPr/>
        </p:nvGrpSpPr>
        <p:grpSpPr>
          <a:xfrm>
            <a:off x="5082708" y="3095784"/>
            <a:ext cx="442841" cy="514271"/>
            <a:chOff x="4727025" y="1332775"/>
            <a:chExt cx="59900" cy="69625"/>
          </a:xfrm>
        </p:grpSpPr>
        <p:sp>
          <p:nvSpPr>
            <p:cNvPr id="2819" name="Google Shape;2819;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1" name="Google Shape;2821;p57"/>
          <p:cNvGrpSpPr/>
          <p:nvPr/>
        </p:nvGrpSpPr>
        <p:grpSpPr>
          <a:xfrm>
            <a:off x="5758025" y="2343272"/>
            <a:ext cx="500909" cy="500899"/>
            <a:chOff x="4820425" y="1329900"/>
            <a:chExt cx="70175" cy="70350"/>
          </a:xfrm>
        </p:grpSpPr>
        <p:sp>
          <p:nvSpPr>
            <p:cNvPr id="2822" name="Google Shape;2822;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6" name="Google Shape;2826;p57"/>
          <p:cNvGrpSpPr/>
          <p:nvPr/>
        </p:nvGrpSpPr>
        <p:grpSpPr>
          <a:xfrm>
            <a:off x="6410648" y="2355062"/>
            <a:ext cx="538135" cy="493119"/>
            <a:chOff x="4903200" y="1331525"/>
            <a:chExt cx="73575" cy="67425"/>
          </a:xfrm>
        </p:grpSpPr>
        <p:sp>
          <p:nvSpPr>
            <p:cNvPr id="2827" name="Google Shape;2827;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28" name="Google Shape;2828;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9" name="Google Shape;2829;p57"/>
          <p:cNvGrpSpPr/>
          <p:nvPr/>
        </p:nvGrpSpPr>
        <p:grpSpPr>
          <a:xfrm>
            <a:off x="5670599" y="3097040"/>
            <a:ext cx="544563" cy="511895"/>
            <a:chOff x="4815575" y="1416800"/>
            <a:chExt cx="73750" cy="71400"/>
          </a:xfrm>
        </p:grpSpPr>
        <p:sp>
          <p:nvSpPr>
            <p:cNvPr id="2830" name="Google Shape;2830;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57"/>
          <p:cNvGrpSpPr/>
          <p:nvPr/>
        </p:nvGrpSpPr>
        <p:grpSpPr>
          <a:xfrm>
            <a:off x="6367224" y="3096746"/>
            <a:ext cx="602914" cy="512477"/>
            <a:chOff x="4902475" y="1418875"/>
            <a:chExt cx="74500" cy="63775"/>
          </a:xfrm>
        </p:grpSpPr>
        <p:sp>
          <p:nvSpPr>
            <p:cNvPr id="2834" name="Google Shape;2834;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7"/>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57"/>
          <p:cNvGrpSpPr/>
          <p:nvPr/>
        </p:nvGrpSpPr>
        <p:grpSpPr>
          <a:xfrm>
            <a:off x="5783096" y="3835985"/>
            <a:ext cx="515391" cy="525699"/>
            <a:chOff x="4818100" y="1507675"/>
            <a:chExt cx="71225" cy="71625"/>
          </a:xfrm>
        </p:grpSpPr>
        <p:sp>
          <p:nvSpPr>
            <p:cNvPr id="2837" name="Google Shape;2837;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1" name="Google Shape;2841;p57"/>
          <p:cNvGrpSpPr/>
          <p:nvPr/>
        </p:nvGrpSpPr>
        <p:grpSpPr>
          <a:xfrm>
            <a:off x="5121199" y="3857517"/>
            <a:ext cx="522956" cy="489869"/>
            <a:chOff x="4721450" y="1509475"/>
            <a:chExt cx="79350" cy="74325"/>
          </a:xfrm>
        </p:grpSpPr>
        <p:sp>
          <p:nvSpPr>
            <p:cNvPr id="2842" name="Google Shape;2842;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6" name="Google Shape;2846;p57"/>
          <p:cNvGrpSpPr/>
          <p:nvPr/>
        </p:nvGrpSpPr>
        <p:grpSpPr>
          <a:xfrm>
            <a:off x="6444441" y="3837269"/>
            <a:ext cx="525704" cy="535436"/>
            <a:chOff x="4906800" y="1507500"/>
            <a:chExt cx="70350" cy="71075"/>
          </a:xfrm>
        </p:grpSpPr>
        <p:sp>
          <p:nvSpPr>
            <p:cNvPr id="2847" name="Google Shape;2847;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2" name="Google Shape;2852;p57"/>
          <p:cNvGrpSpPr/>
          <p:nvPr/>
        </p:nvGrpSpPr>
        <p:grpSpPr>
          <a:xfrm>
            <a:off x="4477263" y="2343250"/>
            <a:ext cx="508054" cy="508095"/>
            <a:chOff x="3736598" y="2170606"/>
            <a:chExt cx="404889" cy="404889"/>
          </a:xfrm>
        </p:grpSpPr>
        <p:sp>
          <p:nvSpPr>
            <p:cNvPr id="2853" name="Google Shape;2853;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7" name="Google Shape;2857;p57"/>
          <p:cNvGrpSpPr/>
          <p:nvPr/>
        </p:nvGrpSpPr>
        <p:grpSpPr>
          <a:xfrm>
            <a:off x="3765303" y="2343345"/>
            <a:ext cx="575790" cy="507904"/>
            <a:chOff x="3161917" y="2170682"/>
            <a:chExt cx="458870" cy="404737"/>
          </a:xfrm>
        </p:grpSpPr>
        <p:sp>
          <p:nvSpPr>
            <p:cNvPr id="2858" name="Google Shape;2858;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859" name="Google Shape;2859;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1" name="Google Shape;2861;p57"/>
          <p:cNvGrpSpPr/>
          <p:nvPr/>
        </p:nvGrpSpPr>
        <p:grpSpPr>
          <a:xfrm>
            <a:off x="3792833" y="3103717"/>
            <a:ext cx="520730" cy="498567"/>
            <a:chOff x="3179914" y="2889488"/>
            <a:chExt cx="422876" cy="404911"/>
          </a:xfrm>
        </p:grpSpPr>
        <p:sp>
          <p:nvSpPr>
            <p:cNvPr id="2862" name="Google Shape;2862;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8" name="Google Shape;2868;p57"/>
          <p:cNvGrpSpPr/>
          <p:nvPr/>
        </p:nvGrpSpPr>
        <p:grpSpPr>
          <a:xfrm>
            <a:off x="4421513" y="3103677"/>
            <a:ext cx="516145" cy="498648"/>
            <a:chOff x="3729467" y="2889422"/>
            <a:chExt cx="419153" cy="404977"/>
          </a:xfrm>
        </p:grpSpPr>
        <p:sp>
          <p:nvSpPr>
            <p:cNvPr id="2869" name="Google Shape;2869;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6" name="Google Shape;2876;p5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0" name="Google Shape;2880;p57"/>
          <p:cNvGrpSpPr/>
          <p:nvPr/>
        </p:nvGrpSpPr>
        <p:grpSpPr>
          <a:xfrm>
            <a:off x="7141841" y="2550562"/>
            <a:ext cx="166473" cy="141497"/>
            <a:chOff x="4660325" y="1866850"/>
            <a:chExt cx="68350" cy="58100"/>
          </a:xfrm>
        </p:grpSpPr>
        <p:sp>
          <p:nvSpPr>
            <p:cNvPr id="2881" name="Google Shape;2881;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3" name="Google Shape;2883;p57"/>
          <p:cNvGrpSpPr/>
          <p:nvPr/>
        </p:nvGrpSpPr>
        <p:grpSpPr>
          <a:xfrm>
            <a:off x="7451186" y="2576286"/>
            <a:ext cx="162515" cy="90049"/>
            <a:chOff x="4791775" y="1877500"/>
            <a:chExt cx="66725" cy="36975"/>
          </a:xfrm>
        </p:grpSpPr>
        <p:sp>
          <p:nvSpPr>
            <p:cNvPr id="2884" name="Google Shape;2884;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6" name="Google Shape;2886;p57"/>
          <p:cNvGrpSpPr/>
          <p:nvPr/>
        </p:nvGrpSpPr>
        <p:grpSpPr>
          <a:xfrm>
            <a:off x="7772899" y="2576286"/>
            <a:ext cx="144979" cy="90049"/>
            <a:chOff x="4923925" y="1877500"/>
            <a:chExt cx="59525" cy="36975"/>
          </a:xfrm>
        </p:grpSpPr>
        <p:sp>
          <p:nvSpPr>
            <p:cNvPr id="2887" name="Google Shape;2887;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57"/>
          <p:cNvGrpSpPr/>
          <p:nvPr/>
        </p:nvGrpSpPr>
        <p:grpSpPr>
          <a:xfrm>
            <a:off x="8067390" y="2558477"/>
            <a:ext cx="141447" cy="125667"/>
            <a:chOff x="5058450" y="1870100"/>
            <a:chExt cx="58075" cy="51600"/>
          </a:xfrm>
        </p:grpSpPr>
        <p:sp>
          <p:nvSpPr>
            <p:cNvPr id="2890" name="Google Shape;2890;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2" name="Google Shape;2892;p57"/>
          <p:cNvGrpSpPr/>
          <p:nvPr/>
        </p:nvGrpSpPr>
        <p:grpSpPr>
          <a:xfrm>
            <a:off x="7481905" y="2980885"/>
            <a:ext cx="101077" cy="107645"/>
            <a:chOff x="4811425" y="2065025"/>
            <a:chExt cx="41500" cy="44200"/>
          </a:xfrm>
        </p:grpSpPr>
        <p:sp>
          <p:nvSpPr>
            <p:cNvPr id="2893" name="Google Shape;2893;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57"/>
          <p:cNvGrpSpPr/>
          <p:nvPr/>
        </p:nvGrpSpPr>
        <p:grpSpPr>
          <a:xfrm>
            <a:off x="7774342" y="2981098"/>
            <a:ext cx="120867" cy="107218"/>
            <a:chOff x="4929875" y="2065025"/>
            <a:chExt cx="49625" cy="44025"/>
          </a:xfrm>
        </p:grpSpPr>
        <p:sp>
          <p:nvSpPr>
            <p:cNvPr id="2896" name="Google Shape;2896;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 name="Google Shape;2898;p57"/>
          <p:cNvGrpSpPr/>
          <p:nvPr/>
        </p:nvGrpSpPr>
        <p:grpSpPr>
          <a:xfrm>
            <a:off x="8103011" y="2984112"/>
            <a:ext cx="70206" cy="101191"/>
            <a:chOff x="5083925" y="2066350"/>
            <a:chExt cx="28825" cy="41550"/>
          </a:xfrm>
        </p:grpSpPr>
        <p:sp>
          <p:nvSpPr>
            <p:cNvPr id="2899" name="Google Shape;2899;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1" name="Google Shape;2901;p57"/>
          <p:cNvGrpSpPr/>
          <p:nvPr/>
        </p:nvGrpSpPr>
        <p:grpSpPr>
          <a:xfrm>
            <a:off x="7134565" y="2999759"/>
            <a:ext cx="181026" cy="69896"/>
            <a:chOff x="4659775" y="2072775"/>
            <a:chExt cx="74325" cy="28700"/>
          </a:xfrm>
        </p:grpSpPr>
        <p:sp>
          <p:nvSpPr>
            <p:cNvPr id="2902" name="Google Shape;2902;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57"/>
          <p:cNvGrpSpPr/>
          <p:nvPr/>
        </p:nvGrpSpPr>
        <p:grpSpPr>
          <a:xfrm>
            <a:off x="8054421" y="2790324"/>
            <a:ext cx="167387" cy="89197"/>
            <a:chOff x="4662475" y="1976500"/>
            <a:chExt cx="68725" cy="36625"/>
          </a:xfrm>
        </p:grpSpPr>
        <p:sp>
          <p:nvSpPr>
            <p:cNvPr id="2906" name="Google Shape;2906;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9" name="Google Shape;2909;p57"/>
          <p:cNvGrpSpPr/>
          <p:nvPr/>
        </p:nvGrpSpPr>
        <p:grpSpPr>
          <a:xfrm>
            <a:off x="7751326" y="2793764"/>
            <a:ext cx="166899" cy="82317"/>
            <a:chOff x="4920150" y="1977875"/>
            <a:chExt cx="68525" cy="33800"/>
          </a:xfrm>
        </p:grpSpPr>
        <p:sp>
          <p:nvSpPr>
            <p:cNvPr id="2910" name="Google Shape;2910;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3" name="Google Shape;2913;p57"/>
          <p:cNvGrpSpPr/>
          <p:nvPr/>
        </p:nvGrpSpPr>
        <p:grpSpPr>
          <a:xfrm>
            <a:off x="7162483" y="3197682"/>
            <a:ext cx="125190" cy="127859"/>
            <a:chOff x="4676550" y="2160575"/>
            <a:chExt cx="51400" cy="52500"/>
          </a:xfrm>
        </p:grpSpPr>
        <p:sp>
          <p:nvSpPr>
            <p:cNvPr id="2914" name="Google Shape;2914;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7" name="Google Shape;2917;p57"/>
          <p:cNvGrpSpPr/>
          <p:nvPr/>
        </p:nvGrpSpPr>
        <p:grpSpPr>
          <a:xfrm>
            <a:off x="7459741" y="3204714"/>
            <a:ext cx="145405" cy="113794"/>
            <a:chOff x="4768325" y="2163475"/>
            <a:chExt cx="59700" cy="46725"/>
          </a:xfrm>
        </p:grpSpPr>
        <p:sp>
          <p:nvSpPr>
            <p:cNvPr id="2918" name="Google Shape;2918;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0" name="Google Shape;2920;p5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6" name="Google Shape;2926;p57"/>
          <p:cNvGrpSpPr/>
          <p:nvPr/>
        </p:nvGrpSpPr>
        <p:grpSpPr>
          <a:xfrm>
            <a:off x="7476059" y="3459808"/>
            <a:ext cx="112768" cy="106853"/>
            <a:chOff x="4768575" y="2253950"/>
            <a:chExt cx="46300" cy="43875"/>
          </a:xfrm>
        </p:grpSpPr>
        <p:sp>
          <p:nvSpPr>
            <p:cNvPr id="2927" name="Google Shape;2927;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9" name="Google Shape;2929;p57"/>
          <p:cNvGrpSpPr/>
          <p:nvPr/>
        </p:nvGrpSpPr>
        <p:grpSpPr>
          <a:xfrm>
            <a:off x="7775682" y="3948834"/>
            <a:ext cx="118187" cy="146246"/>
            <a:chOff x="4960900" y="2433225"/>
            <a:chExt cx="48525" cy="60050"/>
          </a:xfrm>
        </p:grpSpPr>
        <p:sp>
          <p:nvSpPr>
            <p:cNvPr id="2930" name="Google Shape;2930;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2" name="Google Shape;2932;p57"/>
          <p:cNvGrpSpPr/>
          <p:nvPr/>
        </p:nvGrpSpPr>
        <p:grpSpPr>
          <a:xfrm>
            <a:off x="7464247" y="4212895"/>
            <a:ext cx="136394" cy="143810"/>
            <a:chOff x="4854075" y="2527625"/>
            <a:chExt cx="56000" cy="59050"/>
          </a:xfrm>
        </p:grpSpPr>
        <p:sp>
          <p:nvSpPr>
            <p:cNvPr id="2933" name="Google Shape;2933;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5" name="Google Shape;2935;p5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8" name="Google Shape;2938;p57"/>
          <p:cNvGrpSpPr/>
          <p:nvPr/>
        </p:nvGrpSpPr>
        <p:grpSpPr>
          <a:xfrm>
            <a:off x="8088458" y="3676639"/>
            <a:ext cx="99312" cy="160797"/>
            <a:chOff x="5059700" y="2334775"/>
            <a:chExt cx="40775" cy="66025"/>
          </a:xfrm>
        </p:grpSpPr>
        <p:sp>
          <p:nvSpPr>
            <p:cNvPr id="2939" name="Google Shape;2939;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8" name="Google Shape;2948;p57"/>
          <p:cNvGrpSpPr/>
          <p:nvPr/>
        </p:nvGrpSpPr>
        <p:grpSpPr>
          <a:xfrm>
            <a:off x="8045622" y="3941771"/>
            <a:ext cx="184984" cy="160371"/>
            <a:chOff x="5037700" y="2430325"/>
            <a:chExt cx="75950" cy="65850"/>
          </a:xfrm>
        </p:grpSpPr>
        <p:sp>
          <p:nvSpPr>
            <p:cNvPr id="2949" name="Google Shape;2949;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1" name="Google Shape;2951;p57"/>
          <p:cNvGrpSpPr/>
          <p:nvPr/>
        </p:nvGrpSpPr>
        <p:grpSpPr>
          <a:xfrm>
            <a:off x="7465128" y="3708223"/>
            <a:ext cx="173014" cy="97629"/>
            <a:chOff x="4756975" y="2341800"/>
            <a:chExt cx="91975" cy="51925"/>
          </a:xfrm>
        </p:grpSpPr>
        <p:sp>
          <p:nvSpPr>
            <p:cNvPr id="2952" name="Google Shape;2952;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2" name="Google Shape;2972;p57"/>
          <p:cNvGrpSpPr/>
          <p:nvPr/>
        </p:nvGrpSpPr>
        <p:grpSpPr>
          <a:xfrm>
            <a:off x="7732065" y="4196920"/>
            <a:ext cx="212497" cy="175761"/>
            <a:chOff x="4943575" y="2516350"/>
            <a:chExt cx="98675" cy="81700"/>
          </a:xfrm>
        </p:grpSpPr>
        <p:sp>
          <p:nvSpPr>
            <p:cNvPr id="2973" name="Google Shape;2973;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1" name="Google Shape;3051;p57"/>
          <p:cNvGrpSpPr/>
          <p:nvPr/>
        </p:nvGrpSpPr>
        <p:grpSpPr>
          <a:xfrm>
            <a:off x="1990126" y="3423163"/>
            <a:ext cx="965351" cy="134611"/>
            <a:chOff x="4411970" y="2962952"/>
            <a:chExt cx="706544" cy="104212"/>
          </a:xfrm>
        </p:grpSpPr>
        <p:sp>
          <p:nvSpPr>
            <p:cNvPr id="3052" name="Google Shape;3052;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6" name="Google Shape;3056;p57"/>
          <p:cNvGrpSpPr/>
          <p:nvPr/>
        </p:nvGrpSpPr>
        <p:grpSpPr>
          <a:xfrm>
            <a:off x="1990126" y="3012077"/>
            <a:ext cx="960158" cy="289172"/>
            <a:chOff x="4411970" y="2726085"/>
            <a:chExt cx="643107" cy="193659"/>
          </a:xfrm>
        </p:grpSpPr>
        <p:sp>
          <p:nvSpPr>
            <p:cNvPr id="3057" name="Google Shape;3057;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0" name="Google Shape;3060;p57"/>
          <p:cNvGrpSpPr/>
          <p:nvPr/>
        </p:nvGrpSpPr>
        <p:grpSpPr>
          <a:xfrm>
            <a:off x="993018" y="3278187"/>
            <a:ext cx="833173" cy="259209"/>
            <a:chOff x="4411970" y="4340222"/>
            <a:chExt cx="779467" cy="242683"/>
          </a:xfrm>
        </p:grpSpPr>
        <p:sp>
          <p:nvSpPr>
            <p:cNvPr id="3061" name="Google Shape;3061;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 name="Google Shape;3064;p57"/>
          <p:cNvGrpSpPr/>
          <p:nvPr/>
        </p:nvGrpSpPr>
        <p:grpSpPr>
          <a:xfrm>
            <a:off x="1990126" y="2673933"/>
            <a:ext cx="965160" cy="216230"/>
            <a:chOff x="4411970" y="2468674"/>
            <a:chExt cx="747317" cy="167425"/>
          </a:xfrm>
        </p:grpSpPr>
        <p:sp>
          <p:nvSpPr>
            <p:cNvPr id="3065" name="Google Shape;3065;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7" name="Google Shape;3067;p57"/>
          <p:cNvGrpSpPr/>
          <p:nvPr/>
        </p:nvGrpSpPr>
        <p:grpSpPr>
          <a:xfrm>
            <a:off x="988873" y="2578650"/>
            <a:ext cx="810451" cy="319148"/>
            <a:chOff x="4411970" y="3686602"/>
            <a:chExt cx="797845" cy="314215"/>
          </a:xfrm>
        </p:grpSpPr>
        <p:sp>
          <p:nvSpPr>
            <p:cNvPr id="3068" name="Google Shape;3068;p57"/>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7"/>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7"/>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7"/>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7"/>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3" name="Google Shape;3073;p57"/>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4" name="Google Shape;3074;p57"/>
          <p:cNvGrpSpPr/>
          <p:nvPr/>
        </p:nvGrpSpPr>
        <p:grpSpPr>
          <a:xfrm>
            <a:off x="988970" y="2333174"/>
            <a:ext cx="1970333" cy="208784"/>
            <a:chOff x="6336019" y="3733725"/>
            <a:chExt cx="2566206" cy="351310"/>
          </a:xfrm>
        </p:grpSpPr>
        <p:sp>
          <p:nvSpPr>
            <p:cNvPr id="3075" name="Google Shape;3075;p57"/>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7"/>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7"/>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7"/>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57"/>
          <p:cNvGrpSpPr/>
          <p:nvPr/>
        </p:nvGrpSpPr>
        <p:grpSpPr>
          <a:xfrm>
            <a:off x="1990126" y="3940729"/>
            <a:ext cx="946551" cy="153200"/>
            <a:chOff x="4404545" y="3301592"/>
            <a:chExt cx="782403" cy="129272"/>
          </a:xfrm>
        </p:grpSpPr>
        <p:sp>
          <p:nvSpPr>
            <p:cNvPr id="3080" name="Google Shape;3080;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7"/>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2" name="Google Shape;3082;p57"/>
          <p:cNvGrpSpPr/>
          <p:nvPr/>
        </p:nvGrpSpPr>
        <p:grpSpPr>
          <a:xfrm>
            <a:off x="1990126" y="3679688"/>
            <a:ext cx="962257" cy="139127"/>
            <a:chOff x="4411970" y="3131459"/>
            <a:chExt cx="710520" cy="117397"/>
          </a:xfrm>
        </p:grpSpPr>
        <p:sp>
          <p:nvSpPr>
            <p:cNvPr id="3083" name="Google Shape;3083;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5" name="Google Shape;3085;p57"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6" name="Google Shape;3086;p57"/>
          <p:cNvGrpSpPr/>
          <p:nvPr/>
        </p:nvGrpSpPr>
        <p:grpSpPr>
          <a:xfrm>
            <a:off x="990271" y="3614482"/>
            <a:ext cx="823838" cy="458988"/>
            <a:chOff x="4411970" y="1801825"/>
            <a:chExt cx="734586" cy="409262"/>
          </a:xfrm>
        </p:grpSpPr>
        <p:sp>
          <p:nvSpPr>
            <p:cNvPr id="3087" name="Google Shape;3087;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 name="Google Shape;3089;p57"/>
          <p:cNvGrpSpPr/>
          <p:nvPr/>
        </p:nvGrpSpPr>
        <p:grpSpPr>
          <a:xfrm>
            <a:off x="990271" y="4162908"/>
            <a:ext cx="856348" cy="212039"/>
            <a:chOff x="4411970" y="2233974"/>
            <a:chExt cx="763574" cy="189068"/>
          </a:xfrm>
        </p:grpSpPr>
        <p:sp>
          <p:nvSpPr>
            <p:cNvPr id="3090" name="Google Shape;3090;p57"/>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7"/>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2" name="Google Shape;3092;p57"/>
          <p:cNvGrpSpPr/>
          <p:nvPr/>
        </p:nvGrpSpPr>
        <p:grpSpPr>
          <a:xfrm>
            <a:off x="3100467" y="2338244"/>
            <a:ext cx="511602" cy="511602"/>
            <a:chOff x="5681300" y="2527788"/>
            <a:chExt cx="805800" cy="805800"/>
          </a:xfrm>
        </p:grpSpPr>
        <p:sp>
          <p:nvSpPr>
            <p:cNvPr id="3093" name="Google Shape;3093;p57"/>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5" name="Google Shape;3095;p57"/>
          <p:cNvGrpSpPr/>
          <p:nvPr/>
        </p:nvGrpSpPr>
        <p:grpSpPr>
          <a:xfrm>
            <a:off x="3097662" y="3104827"/>
            <a:ext cx="513021" cy="512935"/>
            <a:chOff x="4049800" y="640400"/>
            <a:chExt cx="858900" cy="858900"/>
          </a:xfrm>
        </p:grpSpPr>
        <p:sp>
          <p:nvSpPr>
            <p:cNvPr id="3096" name="Google Shape;3096;p57"/>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7"/>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8" name="Google Shape;3098;p57"/>
          <p:cNvGrpSpPr/>
          <p:nvPr/>
        </p:nvGrpSpPr>
        <p:grpSpPr>
          <a:xfrm>
            <a:off x="3014861" y="3756719"/>
            <a:ext cx="686489" cy="686585"/>
            <a:chOff x="5080188" y="927900"/>
            <a:chExt cx="961200" cy="961200"/>
          </a:xfrm>
        </p:grpSpPr>
        <p:sp>
          <p:nvSpPr>
            <p:cNvPr id="3099" name="Google Shape;3099;p57"/>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7"/>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7"/>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7"/>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7" name="Google Shape;3107;p57"/>
          <p:cNvGrpSpPr/>
          <p:nvPr/>
        </p:nvGrpSpPr>
        <p:grpSpPr>
          <a:xfrm>
            <a:off x="3798012" y="3849448"/>
            <a:ext cx="510373" cy="510937"/>
            <a:chOff x="7508249" y="1522825"/>
            <a:chExt cx="1326332" cy="1322987"/>
          </a:xfrm>
        </p:grpSpPr>
        <p:sp>
          <p:nvSpPr>
            <p:cNvPr id="3108" name="Google Shape;3108;p57"/>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7"/>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7"/>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7"/>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7"/>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7"/>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7"/>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7"/>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7"/>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7"/>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8" name="Google Shape;3118;p57"/>
          <p:cNvGrpSpPr/>
          <p:nvPr/>
        </p:nvGrpSpPr>
        <p:grpSpPr>
          <a:xfrm>
            <a:off x="4489605" y="3850853"/>
            <a:ext cx="492652" cy="503348"/>
            <a:chOff x="6039282" y="1042577"/>
            <a:chExt cx="734315" cy="731929"/>
          </a:xfrm>
        </p:grpSpPr>
        <p:sp>
          <p:nvSpPr>
            <p:cNvPr id="3119" name="Google Shape;3119;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0" name="Google Shape;3140;p57"/>
          <p:cNvGrpSpPr/>
          <p:nvPr/>
        </p:nvGrpSpPr>
        <p:grpSpPr>
          <a:xfrm>
            <a:off x="5130019" y="2346894"/>
            <a:ext cx="483304" cy="504902"/>
            <a:chOff x="1825800" y="1651625"/>
            <a:chExt cx="568125" cy="591775"/>
          </a:xfrm>
        </p:grpSpPr>
        <p:sp>
          <p:nvSpPr>
            <p:cNvPr id="3141" name="Google Shape;3141;p57"/>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7"/>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7"/>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7"/>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7"/>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7" name="Google Shape;3147;p5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7"/>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7"/>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7"/>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3152" name="Google Shape;3152;p5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56"/>
        <p:cNvGrpSpPr/>
        <p:nvPr/>
      </p:nvGrpSpPr>
      <p:grpSpPr>
        <a:xfrm>
          <a:off x="0" y="0"/>
          <a:ext cx="0" cy="0"/>
          <a:chOff x="0" y="0"/>
          <a:chExt cx="0" cy="0"/>
        </a:xfrm>
      </p:grpSpPr>
      <p:grpSp>
        <p:nvGrpSpPr>
          <p:cNvPr id="3157" name="Google Shape;3157;p58"/>
          <p:cNvGrpSpPr/>
          <p:nvPr/>
        </p:nvGrpSpPr>
        <p:grpSpPr>
          <a:xfrm>
            <a:off x="722058" y="957091"/>
            <a:ext cx="2492868" cy="1379876"/>
            <a:chOff x="2654821" y="2311071"/>
            <a:chExt cx="2279715" cy="1262120"/>
          </a:xfrm>
        </p:grpSpPr>
        <p:grpSp>
          <p:nvGrpSpPr>
            <p:cNvPr id="3158" name="Google Shape;3158;p58"/>
            <p:cNvGrpSpPr/>
            <p:nvPr/>
          </p:nvGrpSpPr>
          <p:grpSpPr>
            <a:xfrm>
              <a:off x="4034269" y="2840745"/>
              <a:ext cx="40212" cy="36437"/>
              <a:chOff x="4293400" y="2574725"/>
              <a:chExt cx="84425" cy="80100"/>
            </a:xfrm>
          </p:grpSpPr>
          <p:sp>
            <p:nvSpPr>
              <p:cNvPr id="3159" name="Google Shape;3159;p58"/>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160" name="Google Shape;3160;p58"/>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1" name="Google Shape;3161;p58"/>
            <p:cNvGrpSpPr/>
            <p:nvPr/>
          </p:nvGrpSpPr>
          <p:grpSpPr>
            <a:xfrm>
              <a:off x="3894606" y="2334874"/>
              <a:ext cx="913198" cy="518984"/>
              <a:chOff x="4000175" y="1462675"/>
              <a:chExt cx="1917275" cy="1140875"/>
            </a:xfrm>
          </p:grpSpPr>
          <p:sp>
            <p:nvSpPr>
              <p:cNvPr id="3162" name="Google Shape;3162;p58"/>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163" name="Google Shape;3163;p58"/>
              <p:cNvGrpSpPr/>
              <p:nvPr/>
            </p:nvGrpSpPr>
            <p:grpSpPr>
              <a:xfrm>
                <a:off x="4000175" y="1462675"/>
                <a:ext cx="1917275" cy="1140875"/>
                <a:chOff x="4000175" y="1462675"/>
                <a:chExt cx="1917275" cy="1140875"/>
              </a:xfrm>
            </p:grpSpPr>
            <p:sp>
              <p:nvSpPr>
                <p:cNvPr id="3164" name="Google Shape;3164;p58"/>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165" name="Google Shape;3165;p58"/>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69" name="Google Shape;3169;p58"/>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70" name="Google Shape;3170;p58"/>
            <p:cNvGrpSpPr/>
            <p:nvPr/>
          </p:nvGrpSpPr>
          <p:grpSpPr>
            <a:xfrm>
              <a:off x="3875768" y="2846704"/>
              <a:ext cx="44796" cy="47366"/>
              <a:chOff x="3960625" y="2587825"/>
              <a:chExt cx="94050" cy="104125"/>
            </a:xfrm>
          </p:grpSpPr>
          <p:sp>
            <p:nvSpPr>
              <p:cNvPr id="3171" name="Google Shape;3171;p58"/>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172" name="Google Shape;3172;p58"/>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3" name="Google Shape;3173;p58"/>
            <p:cNvGrpSpPr/>
            <p:nvPr/>
          </p:nvGrpSpPr>
          <p:grpSpPr>
            <a:xfrm>
              <a:off x="3782759" y="2807162"/>
              <a:ext cx="82686" cy="85487"/>
              <a:chOff x="3765350" y="2500900"/>
              <a:chExt cx="173600" cy="187925"/>
            </a:xfrm>
          </p:grpSpPr>
          <p:sp>
            <p:nvSpPr>
              <p:cNvPr id="3174" name="Google Shape;3174;p58"/>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175" name="Google Shape;3175;p58"/>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58"/>
            <p:cNvGrpSpPr/>
            <p:nvPr/>
          </p:nvGrpSpPr>
          <p:grpSpPr>
            <a:xfrm>
              <a:off x="3775674" y="2798496"/>
              <a:ext cx="40545" cy="23564"/>
              <a:chOff x="3750475" y="2481850"/>
              <a:chExt cx="85125" cy="51800"/>
            </a:xfrm>
          </p:grpSpPr>
          <p:sp>
            <p:nvSpPr>
              <p:cNvPr id="3181" name="Google Shape;3181;p58"/>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183" name="Google Shape;3183;p58"/>
            <p:cNvGrpSpPr/>
            <p:nvPr/>
          </p:nvGrpSpPr>
          <p:grpSpPr>
            <a:xfrm>
              <a:off x="3716946" y="2776024"/>
              <a:ext cx="81971" cy="76912"/>
              <a:chOff x="3627175" y="2432450"/>
              <a:chExt cx="172100" cy="169075"/>
            </a:xfrm>
          </p:grpSpPr>
          <p:sp>
            <p:nvSpPr>
              <p:cNvPr id="3184" name="Google Shape;3184;p58"/>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186" name="Google Shape;3186;p58"/>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187" name="Google Shape;3187;p58"/>
            <p:cNvGrpSpPr/>
            <p:nvPr/>
          </p:nvGrpSpPr>
          <p:grpSpPr>
            <a:xfrm>
              <a:off x="3685682" y="2845624"/>
              <a:ext cx="29311" cy="45055"/>
              <a:chOff x="3561536" y="2585450"/>
              <a:chExt cx="61539" cy="99045"/>
            </a:xfrm>
          </p:grpSpPr>
          <p:sp>
            <p:nvSpPr>
              <p:cNvPr id="3188" name="Google Shape;3188;p58"/>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190" name="Google Shape;3190;p58"/>
            <p:cNvGrpSpPr/>
            <p:nvPr/>
          </p:nvGrpSpPr>
          <p:grpSpPr>
            <a:xfrm>
              <a:off x="3849905" y="2572252"/>
              <a:ext cx="74339" cy="119559"/>
              <a:chOff x="3906325" y="1984500"/>
              <a:chExt cx="156075" cy="262825"/>
            </a:xfrm>
          </p:grpSpPr>
          <p:sp>
            <p:nvSpPr>
              <p:cNvPr id="3191" name="Google Shape;3191;p58"/>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192" name="Google Shape;3192;p58"/>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3" name="Google Shape;3193;p58"/>
            <p:cNvGrpSpPr/>
            <p:nvPr/>
          </p:nvGrpSpPr>
          <p:grpSpPr>
            <a:xfrm>
              <a:off x="2654821" y="2414345"/>
              <a:ext cx="667570" cy="558731"/>
              <a:chOff x="1397225" y="1637375"/>
              <a:chExt cx="1401575" cy="1228250"/>
            </a:xfrm>
          </p:grpSpPr>
          <p:sp>
            <p:nvSpPr>
              <p:cNvPr id="3194" name="Google Shape;3194;p58"/>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195" name="Google Shape;3195;p58"/>
              <p:cNvGrpSpPr/>
              <p:nvPr/>
            </p:nvGrpSpPr>
            <p:grpSpPr>
              <a:xfrm>
                <a:off x="1397225" y="1637375"/>
                <a:ext cx="1398775" cy="1228250"/>
                <a:chOff x="1397225" y="1637375"/>
                <a:chExt cx="1398775" cy="1228250"/>
              </a:xfrm>
            </p:grpSpPr>
            <p:sp>
              <p:nvSpPr>
                <p:cNvPr id="3196" name="Google Shape;3196;p58"/>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98" name="Google Shape;3198;p58"/>
            <p:cNvGrpSpPr/>
            <p:nvPr/>
          </p:nvGrpSpPr>
          <p:grpSpPr>
            <a:xfrm>
              <a:off x="3230417" y="3103734"/>
              <a:ext cx="282982" cy="280332"/>
              <a:chOff x="2605700" y="3152850"/>
              <a:chExt cx="594125" cy="616250"/>
            </a:xfrm>
          </p:grpSpPr>
          <p:sp>
            <p:nvSpPr>
              <p:cNvPr id="3199" name="Google Shape;3199;p58"/>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200" name="Google Shape;3200;p58"/>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201" name="Google Shape;3201;p58"/>
            <p:cNvGrpSpPr/>
            <p:nvPr/>
          </p:nvGrpSpPr>
          <p:grpSpPr>
            <a:xfrm>
              <a:off x="3265985" y="3226989"/>
              <a:ext cx="87151" cy="346202"/>
              <a:chOff x="2680375" y="3423800"/>
              <a:chExt cx="182975" cy="761050"/>
            </a:xfrm>
          </p:grpSpPr>
          <p:sp>
            <p:nvSpPr>
              <p:cNvPr id="3202" name="Google Shape;3202;p58"/>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203" name="Google Shape;3203;p58"/>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 name="Google Shape;3204;p58"/>
            <p:cNvGrpSpPr/>
            <p:nvPr/>
          </p:nvGrpSpPr>
          <p:grpSpPr>
            <a:xfrm>
              <a:off x="3855466" y="3289811"/>
              <a:ext cx="112514" cy="94210"/>
              <a:chOff x="3918000" y="3561900"/>
              <a:chExt cx="236225" cy="207100"/>
            </a:xfrm>
          </p:grpSpPr>
          <p:sp>
            <p:nvSpPr>
              <p:cNvPr id="3205" name="Google Shape;3205;p58"/>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206" name="Google Shape;3206;p58"/>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7" name="Google Shape;3207;p58"/>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210" name="Google Shape;3210;p58"/>
            <p:cNvGrpSpPr/>
            <p:nvPr/>
          </p:nvGrpSpPr>
          <p:grpSpPr>
            <a:xfrm>
              <a:off x="2905224" y="2311071"/>
              <a:ext cx="596721" cy="528992"/>
              <a:chOff x="1922950" y="1410350"/>
              <a:chExt cx="1252825" cy="1162875"/>
            </a:xfrm>
          </p:grpSpPr>
          <p:sp>
            <p:nvSpPr>
              <p:cNvPr id="3211" name="Google Shape;3211;p58"/>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227" name="Google Shape;3227;p58"/>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8"/>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8"/>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8"/>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8"/>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8"/>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8"/>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8"/>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8"/>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8"/>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8"/>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8"/>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8"/>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8"/>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47" name="Google Shape;3247;p58"/>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48" name="Google Shape;3248;p58"/>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9" name="Google Shape;3249;p58"/>
            <p:cNvGrpSpPr/>
            <p:nvPr/>
          </p:nvGrpSpPr>
          <p:grpSpPr>
            <a:xfrm>
              <a:off x="3280929" y="3294542"/>
              <a:ext cx="109894" cy="272224"/>
              <a:chOff x="2711750" y="3572300"/>
              <a:chExt cx="230725" cy="598425"/>
            </a:xfrm>
          </p:grpSpPr>
          <p:sp>
            <p:nvSpPr>
              <p:cNvPr id="3250" name="Google Shape;3250;p58"/>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8"/>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58"/>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3" name="Google Shape;3253;p58"/>
            <p:cNvGrpSpPr/>
            <p:nvPr/>
          </p:nvGrpSpPr>
          <p:grpSpPr>
            <a:xfrm>
              <a:off x="3790439" y="2408636"/>
              <a:ext cx="73017" cy="75684"/>
              <a:chOff x="3781475" y="1624825"/>
              <a:chExt cx="153300" cy="166375"/>
            </a:xfrm>
          </p:grpSpPr>
          <p:sp>
            <p:nvSpPr>
              <p:cNvPr id="3254" name="Google Shape;3254;p58"/>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8"/>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8"/>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8"/>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8" name="Google Shape;3258;p58"/>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8"/>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8"/>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8"/>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8"/>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8"/>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8"/>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5" name="Google Shape;3265;p58"/>
            <p:cNvGrpSpPr/>
            <p:nvPr/>
          </p:nvGrpSpPr>
          <p:grpSpPr>
            <a:xfrm>
              <a:off x="4403342" y="3107749"/>
              <a:ext cx="316680" cy="101374"/>
              <a:chOff x="5068275" y="3161675"/>
              <a:chExt cx="664875" cy="222850"/>
            </a:xfrm>
          </p:grpSpPr>
          <p:sp>
            <p:nvSpPr>
              <p:cNvPr id="3266" name="Google Shape;3266;p58"/>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8"/>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8"/>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8"/>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0" name="Google Shape;3270;p58"/>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8"/>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8"/>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8"/>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8"/>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8"/>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8"/>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8"/>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9" name="Google Shape;3299;p58"/>
            <p:cNvGrpSpPr/>
            <p:nvPr/>
          </p:nvGrpSpPr>
          <p:grpSpPr>
            <a:xfrm>
              <a:off x="3697513" y="2707266"/>
              <a:ext cx="59549" cy="79733"/>
              <a:chOff x="3586375" y="2281300"/>
              <a:chExt cx="125025" cy="175275"/>
            </a:xfrm>
          </p:grpSpPr>
          <p:sp>
            <p:nvSpPr>
              <p:cNvPr id="3300" name="Google Shape;3300;p58"/>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2" name="Google Shape;3302;p58"/>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3" name="Google Shape;3303;p58"/>
            <p:cNvGrpSpPr/>
            <p:nvPr/>
          </p:nvGrpSpPr>
          <p:grpSpPr>
            <a:xfrm>
              <a:off x="4513224" y="3221724"/>
              <a:ext cx="274563" cy="280321"/>
              <a:chOff x="5298975" y="3412225"/>
              <a:chExt cx="576450" cy="616225"/>
            </a:xfrm>
          </p:grpSpPr>
          <p:sp>
            <p:nvSpPr>
              <p:cNvPr id="3304" name="Google Shape;3304;p58"/>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05" name="Google Shape;3305;p58"/>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6" name="Google Shape;3306;p58"/>
            <p:cNvGrpSpPr/>
            <p:nvPr/>
          </p:nvGrpSpPr>
          <p:grpSpPr>
            <a:xfrm>
              <a:off x="4824403" y="3421846"/>
              <a:ext cx="110132" cy="130647"/>
              <a:chOff x="5952300" y="3852150"/>
              <a:chExt cx="231225" cy="287200"/>
            </a:xfrm>
          </p:grpSpPr>
          <p:sp>
            <p:nvSpPr>
              <p:cNvPr id="3307" name="Google Shape;3307;p58"/>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9" name="Google Shape;3309;p58"/>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7" name="Google Shape;3317;p58"/>
            <p:cNvGrpSpPr/>
            <p:nvPr/>
          </p:nvGrpSpPr>
          <p:grpSpPr>
            <a:xfrm>
              <a:off x="4295710" y="3079670"/>
              <a:ext cx="14968" cy="27135"/>
              <a:chOff x="4842300" y="3099950"/>
              <a:chExt cx="31425" cy="59650"/>
            </a:xfrm>
          </p:grpSpPr>
          <p:sp>
            <p:nvSpPr>
              <p:cNvPr id="3318" name="Google Shape;3318;p58"/>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2" name="Google Shape;3322;p58"/>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0" name="Google Shape;3330;p58"/>
            <p:cNvGrpSpPr/>
            <p:nvPr/>
          </p:nvGrpSpPr>
          <p:grpSpPr>
            <a:xfrm>
              <a:off x="3831056" y="2816010"/>
              <a:ext cx="37378" cy="27612"/>
              <a:chOff x="3866750" y="2520350"/>
              <a:chExt cx="78475" cy="60700"/>
            </a:xfrm>
          </p:grpSpPr>
          <p:sp>
            <p:nvSpPr>
              <p:cNvPr id="3331" name="Google Shape;3331;p58"/>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5" name="Google Shape;3335;p58"/>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8"/>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8"/>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8"/>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8"/>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8"/>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8"/>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52" name="Google Shape;3352;p58"/>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8"/>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8"/>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8"/>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8"/>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8"/>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8"/>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8"/>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8"/>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8"/>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8"/>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8"/>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64" name="Google Shape;3364;p58"/>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8"/>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8"/>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8"/>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8"/>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8"/>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8"/>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8"/>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8"/>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8"/>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8"/>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8"/>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8"/>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7" name="Google Shape;3377;p58"/>
            <p:cNvGrpSpPr/>
            <p:nvPr/>
          </p:nvGrpSpPr>
          <p:grpSpPr>
            <a:xfrm>
              <a:off x="3632736" y="3051591"/>
              <a:ext cx="63288" cy="45217"/>
              <a:chOff x="3450375" y="3038225"/>
              <a:chExt cx="132875" cy="99400"/>
            </a:xfrm>
          </p:grpSpPr>
          <p:sp>
            <p:nvSpPr>
              <p:cNvPr id="3378" name="Google Shape;3378;p58"/>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8"/>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0" name="Google Shape;3380;p58"/>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8"/>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8"/>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8"/>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8"/>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8"/>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8"/>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8"/>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8"/>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89" name="Google Shape;3389;p58"/>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8"/>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8"/>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8"/>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8"/>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8"/>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8"/>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8"/>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8"/>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8"/>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99" name="Google Shape;3399;p58"/>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8"/>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8"/>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8"/>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8"/>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8"/>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405" name="Google Shape;3405;p58"/>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8"/>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8"/>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8"/>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8"/>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8"/>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8"/>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8"/>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8"/>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5" name="Google Shape;3415;p58"/>
          <p:cNvGrpSpPr/>
          <p:nvPr/>
        </p:nvGrpSpPr>
        <p:grpSpPr>
          <a:xfrm>
            <a:off x="3530618" y="1021765"/>
            <a:ext cx="2078182" cy="1366558"/>
            <a:chOff x="235800" y="830650"/>
            <a:chExt cx="6978450" cy="4588844"/>
          </a:xfrm>
        </p:grpSpPr>
        <p:sp>
          <p:nvSpPr>
            <p:cNvPr id="3416" name="Google Shape;3416;p5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2" name="Google Shape;3422;p58"/>
          <p:cNvGrpSpPr/>
          <p:nvPr/>
        </p:nvGrpSpPr>
        <p:grpSpPr>
          <a:xfrm>
            <a:off x="719115" y="2852867"/>
            <a:ext cx="2622876" cy="1333540"/>
            <a:chOff x="238125" y="1038125"/>
            <a:chExt cx="7146800" cy="3633625"/>
          </a:xfrm>
        </p:grpSpPr>
        <p:sp>
          <p:nvSpPr>
            <p:cNvPr id="3423" name="Google Shape;3423;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58"/>
          <p:cNvGrpSpPr/>
          <p:nvPr/>
        </p:nvGrpSpPr>
        <p:grpSpPr>
          <a:xfrm>
            <a:off x="5834043" y="994977"/>
            <a:ext cx="2590840" cy="1380235"/>
            <a:chOff x="233350" y="949250"/>
            <a:chExt cx="7137300" cy="3802300"/>
          </a:xfrm>
        </p:grpSpPr>
        <p:sp>
          <p:nvSpPr>
            <p:cNvPr id="4996" name="Google Shape;4996;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58"/>
          <p:cNvGrpSpPr/>
          <p:nvPr/>
        </p:nvGrpSpPr>
        <p:grpSpPr>
          <a:xfrm>
            <a:off x="7648472" y="3039750"/>
            <a:ext cx="104231" cy="320340"/>
            <a:chOff x="7564426" y="3224343"/>
            <a:chExt cx="119985" cy="368801"/>
          </a:xfrm>
        </p:grpSpPr>
        <p:sp>
          <p:nvSpPr>
            <p:cNvPr id="5048" name="Google Shape;5048;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58"/>
          <p:cNvGrpSpPr/>
          <p:nvPr/>
        </p:nvGrpSpPr>
        <p:grpSpPr>
          <a:xfrm>
            <a:off x="7347961" y="3033852"/>
            <a:ext cx="189489" cy="332132"/>
            <a:chOff x="8370831" y="3202002"/>
            <a:chExt cx="218129" cy="382376"/>
          </a:xfrm>
        </p:grpSpPr>
        <p:sp>
          <p:nvSpPr>
            <p:cNvPr id="5051" name="Google Shape;5051;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58"/>
          <p:cNvGrpSpPr/>
          <p:nvPr/>
        </p:nvGrpSpPr>
        <p:grpSpPr>
          <a:xfrm>
            <a:off x="8071350" y="3444984"/>
            <a:ext cx="309429" cy="267000"/>
            <a:chOff x="6742064" y="3750480"/>
            <a:chExt cx="399315" cy="344560"/>
          </a:xfrm>
        </p:grpSpPr>
        <p:sp>
          <p:nvSpPr>
            <p:cNvPr id="5054" name="Google Shape;5054;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8"/>
          <p:cNvGrpSpPr/>
          <p:nvPr/>
        </p:nvGrpSpPr>
        <p:grpSpPr>
          <a:xfrm>
            <a:off x="7610369" y="3796031"/>
            <a:ext cx="180437" cy="281608"/>
            <a:chOff x="7248525" y="3739696"/>
            <a:chExt cx="230531" cy="359790"/>
          </a:xfrm>
        </p:grpSpPr>
        <p:sp>
          <p:nvSpPr>
            <p:cNvPr id="5057" name="Google Shape;5057;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58"/>
          <p:cNvGrpSpPr/>
          <p:nvPr/>
        </p:nvGrpSpPr>
        <p:grpSpPr>
          <a:xfrm>
            <a:off x="7856288" y="3439255"/>
            <a:ext cx="162896" cy="278710"/>
            <a:chOff x="7601242" y="3729267"/>
            <a:chExt cx="222566" cy="380803"/>
          </a:xfrm>
        </p:grpSpPr>
        <p:sp>
          <p:nvSpPr>
            <p:cNvPr id="5060" name="Google Shape;5060;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2" name="Google Shape;5062;p58"/>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3" name="Google Shape;5063;p58"/>
          <p:cNvGrpSpPr/>
          <p:nvPr/>
        </p:nvGrpSpPr>
        <p:grpSpPr>
          <a:xfrm>
            <a:off x="7345934" y="3440396"/>
            <a:ext cx="193543" cy="275990"/>
            <a:chOff x="8304647" y="3738687"/>
            <a:chExt cx="225076" cy="320956"/>
          </a:xfrm>
        </p:grpSpPr>
        <p:sp>
          <p:nvSpPr>
            <p:cNvPr id="5064" name="Google Shape;5064;p58"/>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58"/>
          <p:cNvGrpSpPr/>
          <p:nvPr/>
        </p:nvGrpSpPr>
        <p:grpSpPr>
          <a:xfrm>
            <a:off x="7618426" y="3440396"/>
            <a:ext cx="178492" cy="275990"/>
            <a:chOff x="8615101" y="3738687"/>
            <a:chExt cx="207573" cy="320956"/>
          </a:xfrm>
        </p:grpSpPr>
        <p:sp>
          <p:nvSpPr>
            <p:cNvPr id="5068" name="Google Shape;5068;p58"/>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1" name="Google Shape;5071;p58"/>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2" name="Google Shape;5072;p58"/>
          <p:cNvGrpSpPr/>
          <p:nvPr/>
        </p:nvGrpSpPr>
        <p:grpSpPr>
          <a:xfrm>
            <a:off x="6013131" y="3561884"/>
            <a:ext cx="557670" cy="511283"/>
            <a:chOff x="6015419" y="3716859"/>
            <a:chExt cx="557671" cy="511283"/>
          </a:xfrm>
        </p:grpSpPr>
        <p:sp>
          <p:nvSpPr>
            <p:cNvPr id="5073" name="Google Shape;5073;p58"/>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4" name="Google Shape;5074;p58"/>
            <p:cNvGrpSpPr/>
            <p:nvPr/>
          </p:nvGrpSpPr>
          <p:grpSpPr>
            <a:xfrm>
              <a:off x="6036094" y="3716980"/>
              <a:ext cx="529860" cy="510468"/>
              <a:chOff x="6036094" y="3716980"/>
              <a:chExt cx="529860" cy="510468"/>
            </a:xfrm>
          </p:grpSpPr>
          <p:sp>
            <p:nvSpPr>
              <p:cNvPr id="5075" name="Google Shape;5075;p58"/>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8"/>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8"/>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8"/>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8"/>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8"/>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8"/>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8"/>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8"/>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8"/>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5" name="Google Shape;5085;p58"/>
          <p:cNvGrpSpPr/>
          <p:nvPr/>
        </p:nvGrpSpPr>
        <p:grpSpPr>
          <a:xfrm>
            <a:off x="6642016" y="2918653"/>
            <a:ext cx="576302" cy="511871"/>
            <a:chOff x="6644304" y="3073628"/>
            <a:chExt cx="576302" cy="511871"/>
          </a:xfrm>
        </p:grpSpPr>
        <p:sp>
          <p:nvSpPr>
            <p:cNvPr id="5086" name="Google Shape;5086;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7" name="Google Shape;5087;p58"/>
            <p:cNvGrpSpPr/>
            <p:nvPr/>
          </p:nvGrpSpPr>
          <p:grpSpPr>
            <a:xfrm>
              <a:off x="6712169" y="3085440"/>
              <a:ext cx="481622" cy="494913"/>
              <a:chOff x="6712169" y="3085440"/>
              <a:chExt cx="481622" cy="494913"/>
            </a:xfrm>
          </p:grpSpPr>
          <p:sp>
            <p:nvSpPr>
              <p:cNvPr id="5088" name="Google Shape;5088;p58"/>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8"/>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8"/>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8"/>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8"/>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3" name="Google Shape;5093;p58"/>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8"/>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8"/>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58"/>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7" name="Google Shape;5097;p58"/>
          <p:cNvGrpSpPr/>
          <p:nvPr/>
        </p:nvGrpSpPr>
        <p:grpSpPr>
          <a:xfrm>
            <a:off x="6649867" y="3561648"/>
            <a:ext cx="560631" cy="511352"/>
            <a:chOff x="6652154" y="3716623"/>
            <a:chExt cx="560631" cy="511352"/>
          </a:xfrm>
        </p:grpSpPr>
        <p:sp>
          <p:nvSpPr>
            <p:cNvPr id="5098" name="Google Shape;5098;p58"/>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9" name="Google Shape;5099;p58"/>
            <p:cNvGrpSpPr/>
            <p:nvPr/>
          </p:nvGrpSpPr>
          <p:grpSpPr>
            <a:xfrm>
              <a:off x="6669657" y="3716715"/>
              <a:ext cx="466779" cy="464290"/>
              <a:chOff x="6669657" y="3716715"/>
              <a:chExt cx="466779" cy="464290"/>
            </a:xfrm>
          </p:grpSpPr>
          <p:sp>
            <p:nvSpPr>
              <p:cNvPr id="5100" name="Google Shape;5100;p58"/>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8"/>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8"/>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8"/>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8"/>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8"/>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8"/>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8"/>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8"/>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8"/>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8"/>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8"/>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8"/>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3" name="Google Shape;5113;p58"/>
          <p:cNvGrpSpPr/>
          <p:nvPr/>
        </p:nvGrpSpPr>
        <p:grpSpPr>
          <a:xfrm>
            <a:off x="7843958" y="3843056"/>
            <a:ext cx="187557" cy="187557"/>
            <a:chOff x="8565775" y="671075"/>
            <a:chExt cx="441000" cy="441000"/>
          </a:xfrm>
        </p:grpSpPr>
        <p:sp>
          <p:nvSpPr>
            <p:cNvPr id="5114" name="Google Shape;5114;p5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8"/>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6" name="Google Shape;5116;p58"/>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8"/>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8" name="Google Shape;5118;p58"/>
          <p:cNvGrpSpPr/>
          <p:nvPr/>
        </p:nvGrpSpPr>
        <p:grpSpPr>
          <a:xfrm>
            <a:off x="5997813" y="2921275"/>
            <a:ext cx="587871" cy="512373"/>
            <a:chOff x="6000100" y="3076250"/>
            <a:chExt cx="587871" cy="512373"/>
          </a:xfrm>
        </p:grpSpPr>
        <p:sp>
          <p:nvSpPr>
            <p:cNvPr id="5119" name="Google Shape;5119;p58"/>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0" name="Google Shape;5120;p58"/>
            <p:cNvGrpSpPr/>
            <p:nvPr/>
          </p:nvGrpSpPr>
          <p:grpSpPr>
            <a:xfrm>
              <a:off x="6031360" y="3076713"/>
              <a:ext cx="539107" cy="480965"/>
              <a:chOff x="6031360" y="3076713"/>
              <a:chExt cx="539107" cy="480965"/>
            </a:xfrm>
          </p:grpSpPr>
          <p:sp>
            <p:nvSpPr>
              <p:cNvPr id="5121" name="Google Shape;5121;p58"/>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8"/>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8"/>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8"/>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8"/>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8"/>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8"/>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8" name="Google Shape;5128;p58"/>
          <p:cNvGrpSpPr/>
          <p:nvPr/>
        </p:nvGrpSpPr>
        <p:grpSpPr>
          <a:xfrm>
            <a:off x="3574273" y="2854307"/>
            <a:ext cx="2241344" cy="1330656"/>
            <a:chOff x="3597785" y="3065882"/>
            <a:chExt cx="2241344" cy="1330656"/>
          </a:xfrm>
        </p:grpSpPr>
        <p:grpSp>
          <p:nvGrpSpPr>
            <p:cNvPr id="5129" name="Google Shape;5129;p58"/>
            <p:cNvGrpSpPr/>
            <p:nvPr/>
          </p:nvGrpSpPr>
          <p:grpSpPr>
            <a:xfrm>
              <a:off x="5296908" y="3937355"/>
              <a:ext cx="143198" cy="32380"/>
              <a:chOff x="5296908" y="3937355"/>
              <a:chExt cx="143198" cy="32380"/>
            </a:xfrm>
          </p:grpSpPr>
          <p:sp>
            <p:nvSpPr>
              <p:cNvPr id="5130" name="Google Shape;5130;p5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1" name="Google Shape;5131;p58"/>
              <p:cNvGrpSpPr/>
              <p:nvPr/>
            </p:nvGrpSpPr>
            <p:grpSpPr>
              <a:xfrm>
                <a:off x="5402331" y="3937355"/>
                <a:ext cx="37776" cy="32380"/>
                <a:chOff x="5402331" y="3937355"/>
                <a:chExt cx="37776" cy="32380"/>
              </a:xfrm>
            </p:grpSpPr>
            <p:sp>
              <p:nvSpPr>
                <p:cNvPr id="5132" name="Google Shape;5132;p5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58"/>
              <p:cNvGrpSpPr/>
              <p:nvPr/>
            </p:nvGrpSpPr>
            <p:grpSpPr>
              <a:xfrm>
                <a:off x="5296908" y="3937355"/>
                <a:ext cx="37783" cy="32380"/>
                <a:chOff x="5296908" y="3937355"/>
                <a:chExt cx="37783" cy="32380"/>
              </a:xfrm>
            </p:grpSpPr>
            <p:sp>
              <p:nvSpPr>
                <p:cNvPr id="5135" name="Google Shape;5135;p5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7" name="Google Shape;5137;p58"/>
            <p:cNvGrpSpPr/>
            <p:nvPr/>
          </p:nvGrpSpPr>
          <p:grpSpPr>
            <a:xfrm>
              <a:off x="4724163" y="3119631"/>
              <a:ext cx="120838" cy="84218"/>
              <a:chOff x="4724163" y="3119631"/>
              <a:chExt cx="120838" cy="84218"/>
            </a:xfrm>
          </p:grpSpPr>
          <p:grpSp>
            <p:nvGrpSpPr>
              <p:cNvPr id="5138" name="Google Shape;5138;p58"/>
              <p:cNvGrpSpPr/>
              <p:nvPr/>
            </p:nvGrpSpPr>
            <p:grpSpPr>
              <a:xfrm>
                <a:off x="4746712" y="3132773"/>
                <a:ext cx="86869" cy="56424"/>
                <a:chOff x="4746712" y="3132773"/>
                <a:chExt cx="86869" cy="56424"/>
              </a:xfrm>
            </p:grpSpPr>
            <p:sp>
              <p:nvSpPr>
                <p:cNvPr id="5139" name="Google Shape;5139;p5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58"/>
              <p:cNvGrpSpPr/>
              <p:nvPr/>
            </p:nvGrpSpPr>
            <p:grpSpPr>
              <a:xfrm>
                <a:off x="4773634" y="3143336"/>
                <a:ext cx="37776" cy="32451"/>
                <a:chOff x="4773634" y="3143336"/>
                <a:chExt cx="37776" cy="32451"/>
              </a:xfrm>
            </p:grpSpPr>
            <p:sp>
              <p:nvSpPr>
                <p:cNvPr id="5142" name="Google Shape;5142;p5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4" name="Google Shape;5144;p58"/>
              <p:cNvGrpSpPr/>
              <p:nvPr/>
            </p:nvGrpSpPr>
            <p:grpSpPr>
              <a:xfrm>
                <a:off x="4724163" y="3131248"/>
                <a:ext cx="37776" cy="32459"/>
                <a:chOff x="4724163" y="3131248"/>
                <a:chExt cx="37776" cy="32459"/>
              </a:xfrm>
            </p:grpSpPr>
            <p:sp>
              <p:nvSpPr>
                <p:cNvPr id="5145" name="Google Shape;5145;p5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58"/>
              <p:cNvGrpSpPr/>
              <p:nvPr/>
            </p:nvGrpSpPr>
            <p:grpSpPr>
              <a:xfrm>
                <a:off x="4755081" y="3176054"/>
                <a:ext cx="32357" cy="27795"/>
                <a:chOff x="4755081" y="3176054"/>
                <a:chExt cx="32357" cy="27795"/>
              </a:xfrm>
            </p:grpSpPr>
            <p:sp>
              <p:nvSpPr>
                <p:cNvPr id="5148" name="Google Shape;5148;p5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58"/>
              <p:cNvGrpSpPr/>
              <p:nvPr/>
            </p:nvGrpSpPr>
            <p:grpSpPr>
              <a:xfrm>
                <a:off x="4812550" y="3119631"/>
                <a:ext cx="32451" cy="27803"/>
                <a:chOff x="4812550" y="3119631"/>
                <a:chExt cx="32451" cy="27803"/>
              </a:xfrm>
            </p:grpSpPr>
            <p:sp>
              <p:nvSpPr>
                <p:cNvPr id="5151" name="Google Shape;5151;p5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3" name="Google Shape;5153;p58"/>
            <p:cNvGrpSpPr/>
            <p:nvPr/>
          </p:nvGrpSpPr>
          <p:grpSpPr>
            <a:xfrm>
              <a:off x="5382826" y="4027197"/>
              <a:ext cx="268967" cy="250422"/>
              <a:chOff x="5382826" y="4027197"/>
              <a:chExt cx="268967" cy="250422"/>
            </a:xfrm>
          </p:grpSpPr>
          <p:grpSp>
            <p:nvGrpSpPr>
              <p:cNvPr id="5154" name="Google Shape;5154;p58"/>
              <p:cNvGrpSpPr/>
              <p:nvPr/>
            </p:nvGrpSpPr>
            <p:grpSpPr>
              <a:xfrm>
                <a:off x="5405280" y="4042510"/>
                <a:ext cx="237570" cy="218647"/>
                <a:chOff x="5405280" y="4042510"/>
                <a:chExt cx="237570" cy="218647"/>
              </a:xfrm>
            </p:grpSpPr>
            <p:sp>
              <p:nvSpPr>
                <p:cNvPr id="5155" name="Google Shape;5155;p5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58"/>
              <p:cNvGrpSpPr/>
              <p:nvPr/>
            </p:nvGrpSpPr>
            <p:grpSpPr>
              <a:xfrm>
                <a:off x="5382826" y="4125549"/>
                <a:ext cx="37776" cy="32380"/>
                <a:chOff x="5382826" y="4125549"/>
                <a:chExt cx="37776" cy="32380"/>
              </a:xfrm>
            </p:grpSpPr>
            <p:sp>
              <p:nvSpPr>
                <p:cNvPr id="5162" name="Google Shape;5162;p5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58"/>
              <p:cNvGrpSpPr/>
              <p:nvPr/>
            </p:nvGrpSpPr>
            <p:grpSpPr>
              <a:xfrm>
                <a:off x="5475680" y="4195587"/>
                <a:ext cx="37783" cy="32364"/>
                <a:chOff x="5475680" y="4195587"/>
                <a:chExt cx="37783" cy="32364"/>
              </a:xfrm>
            </p:grpSpPr>
            <p:sp>
              <p:nvSpPr>
                <p:cNvPr id="5165" name="Google Shape;5165;p5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58"/>
              <p:cNvGrpSpPr/>
              <p:nvPr/>
            </p:nvGrpSpPr>
            <p:grpSpPr>
              <a:xfrm>
                <a:off x="5532575" y="4027197"/>
                <a:ext cx="33308" cy="32262"/>
                <a:chOff x="5532575" y="4027197"/>
                <a:chExt cx="33308" cy="32262"/>
              </a:xfrm>
            </p:grpSpPr>
            <p:sp>
              <p:nvSpPr>
                <p:cNvPr id="5168" name="Google Shape;5168;p5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0" name="Google Shape;5170;p58"/>
              <p:cNvGrpSpPr/>
              <p:nvPr/>
            </p:nvGrpSpPr>
            <p:grpSpPr>
              <a:xfrm>
                <a:off x="5590706" y="4245348"/>
                <a:ext cx="33497" cy="32270"/>
                <a:chOff x="5590706" y="4245348"/>
                <a:chExt cx="33497" cy="32270"/>
              </a:xfrm>
            </p:grpSpPr>
            <p:sp>
              <p:nvSpPr>
                <p:cNvPr id="5171" name="Google Shape;5171;p5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58"/>
              <p:cNvGrpSpPr/>
              <p:nvPr/>
            </p:nvGrpSpPr>
            <p:grpSpPr>
              <a:xfrm>
                <a:off x="5618681" y="4109677"/>
                <a:ext cx="33112" cy="32357"/>
                <a:chOff x="5618681" y="4109677"/>
                <a:chExt cx="33112" cy="32357"/>
              </a:xfrm>
            </p:grpSpPr>
            <p:sp>
              <p:nvSpPr>
                <p:cNvPr id="5174" name="Google Shape;5174;p5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8"/>
              <p:cNvGrpSpPr/>
              <p:nvPr/>
            </p:nvGrpSpPr>
            <p:grpSpPr>
              <a:xfrm>
                <a:off x="5479298" y="4128262"/>
                <a:ext cx="31405" cy="26906"/>
                <a:chOff x="5479298" y="4128262"/>
                <a:chExt cx="31405" cy="26906"/>
              </a:xfrm>
            </p:grpSpPr>
            <p:sp>
              <p:nvSpPr>
                <p:cNvPr id="5177" name="Google Shape;5177;p5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58"/>
              <p:cNvGrpSpPr/>
              <p:nvPr/>
            </p:nvGrpSpPr>
            <p:grpSpPr>
              <a:xfrm>
                <a:off x="5582903" y="4180116"/>
                <a:ext cx="31499" cy="26898"/>
                <a:chOff x="5582903" y="4180116"/>
                <a:chExt cx="31499" cy="26898"/>
              </a:xfrm>
            </p:grpSpPr>
            <p:sp>
              <p:nvSpPr>
                <p:cNvPr id="5180" name="Google Shape;5180;p5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2" name="Google Shape;5182;p58"/>
            <p:cNvGrpSpPr/>
            <p:nvPr/>
          </p:nvGrpSpPr>
          <p:grpSpPr>
            <a:xfrm>
              <a:off x="3977681" y="3230323"/>
              <a:ext cx="94584" cy="84085"/>
              <a:chOff x="3977681" y="3230323"/>
              <a:chExt cx="94584" cy="84085"/>
            </a:xfrm>
          </p:grpSpPr>
          <p:grpSp>
            <p:nvGrpSpPr>
              <p:cNvPr id="5183" name="Google Shape;5183;p58"/>
              <p:cNvGrpSpPr/>
              <p:nvPr/>
            </p:nvGrpSpPr>
            <p:grpSpPr>
              <a:xfrm>
                <a:off x="4000135" y="3243041"/>
                <a:ext cx="59570" cy="57186"/>
                <a:chOff x="4000135" y="3243041"/>
                <a:chExt cx="59570" cy="57186"/>
              </a:xfrm>
            </p:grpSpPr>
            <p:sp>
              <p:nvSpPr>
                <p:cNvPr id="5184" name="Google Shape;5184;p5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58"/>
              <p:cNvGrpSpPr/>
              <p:nvPr/>
            </p:nvGrpSpPr>
            <p:grpSpPr>
              <a:xfrm>
                <a:off x="3977681" y="3245872"/>
                <a:ext cx="37783" cy="32380"/>
                <a:chOff x="3977681" y="3245872"/>
                <a:chExt cx="37783" cy="32380"/>
              </a:xfrm>
            </p:grpSpPr>
            <p:sp>
              <p:nvSpPr>
                <p:cNvPr id="5188" name="Google Shape;5188;p5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58"/>
              <p:cNvGrpSpPr/>
              <p:nvPr/>
            </p:nvGrpSpPr>
            <p:grpSpPr>
              <a:xfrm>
                <a:off x="4040860" y="3262672"/>
                <a:ext cx="31405" cy="27001"/>
                <a:chOff x="4040860" y="3262672"/>
                <a:chExt cx="31405" cy="27001"/>
              </a:xfrm>
            </p:grpSpPr>
            <p:sp>
              <p:nvSpPr>
                <p:cNvPr id="5191" name="Google Shape;5191;p5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58"/>
              <p:cNvGrpSpPr/>
              <p:nvPr/>
            </p:nvGrpSpPr>
            <p:grpSpPr>
              <a:xfrm>
                <a:off x="4021072" y="3230323"/>
                <a:ext cx="31397" cy="26906"/>
                <a:chOff x="4021072" y="3230323"/>
                <a:chExt cx="31397" cy="26906"/>
              </a:xfrm>
            </p:grpSpPr>
            <p:sp>
              <p:nvSpPr>
                <p:cNvPr id="5194" name="Google Shape;5194;p5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58"/>
              <p:cNvGrpSpPr/>
              <p:nvPr/>
            </p:nvGrpSpPr>
            <p:grpSpPr>
              <a:xfrm>
                <a:off x="4001472" y="3287462"/>
                <a:ext cx="31499" cy="26945"/>
                <a:chOff x="4001472" y="3287462"/>
                <a:chExt cx="31499" cy="26945"/>
              </a:xfrm>
            </p:grpSpPr>
            <p:sp>
              <p:nvSpPr>
                <p:cNvPr id="5197" name="Google Shape;5197;p5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9" name="Google Shape;5199;p58"/>
            <p:cNvGrpSpPr/>
            <p:nvPr/>
          </p:nvGrpSpPr>
          <p:grpSpPr>
            <a:xfrm>
              <a:off x="4084715" y="3258865"/>
              <a:ext cx="184961" cy="137268"/>
              <a:chOff x="4084715" y="3258865"/>
              <a:chExt cx="184961" cy="137268"/>
            </a:xfrm>
          </p:grpSpPr>
          <p:grpSp>
            <p:nvGrpSpPr>
              <p:cNvPr id="5200" name="Google Shape;5200;p58"/>
              <p:cNvGrpSpPr/>
              <p:nvPr/>
            </p:nvGrpSpPr>
            <p:grpSpPr>
              <a:xfrm>
                <a:off x="4107453" y="3271583"/>
                <a:ext cx="153470" cy="110275"/>
                <a:chOff x="4107453" y="3271583"/>
                <a:chExt cx="153470" cy="110275"/>
              </a:xfrm>
            </p:grpSpPr>
            <p:sp>
              <p:nvSpPr>
                <p:cNvPr id="5201" name="Google Shape;5201;p5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58"/>
              <p:cNvGrpSpPr/>
              <p:nvPr/>
            </p:nvGrpSpPr>
            <p:grpSpPr>
              <a:xfrm>
                <a:off x="4136947" y="3258865"/>
                <a:ext cx="31499" cy="27001"/>
                <a:chOff x="4136947" y="3258865"/>
                <a:chExt cx="31499" cy="27001"/>
              </a:xfrm>
            </p:grpSpPr>
            <p:sp>
              <p:nvSpPr>
                <p:cNvPr id="5206" name="Google Shape;5206;p5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58"/>
              <p:cNvGrpSpPr/>
              <p:nvPr/>
            </p:nvGrpSpPr>
            <p:grpSpPr>
              <a:xfrm>
                <a:off x="4084715" y="3266478"/>
                <a:ext cx="31468" cy="26898"/>
                <a:chOff x="4084715" y="3266478"/>
                <a:chExt cx="31468" cy="26898"/>
              </a:xfrm>
            </p:grpSpPr>
            <p:sp>
              <p:nvSpPr>
                <p:cNvPr id="5209" name="Google Shape;5209;p5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58"/>
              <p:cNvGrpSpPr/>
              <p:nvPr/>
            </p:nvGrpSpPr>
            <p:grpSpPr>
              <a:xfrm>
                <a:off x="4159213" y="3279849"/>
                <a:ext cx="31405" cy="26945"/>
                <a:chOff x="4159213" y="3279849"/>
                <a:chExt cx="31405" cy="26945"/>
              </a:xfrm>
            </p:grpSpPr>
            <p:sp>
              <p:nvSpPr>
                <p:cNvPr id="5212" name="Google Shape;5212;p5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58"/>
              <p:cNvGrpSpPr/>
              <p:nvPr/>
            </p:nvGrpSpPr>
            <p:grpSpPr>
              <a:xfrm>
                <a:off x="4201550" y="3266502"/>
                <a:ext cx="31405" cy="26883"/>
                <a:chOff x="4201550" y="3266502"/>
                <a:chExt cx="31405" cy="26883"/>
              </a:xfrm>
            </p:grpSpPr>
            <p:sp>
              <p:nvSpPr>
                <p:cNvPr id="5215" name="Google Shape;5215;p5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58"/>
              <p:cNvGrpSpPr/>
              <p:nvPr/>
            </p:nvGrpSpPr>
            <p:grpSpPr>
              <a:xfrm>
                <a:off x="4201550" y="3338278"/>
                <a:ext cx="31405" cy="26930"/>
                <a:chOff x="4201550" y="3338278"/>
                <a:chExt cx="31405" cy="26930"/>
              </a:xfrm>
            </p:grpSpPr>
            <p:sp>
              <p:nvSpPr>
                <p:cNvPr id="5218" name="Google Shape;5218;p5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58"/>
              <p:cNvGrpSpPr/>
              <p:nvPr/>
            </p:nvGrpSpPr>
            <p:grpSpPr>
              <a:xfrm>
                <a:off x="4238272" y="3369132"/>
                <a:ext cx="31405" cy="27001"/>
                <a:chOff x="4238272" y="3369132"/>
                <a:chExt cx="31405" cy="27001"/>
              </a:xfrm>
            </p:grpSpPr>
            <p:sp>
              <p:nvSpPr>
                <p:cNvPr id="5221" name="Google Shape;5221;p5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3" name="Google Shape;5223;p58"/>
            <p:cNvGrpSpPr/>
            <p:nvPr/>
          </p:nvGrpSpPr>
          <p:grpSpPr>
            <a:xfrm>
              <a:off x="4068639" y="3200169"/>
              <a:ext cx="77643" cy="37272"/>
              <a:chOff x="4068639" y="3200169"/>
              <a:chExt cx="77643" cy="37272"/>
            </a:xfrm>
          </p:grpSpPr>
          <p:sp>
            <p:nvSpPr>
              <p:cNvPr id="5224" name="Google Shape;5224;p5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5" name="Google Shape;5225;p58"/>
              <p:cNvGrpSpPr/>
              <p:nvPr/>
            </p:nvGrpSpPr>
            <p:grpSpPr>
              <a:xfrm>
                <a:off x="4114878" y="3200169"/>
                <a:ext cx="31405" cy="26993"/>
                <a:chOff x="4114878" y="3200169"/>
                <a:chExt cx="31405" cy="26993"/>
              </a:xfrm>
            </p:grpSpPr>
            <p:sp>
              <p:nvSpPr>
                <p:cNvPr id="5226" name="Google Shape;5226;p5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58"/>
              <p:cNvGrpSpPr/>
              <p:nvPr/>
            </p:nvGrpSpPr>
            <p:grpSpPr>
              <a:xfrm>
                <a:off x="4068639" y="3210535"/>
                <a:ext cx="31499" cy="26906"/>
                <a:chOff x="4068639" y="3210535"/>
                <a:chExt cx="31499" cy="26906"/>
              </a:xfrm>
            </p:grpSpPr>
            <p:sp>
              <p:nvSpPr>
                <p:cNvPr id="5229" name="Google Shape;5229;p5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1" name="Google Shape;5231;p58"/>
            <p:cNvGrpSpPr/>
            <p:nvPr/>
          </p:nvGrpSpPr>
          <p:grpSpPr>
            <a:xfrm>
              <a:off x="3869702" y="3066935"/>
              <a:ext cx="382664" cy="190294"/>
              <a:chOff x="3869702" y="3066935"/>
              <a:chExt cx="382664" cy="190294"/>
            </a:xfrm>
          </p:grpSpPr>
          <p:grpSp>
            <p:nvGrpSpPr>
              <p:cNvPr id="5232" name="Google Shape;5232;p58"/>
              <p:cNvGrpSpPr/>
              <p:nvPr/>
            </p:nvGrpSpPr>
            <p:grpSpPr>
              <a:xfrm>
                <a:off x="3888633" y="3082351"/>
                <a:ext cx="351172" cy="160698"/>
                <a:chOff x="3888633" y="3082351"/>
                <a:chExt cx="351172" cy="160698"/>
              </a:xfrm>
            </p:grpSpPr>
            <p:sp>
              <p:nvSpPr>
                <p:cNvPr id="5233" name="Google Shape;5233;p5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58"/>
              <p:cNvGrpSpPr/>
              <p:nvPr/>
            </p:nvGrpSpPr>
            <p:grpSpPr>
              <a:xfrm>
                <a:off x="4143703" y="3066935"/>
                <a:ext cx="37783" cy="32357"/>
                <a:chOff x="4143703" y="3066935"/>
                <a:chExt cx="37783" cy="32357"/>
              </a:xfrm>
            </p:grpSpPr>
            <p:sp>
              <p:nvSpPr>
                <p:cNvPr id="5240" name="Google Shape;5240;p5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8"/>
              <p:cNvGrpSpPr/>
              <p:nvPr/>
            </p:nvGrpSpPr>
            <p:grpSpPr>
              <a:xfrm>
                <a:off x="4044565" y="3103563"/>
                <a:ext cx="37783" cy="32451"/>
                <a:chOff x="4044565" y="3103563"/>
                <a:chExt cx="37783" cy="32451"/>
              </a:xfrm>
            </p:grpSpPr>
            <p:sp>
              <p:nvSpPr>
                <p:cNvPr id="5243" name="Google Shape;5243;p5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58"/>
              <p:cNvGrpSpPr/>
              <p:nvPr/>
            </p:nvGrpSpPr>
            <p:grpSpPr>
              <a:xfrm>
                <a:off x="4017454" y="3188237"/>
                <a:ext cx="37776" cy="32357"/>
                <a:chOff x="4017454" y="3188237"/>
                <a:chExt cx="37776" cy="32357"/>
              </a:xfrm>
            </p:grpSpPr>
            <p:sp>
              <p:nvSpPr>
                <p:cNvPr id="5246" name="Google Shape;5246;p5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58"/>
              <p:cNvGrpSpPr/>
              <p:nvPr/>
            </p:nvGrpSpPr>
            <p:grpSpPr>
              <a:xfrm>
                <a:off x="3921548" y="3157509"/>
                <a:ext cx="37783" cy="32357"/>
                <a:chOff x="3921548" y="3157509"/>
                <a:chExt cx="37783" cy="32357"/>
              </a:xfrm>
            </p:grpSpPr>
            <p:sp>
              <p:nvSpPr>
                <p:cNvPr id="5249" name="Google Shape;5249;p5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58"/>
              <p:cNvGrpSpPr/>
              <p:nvPr/>
            </p:nvGrpSpPr>
            <p:grpSpPr>
              <a:xfrm>
                <a:off x="3939056" y="3211620"/>
                <a:ext cx="37783" cy="32380"/>
                <a:chOff x="3939056" y="3211620"/>
                <a:chExt cx="37783" cy="32380"/>
              </a:xfrm>
            </p:grpSpPr>
            <p:sp>
              <p:nvSpPr>
                <p:cNvPr id="5252" name="Google Shape;5252;p5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58"/>
              <p:cNvGrpSpPr/>
              <p:nvPr/>
            </p:nvGrpSpPr>
            <p:grpSpPr>
              <a:xfrm>
                <a:off x="4176240" y="3136965"/>
                <a:ext cx="31405" cy="26930"/>
                <a:chOff x="4176240" y="3136965"/>
                <a:chExt cx="31405" cy="26930"/>
              </a:xfrm>
            </p:grpSpPr>
            <p:sp>
              <p:nvSpPr>
                <p:cNvPr id="5255" name="Google Shape;5255;p5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58"/>
              <p:cNvGrpSpPr/>
              <p:nvPr/>
            </p:nvGrpSpPr>
            <p:grpSpPr>
              <a:xfrm>
                <a:off x="4133148" y="3152593"/>
                <a:ext cx="31499" cy="27001"/>
                <a:chOff x="4133148" y="3152593"/>
                <a:chExt cx="31499" cy="27001"/>
              </a:xfrm>
            </p:grpSpPr>
            <p:sp>
              <p:nvSpPr>
                <p:cNvPr id="5258" name="Google Shape;5258;p5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58"/>
              <p:cNvGrpSpPr/>
              <p:nvPr/>
            </p:nvGrpSpPr>
            <p:grpSpPr>
              <a:xfrm>
                <a:off x="4220866" y="3073534"/>
                <a:ext cx="31499" cy="26898"/>
                <a:chOff x="4220866" y="3073534"/>
                <a:chExt cx="31499" cy="26898"/>
              </a:xfrm>
            </p:grpSpPr>
            <p:sp>
              <p:nvSpPr>
                <p:cNvPr id="5261" name="Google Shape;5261;p5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58"/>
              <p:cNvGrpSpPr/>
              <p:nvPr/>
            </p:nvGrpSpPr>
            <p:grpSpPr>
              <a:xfrm>
                <a:off x="3869702" y="3230323"/>
                <a:ext cx="31499" cy="26906"/>
                <a:chOff x="3869702" y="3230323"/>
                <a:chExt cx="31499" cy="26906"/>
              </a:xfrm>
            </p:grpSpPr>
            <p:sp>
              <p:nvSpPr>
                <p:cNvPr id="5264" name="Google Shape;5264;p5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6" name="Google Shape;5266;p58"/>
            <p:cNvGrpSpPr/>
            <p:nvPr/>
          </p:nvGrpSpPr>
          <p:grpSpPr>
            <a:xfrm>
              <a:off x="4271383" y="3065882"/>
              <a:ext cx="304556" cy="341663"/>
              <a:chOff x="4271383" y="3065882"/>
              <a:chExt cx="304556" cy="341663"/>
            </a:xfrm>
          </p:grpSpPr>
          <p:grpSp>
            <p:nvGrpSpPr>
              <p:cNvPr id="5267" name="Google Shape;5267;p58"/>
              <p:cNvGrpSpPr/>
              <p:nvPr/>
            </p:nvGrpSpPr>
            <p:grpSpPr>
              <a:xfrm>
                <a:off x="4293838" y="3078639"/>
                <a:ext cx="269353" cy="311973"/>
                <a:chOff x="4293838" y="3078639"/>
                <a:chExt cx="269353" cy="311973"/>
              </a:xfrm>
            </p:grpSpPr>
            <p:sp>
              <p:nvSpPr>
                <p:cNvPr id="5268" name="Google Shape;5268;p5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5" name="Google Shape;5285;p58"/>
              <p:cNvGrpSpPr/>
              <p:nvPr/>
            </p:nvGrpSpPr>
            <p:grpSpPr>
              <a:xfrm>
                <a:off x="4538164" y="3342061"/>
                <a:ext cx="37776" cy="32380"/>
                <a:chOff x="4538164" y="3342061"/>
                <a:chExt cx="37776" cy="32380"/>
              </a:xfrm>
            </p:grpSpPr>
            <p:sp>
              <p:nvSpPr>
                <p:cNvPr id="5286" name="Google Shape;5286;p5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58"/>
              <p:cNvGrpSpPr/>
              <p:nvPr/>
            </p:nvGrpSpPr>
            <p:grpSpPr>
              <a:xfrm>
                <a:off x="4271383" y="3194742"/>
                <a:ext cx="37783" cy="32420"/>
                <a:chOff x="4271383" y="3194742"/>
                <a:chExt cx="37783" cy="32420"/>
              </a:xfrm>
            </p:grpSpPr>
            <p:sp>
              <p:nvSpPr>
                <p:cNvPr id="5289" name="Google Shape;5289;p5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58"/>
              <p:cNvGrpSpPr/>
              <p:nvPr/>
            </p:nvGrpSpPr>
            <p:grpSpPr>
              <a:xfrm>
                <a:off x="4284416" y="3084058"/>
                <a:ext cx="37783" cy="32357"/>
                <a:chOff x="4284416" y="3084058"/>
                <a:chExt cx="37783" cy="32357"/>
              </a:xfrm>
            </p:grpSpPr>
            <p:sp>
              <p:nvSpPr>
                <p:cNvPr id="5292" name="Google Shape;5292;p5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58"/>
              <p:cNvGrpSpPr/>
              <p:nvPr/>
            </p:nvGrpSpPr>
            <p:grpSpPr>
              <a:xfrm>
                <a:off x="4478697" y="3297561"/>
                <a:ext cx="37776" cy="32451"/>
                <a:chOff x="4478697" y="3297561"/>
                <a:chExt cx="37776" cy="32451"/>
              </a:xfrm>
            </p:grpSpPr>
            <p:sp>
              <p:nvSpPr>
                <p:cNvPr id="5295" name="Google Shape;5295;p5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58"/>
              <p:cNvGrpSpPr/>
              <p:nvPr/>
            </p:nvGrpSpPr>
            <p:grpSpPr>
              <a:xfrm>
                <a:off x="4411813" y="3331711"/>
                <a:ext cx="37776" cy="32451"/>
                <a:chOff x="4411813" y="3331711"/>
                <a:chExt cx="37776" cy="32451"/>
              </a:xfrm>
            </p:grpSpPr>
            <p:sp>
              <p:nvSpPr>
                <p:cNvPr id="5298" name="Google Shape;5298;p5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58"/>
              <p:cNvGrpSpPr/>
              <p:nvPr/>
            </p:nvGrpSpPr>
            <p:grpSpPr>
              <a:xfrm>
                <a:off x="4337984" y="3375188"/>
                <a:ext cx="37776" cy="32357"/>
                <a:chOff x="4337984" y="3375188"/>
                <a:chExt cx="37776" cy="32357"/>
              </a:xfrm>
            </p:grpSpPr>
            <p:sp>
              <p:nvSpPr>
                <p:cNvPr id="5301" name="Google Shape;5301;p5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58"/>
              <p:cNvGrpSpPr/>
              <p:nvPr/>
            </p:nvGrpSpPr>
            <p:grpSpPr>
              <a:xfrm>
                <a:off x="4494867" y="3090530"/>
                <a:ext cx="37878" cy="32451"/>
                <a:chOff x="4494867" y="3090530"/>
                <a:chExt cx="37878" cy="32451"/>
              </a:xfrm>
            </p:grpSpPr>
            <p:sp>
              <p:nvSpPr>
                <p:cNvPr id="5304" name="Google Shape;5304;p5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58"/>
              <p:cNvGrpSpPr/>
              <p:nvPr/>
            </p:nvGrpSpPr>
            <p:grpSpPr>
              <a:xfrm>
                <a:off x="4525124" y="3207774"/>
                <a:ext cx="37783" cy="32420"/>
                <a:chOff x="4525124" y="3207774"/>
                <a:chExt cx="37783" cy="32420"/>
              </a:xfrm>
            </p:grpSpPr>
            <p:sp>
              <p:nvSpPr>
                <p:cNvPr id="5307" name="Google Shape;5307;p5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58"/>
              <p:cNvGrpSpPr/>
              <p:nvPr/>
            </p:nvGrpSpPr>
            <p:grpSpPr>
              <a:xfrm>
                <a:off x="4440544" y="3176479"/>
                <a:ext cx="31499" cy="26898"/>
                <a:chOff x="4440544" y="3176479"/>
                <a:chExt cx="31499" cy="26898"/>
              </a:xfrm>
            </p:grpSpPr>
            <p:sp>
              <p:nvSpPr>
                <p:cNvPr id="5310" name="Google Shape;5310;p5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58"/>
              <p:cNvGrpSpPr/>
              <p:nvPr/>
            </p:nvGrpSpPr>
            <p:grpSpPr>
              <a:xfrm>
                <a:off x="4350545" y="3156400"/>
                <a:ext cx="31405" cy="27001"/>
                <a:chOff x="4350545" y="3156400"/>
                <a:chExt cx="31405" cy="27001"/>
              </a:xfrm>
            </p:grpSpPr>
            <p:sp>
              <p:nvSpPr>
                <p:cNvPr id="5313" name="Google Shape;5313;p5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58"/>
              <p:cNvGrpSpPr/>
              <p:nvPr/>
            </p:nvGrpSpPr>
            <p:grpSpPr>
              <a:xfrm>
                <a:off x="4376703" y="3255058"/>
                <a:ext cx="31405" cy="27001"/>
                <a:chOff x="4376703" y="3255058"/>
                <a:chExt cx="31405" cy="27001"/>
              </a:xfrm>
            </p:grpSpPr>
            <p:sp>
              <p:nvSpPr>
                <p:cNvPr id="5316" name="Google Shape;5316;p5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58"/>
              <p:cNvGrpSpPr/>
              <p:nvPr/>
            </p:nvGrpSpPr>
            <p:grpSpPr>
              <a:xfrm>
                <a:off x="4331322" y="3283656"/>
                <a:ext cx="31405" cy="26945"/>
                <a:chOff x="4331322" y="3283656"/>
                <a:chExt cx="31405" cy="26945"/>
              </a:xfrm>
            </p:grpSpPr>
            <p:sp>
              <p:nvSpPr>
                <p:cNvPr id="5319" name="Google Shape;5319;p5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8"/>
              <p:cNvGrpSpPr/>
              <p:nvPr/>
            </p:nvGrpSpPr>
            <p:grpSpPr>
              <a:xfrm>
                <a:off x="4380510" y="3065882"/>
                <a:ext cx="31405" cy="26938"/>
                <a:chOff x="4380510" y="3065882"/>
                <a:chExt cx="31405" cy="26938"/>
              </a:xfrm>
            </p:grpSpPr>
            <p:sp>
              <p:nvSpPr>
                <p:cNvPr id="5322" name="Google Shape;5322;p5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4" name="Google Shape;5324;p58"/>
            <p:cNvGrpSpPr/>
            <p:nvPr/>
          </p:nvGrpSpPr>
          <p:grpSpPr>
            <a:xfrm>
              <a:off x="4558998" y="3188237"/>
              <a:ext cx="1280131" cy="1052746"/>
              <a:chOff x="4558998" y="3188237"/>
              <a:chExt cx="1280131" cy="1052746"/>
            </a:xfrm>
          </p:grpSpPr>
          <p:sp>
            <p:nvSpPr>
              <p:cNvPr id="5325" name="Google Shape;5325;p5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6" name="Google Shape;5326;p58"/>
              <p:cNvGrpSpPr/>
              <p:nvPr/>
            </p:nvGrpSpPr>
            <p:grpSpPr>
              <a:xfrm>
                <a:off x="4579164" y="3203653"/>
                <a:ext cx="1244833" cy="1020397"/>
                <a:chOff x="4579164" y="3203653"/>
                <a:chExt cx="1244833" cy="1020397"/>
              </a:xfrm>
            </p:grpSpPr>
            <p:sp>
              <p:nvSpPr>
                <p:cNvPr id="5327" name="Google Shape;5327;p5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9" name="Google Shape;5329;p58"/>
                <p:cNvGrpSpPr/>
                <p:nvPr/>
              </p:nvGrpSpPr>
              <p:grpSpPr>
                <a:xfrm>
                  <a:off x="4579164" y="3203653"/>
                  <a:ext cx="1244833" cy="1020397"/>
                  <a:chOff x="4579164" y="3203653"/>
                  <a:chExt cx="1244833" cy="1020397"/>
                </a:xfrm>
              </p:grpSpPr>
              <p:sp>
                <p:nvSpPr>
                  <p:cNvPr id="5330" name="Google Shape;5330;p5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2" name="Google Shape;5332;p58"/>
                  <p:cNvGrpSpPr/>
                  <p:nvPr/>
                </p:nvGrpSpPr>
                <p:grpSpPr>
                  <a:xfrm>
                    <a:off x="4579164" y="3203653"/>
                    <a:ext cx="1244833" cy="1020397"/>
                    <a:chOff x="4579164" y="3203653"/>
                    <a:chExt cx="1244833" cy="1020397"/>
                  </a:xfrm>
                </p:grpSpPr>
                <p:sp>
                  <p:nvSpPr>
                    <p:cNvPr id="5333" name="Google Shape;5333;p5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1" name="Google Shape;5341;p58"/>
                    <p:cNvGrpSpPr/>
                    <p:nvPr/>
                  </p:nvGrpSpPr>
                  <p:grpSpPr>
                    <a:xfrm>
                      <a:off x="4579164" y="3203653"/>
                      <a:ext cx="1244833" cy="1020397"/>
                      <a:chOff x="4579164" y="3203653"/>
                      <a:chExt cx="1244833" cy="1020397"/>
                    </a:xfrm>
                  </p:grpSpPr>
                  <p:sp>
                    <p:nvSpPr>
                      <p:cNvPr id="5342" name="Google Shape;5342;p5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6" name="Google Shape;5356;p58"/>
                      <p:cNvGrpSpPr/>
                      <p:nvPr/>
                    </p:nvGrpSpPr>
                    <p:grpSpPr>
                      <a:xfrm>
                        <a:off x="4579164" y="3203653"/>
                        <a:ext cx="1244833" cy="1020397"/>
                        <a:chOff x="4579164" y="3203653"/>
                        <a:chExt cx="1244833" cy="1020397"/>
                      </a:xfrm>
                    </p:grpSpPr>
                    <p:sp>
                      <p:nvSpPr>
                        <p:cNvPr id="5357" name="Google Shape;5357;p5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1" name="Google Shape;5381;p58"/>
                        <p:cNvGrpSpPr/>
                        <p:nvPr/>
                      </p:nvGrpSpPr>
                      <p:grpSpPr>
                        <a:xfrm>
                          <a:off x="4579164" y="3203653"/>
                          <a:ext cx="1244833" cy="1020397"/>
                          <a:chOff x="4579164" y="3203653"/>
                          <a:chExt cx="1244833" cy="1020397"/>
                        </a:xfrm>
                      </p:grpSpPr>
                      <p:sp>
                        <p:nvSpPr>
                          <p:cNvPr id="5382" name="Google Shape;5382;p5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3" name="Google Shape;5383;p58"/>
                          <p:cNvGrpSpPr/>
                          <p:nvPr/>
                        </p:nvGrpSpPr>
                        <p:grpSpPr>
                          <a:xfrm>
                            <a:off x="4579164" y="3203653"/>
                            <a:ext cx="1244833" cy="1020397"/>
                            <a:chOff x="4579164" y="3203653"/>
                            <a:chExt cx="1244833" cy="1020397"/>
                          </a:xfrm>
                        </p:grpSpPr>
                        <p:sp>
                          <p:nvSpPr>
                            <p:cNvPr id="5384" name="Google Shape;5384;p5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1" name="Google Shape;5391;p58"/>
                            <p:cNvGrpSpPr/>
                            <p:nvPr/>
                          </p:nvGrpSpPr>
                          <p:grpSpPr>
                            <a:xfrm>
                              <a:off x="4579164" y="3203653"/>
                              <a:ext cx="1244833" cy="1020397"/>
                              <a:chOff x="4579164" y="3203653"/>
                              <a:chExt cx="1244833" cy="1020397"/>
                            </a:xfrm>
                          </p:grpSpPr>
                          <p:sp>
                            <p:nvSpPr>
                              <p:cNvPr id="5392" name="Google Shape;5392;p5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58"/>
                              <p:cNvGrpSpPr/>
                              <p:nvPr/>
                            </p:nvGrpSpPr>
                            <p:grpSpPr>
                              <a:xfrm>
                                <a:off x="4579164" y="3203653"/>
                                <a:ext cx="1244833" cy="1020397"/>
                                <a:chOff x="4579164" y="3203653"/>
                                <a:chExt cx="1244833" cy="1020397"/>
                              </a:xfrm>
                            </p:grpSpPr>
                            <p:sp>
                              <p:nvSpPr>
                                <p:cNvPr id="5406" name="Google Shape;5406;p5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3" name="Google Shape;5413;p58"/>
                                <p:cNvGrpSpPr/>
                                <p:nvPr/>
                              </p:nvGrpSpPr>
                              <p:grpSpPr>
                                <a:xfrm>
                                  <a:off x="4579164" y="3203653"/>
                                  <a:ext cx="1244833" cy="1020397"/>
                                  <a:chOff x="4579164" y="3203653"/>
                                  <a:chExt cx="1244833" cy="1020397"/>
                                </a:xfrm>
                              </p:grpSpPr>
                              <p:sp>
                                <p:nvSpPr>
                                  <p:cNvPr id="5414" name="Google Shape;5414;p5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9" name="Google Shape;5419;p58"/>
                                  <p:cNvGrpSpPr/>
                                  <p:nvPr/>
                                </p:nvGrpSpPr>
                                <p:grpSpPr>
                                  <a:xfrm>
                                    <a:off x="4579164" y="3203653"/>
                                    <a:ext cx="1244833" cy="1020397"/>
                                    <a:chOff x="4579164" y="3203653"/>
                                    <a:chExt cx="1244833" cy="1020397"/>
                                  </a:xfrm>
                                </p:grpSpPr>
                                <p:sp>
                                  <p:nvSpPr>
                                    <p:cNvPr id="5420" name="Google Shape;5420;p5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24" name="Google Shape;5424;p5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27" name="Google Shape;5427;p5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428" name="Google Shape;5428;p58"/>
              <p:cNvGrpSpPr/>
              <p:nvPr/>
            </p:nvGrpSpPr>
            <p:grpSpPr>
              <a:xfrm>
                <a:off x="4595437" y="3598775"/>
                <a:ext cx="37776" cy="32451"/>
                <a:chOff x="4595437" y="3598775"/>
                <a:chExt cx="37776" cy="32451"/>
              </a:xfrm>
            </p:grpSpPr>
            <p:sp>
              <p:nvSpPr>
                <p:cNvPr id="5429" name="Google Shape;5429;p5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58"/>
              <p:cNvGrpSpPr/>
              <p:nvPr/>
            </p:nvGrpSpPr>
            <p:grpSpPr>
              <a:xfrm>
                <a:off x="4641864" y="3524443"/>
                <a:ext cx="37776" cy="32380"/>
                <a:chOff x="4641864" y="3524443"/>
                <a:chExt cx="37776" cy="32380"/>
              </a:xfrm>
            </p:grpSpPr>
            <p:sp>
              <p:nvSpPr>
                <p:cNvPr id="5432" name="Google Shape;5432;p5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4" name="Google Shape;5434;p58"/>
              <p:cNvGrpSpPr/>
              <p:nvPr/>
            </p:nvGrpSpPr>
            <p:grpSpPr>
              <a:xfrm>
                <a:off x="4648431" y="3893901"/>
                <a:ext cx="37776" cy="32357"/>
                <a:chOff x="4648431" y="3893901"/>
                <a:chExt cx="37776" cy="32357"/>
              </a:xfrm>
            </p:grpSpPr>
            <p:sp>
              <p:nvSpPr>
                <p:cNvPr id="5435" name="Google Shape;5435;p5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58"/>
              <p:cNvGrpSpPr/>
              <p:nvPr/>
            </p:nvGrpSpPr>
            <p:grpSpPr>
              <a:xfrm>
                <a:off x="4567752" y="3722908"/>
                <a:ext cx="37870" cy="32380"/>
                <a:chOff x="4567752" y="3722908"/>
                <a:chExt cx="37870" cy="32380"/>
              </a:xfrm>
            </p:grpSpPr>
            <p:sp>
              <p:nvSpPr>
                <p:cNvPr id="5438" name="Google Shape;5438;p5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0" name="Google Shape;5440;p58"/>
              <p:cNvGrpSpPr/>
              <p:nvPr/>
            </p:nvGrpSpPr>
            <p:grpSpPr>
              <a:xfrm>
                <a:off x="4617506" y="3652052"/>
                <a:ext cx="37783" cy="32357"/>
                <a:chOff x="4617506" y="3652052"/>
                <a:chExt cx="37783" cy="32357"/>
              </a:xfrm>
            </p:grpSpPr>
            <p:sp>
              <p:nvSpPr>
                <p:cNvPr id="5441" name="Google Shape;5441;p5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58"/>
              <p:cNvGrpSpPr/>
              <p:nvPr/>
            </p:nvGrpSpPr>
            <p:grpSpPr>
              <a:xfrm>
                <a:off x="4739005" y="3554149"/>
                <a:ext cx="37870" cy="32357"/>
                <a:chOff x="4739005" y="3554149"/>
                <a:chExt cx="37870" cy="32357"/>
              </a:xfrm>
            </p:grpSpPr>
            <p:sp>
              <p:nvSpPr>
                <p:cNvPr id="5444" name="Google Shape;5444;p5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58"/>
              <p:cNvGrpSpPr/>
              <p:nvPr/>
            </p:nvGrpSpPr>
            <p:grpSpPr>
              <a:xfrm>
                <a:off x="4806557" y="3630258"/>
                <a:ext cx="37776" cy="32364"/>
                <a:chOff x="4806557" y="3630258"/>
                <a:chExt cx="37776" cy="32364"/>
              </a:xfrm>
            </p:grpSpPr>
            <p:sp>
              <p:nvSpPr>
                <p:cNvPr id="5447" name="Google Shape;5447;p5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58"/>
              <p:cNvGrpSpPr/>
              <p:nvPr/>
            </p:nvGrpSpPr>
            <p:grpSpPr>
              <a:xfrm>
                <a:off x="4737007" y="4004357"/>
                <a:ext cx="37870" cy="32357"/>
                <a:chOff x="4737007" y="4004357"/>
                <a:chExt cx="37870" cy="32357"/>
              </a:xfrm>
            </p:grpSpPr>
            <p:sp>
              <p:nvSpPr>
                <p:cNvPr id="5450" name="Google Shape;5450;p5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58"/>
              <p:cNvGrpSpPr/>
              <p:nvPr/>
            </p:nvGrpSpPr>
            <p:grpSpPr>
              <a:xfrm>
                <a:off x="4773634" y="4208627"/>
                <a:ext cx="37776" cy="32357"/>
                <a:chOff x="4773634" y="4208627"/>
                <a:chExt cx="37776" cy="32357"/>
              </a:xfrm>
            </p:grpSpPr>
            <p:sp>
              <p:nvSpPr>
                <p:cNvPr id="5453" name="Google Shape;5453;p5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58"/>
              <p:cNvGrpSpPr/>
              <p:nvPr/>
            </p:nvGrpSpPr>
            <p:grpSpPr>
              <a:xfrm>
                <a:off x="4888282" y="4074764"/>
                <a:ext cx="37776" cy="32451"/>
                <a:chOff x="4888282" y="4074764"/>
                <a:chExt cx="37776" cy="32451"/>
              </a:xfrm>
            </p:grpSpPr>
            <p:sp>
              <p:nvSpPr>
                <p:cNvPr id="5456" name="Google Shape;5456;p5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58"/>
              <p:cNvGrpSpPr/>
              <p:nvPr/>
            </p:nvGrpSpPr>
            <p:grpSpPr>
              <a:xfrm>
                <a:off x="4901315" y="3804271"/>
                <a:ext cx="37776" cy="32364"/>
                <a:chOff x="4901315" y="3804271"/>
                <a:chExt cx="37776" cy="32364"/>
              </a:xfrm>
            </p:grpSpPr>
            <p:sp>
              <p:nvSpPr>
                <p:cNvPr id="5459" name="Google Shape;5459;p5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1" name="Google Shape;5461;p58"/>
              <p:cNvGrpSpPr/>
              <p:nvPr/>
            </p:nvGrpSpPr>
            <p:grpSpPr>
              <a:xfrm>
                <a:off x="4866394" y="3715035"/>
                <a:ext cx="37846" cy="32357"/>
                <a:chOff x="4866394" y="3715035"/>
                <a:chExt cx="37846" cy="32357"/>
              </a:xfrm>
            </p:grpSpPr>
            <p:sp>
              <p:nvSpPr>
                <p:cNvPr id="5462" name="Google Shape;5462;p5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58"/>
              <p:cNvGrpSpPr/>
              <p:nvPr/>
            </p:nvGrpSpPr>
            <p:grpSpPr>
              <a:xfrm>
                <a:off x="4979233" y="3839798"/>
                <a:ext cx="37878" cy="32420"/>
                <a:chOff x="4979233" y="3839798"/>
                <a:chExt cx="37878" cy="32420"/>
              </a:xfrm>
            </p:grpSpPr>
            <p:sp>
              <p:nvSpPr>
                <p:cNvPr id="5465" name="Google Shape;5465;p5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58"/>
              <p:cNvGrpSpPr/>
              <p:nvPr/>
            </p:nvGrpSpPr>
            <p:grpSpPr>
              <a:xfrm>
                <a:off x="4790662" y="3679147"/>
                <a:ext cx="37783" cy="32380"/>
                <a:chOff x="4790662" y="3679147"/>
                <a:chExt cx="37783" cy="32380"/>
              </a:xfrm>
            </p:grpSpPr>
            <p:sp>
              <p:nvSpPr>
                <p:cNvPr id="5468" name="Google Shape;5468;p5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58"/>
              <p:cNvGrpSpPr/>
              <p:nvPr/>
            </p:nvGrpSpPr>
            <p:grpSpPr>
              <a:xfrm>
                <a:off x="4857263" y="3557861"/>
                <a:ext cx="37776" cy="32357"/>
                <a:chOff x="4857263" y="3557861"/>
                <a:chExt cx="37776" cy="32357"/>
              </a:xfrm>
            </p:grpSpPr>
            <p:sp>
              <p:nvSpPr>
                <p:cNvPr id="5471" name="Google Shape;5471;p5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58"/>
              <p:cNvGrpSpPr/>
              <p:nvPr/>
            </p:nvGrpSpPr>
            <p:grpSpPr>
              <a:xfrm>
                <a:off x="4883902" y="3648033"/>
                <a:ext cx="37783" cy="32380"/>
                <a:chOff x="4883902" y="3648033"/>
                <a:chExt cx="37783" cy="32380"/>
              </a:xfrm>
            </p:grpSpPr>
            <p:sp>
              <p:nvSpPr>
                <p:cNvPr id="5474" name="Google Shape;5474;p5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58"/>
              <p:cNvGrpSpPr/>
              <p:nvPr/>
            </p:nvGrpSpPr>
            <p:grpSpPr>
              <a:xfrm>
                <a:off x="4907780" y="3347220"/>
                <a:ext cx="37878" cy="32357"/>
                <a:chOff x="4907780" y="3347220"/>
                <a:chExt cx="37878" cy="32357"/>
              </a:xfrm>
            </p:grpSpPr>
            <p:sp>
              <p:nvSpPr>
                <p:cNvPr id="5477" name="Google Shape;5477;p5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58"/>
              <p:cNvGrpSpPr/>
              <p:nvPr/>
            </p:nvGrpSpPr>
            <p:grpSpPr>
              <a:xfrm>
                <a:off x="5065048" y="3738150"/>
                <a:ext cx="37783" cy="32364"/>
                <a:chOff x="5065048" y="3738150"/>
                <a:chExt cx="37783" cy="32364"/>
              </a:xfrm>
            </p:grpSpPr>
            <p:sp>
              <p:nvSpPr>
                <p:cNvPr id="5480" name="Google Shape;5480;p5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2" name="Google Shape;5482;p58"/>
              <p:cNvGrpSpPr/>
              <p:nvPr/>
            </p:nvGrpSpPr>
            <p:grpSpPr>
              <a:xfrm>
                <a:off x="5071616" y="3284615"/>
                <a:ext cx="37783" cy="32357"/>
                <a:chOff x="5071616" y="3284615"/>
                <a:chExt cx="37783" cy="32357"/>
              </a:xfrm>
            </p:grpSpPr>
            <p:sp>
              <p:nvSpPr>
                <p:cNvPr id="5483" name="Google Shape;5483;p5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58"/>
              <p:cNvGrpSpPr/>
              <p:nvPr/>
            </p:nvGrpSpPr>
            <p:grpSpPr>
              <a:xfrm>
                <a:off x="5389291" y="3759921"/>
                <a:ext cx="37783" cy="32380"/>
                <a:chOff x="5389291" y="3759921"/>
                <a:chExt cx="37783" cy="32380"/>
              </a:xfrm>
            </p:grpSpPr>
            <p:sp>
              <p:nvSpPr>
                <p:cNvPr id="5486" name="Google Shape;5486;p5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58"/>
              <p:cNvGrpSpPr/>
              <p:nvPr/>
            </p:nvGrpSpPr>
            <p:grpSpPr>
              <a:xfrm>
                <a:off x="5431534" y="3632932"/>
                <a:ext cx="37878" cy="32451"/>
                <a:chOff x="5431534" y="3632932"/>
                <a:chExt cx="37878" cy="32451"/>
              </a:xfrm>
            </p:grpSpPr>
            <p:sp>
              <p:nvSpPr>
                <p:cNvPr id="5489" name="Google Shape;5489;p5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58"/>
              <p:cNvGrpSpPr/>
              <p:nvPr/>
            </p:nvGrpSpPr>
            <p:grpSpPr>
              <a:xfrm>
                <a:off x="5540755" y="3544829"/>
                <a:ext cx="37783" cy="32357"/>
                <a:chOff x="5540755" y="3544829"/>
                <a:chExt cx="37783" cy="32357"/>
              </a:xfrm>
            </p:grpSpPr>
            <p:sp>
              <p:nvSpPr>
                <p:cNvPr id="5492" name="Google Shape;5492;p5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58"/>
              <p:cNvGrpSpPr/>
              <p:nvPr/>
            </p:nvGrpSpPr>
            <p:grpSpPr>
              <a:xfrm>
                <a:off x="5579293" y="3412107"/>
                <a:ext cx="37776" cy="32357"/>
                <a:chOff x="5579293" y="3412107"/>
                <a:chExt cx="37776" cy="32357"/>
              </a:xfrm>
            </p:grpSpPr>
            <p:sp>
              <p:nvSpPr>
                <p:cNvPr id="5495" name="Google Shape;5495;p5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58"/>
              <p:cNvGrpSpPr/>
              <p:nvPr/>
            </p:nvGrpSpPr>
            <p:grpSpPr>
              <a:xfrm>
                <a:off x="5801346" y="3284615"/>
                <a:ext cx="37783" cy="32357"/>
                <a:chOff x="5801346" y="3284615"/>
                <a:chExt cx="37783" cy="32357"/>
              </a:xfrm>
            </p:grpSpPr>
            <p:sp>
              <p:nvSpPr>
                <p:cNvPr id="5498" name="Google Shape;5498;p5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58"/>
              <p:cNvGrpSpPr/>
              <p:nvPr/>
            </p:nvGrpSpPr>
            <p:grpSpPr>
              <a:xfrm>
                <a:off x="5763578" y="3399067"/>
                <a:ext cx="37776" cy="32364"/>
                <a:chOff x="5763578" y="3399067"/>
                <a:chExt cx="37776" cy="32364"/>
              </a:xfrm>
            </p:grpSpPr>
            <p:sp>
              <p:nvSpPr>
                <p:cNvPr id="5501" name="Google Shape;5501;p5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58"/>
              <p:cNvGrpSpPr/>
              <p:nvPr/>
            </p:nvGrpSpPr>
            <p:grpSpPr>
              <a:xfrm>
                <a:off x="5395858" y="3230952"/>
                <a:ext cx="37776" cy="32364"/>
                <a:chOff x="5395858" y="3230952"/>
                <a:chExt cx="37776" cy="32364"/>
              </a:xfrm>
            </p:grpSpPr>
            <p:sp>
              <p:nvSpPr>
                <p:cNvPr id="5504" name="Google Shape;5504;p5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58"/>
              <p:cNvGrpSpPr/>
              <p:nvPr/>
            </p:nvGrpSpPr>
            <p:grpSpPr>
              <a:xfrm>
                <a:off x="5264088" y="3188237"/>
                <a:ext cx="37776" cy="32357"/>
                <a:chOff x="5264088" y="3188237"/>
                <a:chExt cx="37776" cy="32357"/>
              </a:xfrm>
            </p:grpSpPr>
            <p:sp>
              <p:nvSpPr>
                <p:cNvPr id="5507" name="Google Shape;5507;p5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58"/>
              <p:cNvGrpSpPr/>
              <p:nvPr/>
            </p:nvGrpSpPr>
            <p:grpSpPr>
              <a:xfrm>
                <a:off x="5585758" y="3237425"/>
                <a:ext cx="37878" cy="32357"/>
                <a:chOff x="5585758" y="3237425"/>
                <a:chExt cx="37878" cy="32357"/>
              </a:xfrm>
            </p:grpSpPr>
            <p:sp>
              <p:nvSpPr>
                <p:cNvPr id="5510" name="Google Shape;5510;p5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58"/>
              <p:cNvGrpSpPr/>
              <p:nvPr/>
            </p:nvGrpSpPr>
            <p:grpSpPr>
              <a:xfrm>
                <a:off x="4874196" y="3291088"/>
                <a:ext cx="37878" cy="32451"/>
                <a:chOff x="4874196" y="3291088"/>
                <a:chExt cx="37878" cy="32451"/>
              </a:xfrm>
            </p:grpSpPr>
            <p:sp>
              <p:nvSpPr>
                <p:cNvPr id="5513" name="Google Shape;5513;p5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58"/>
              <p:cNvGrpSpPr/>
              <p:nvPr/>
            </p:nvGrpSpPr>
            <p:grpSpPr>
              <a:xfrm>
                <a:off x="5197770" y="3785466"/>
                <a:ext cx="37783" cy="32427"/>
                <a:chOff x="5197770" y="3785466"/>
                <a:chExt cx="37783" cy="32427"/>
              </a:xfrm>
            </p:grpSpPr>
            <p:sp>
              <p:nvSpPr>
                <p:cNvPr id="5516" name="Google Shape;5516;p5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58"/>
              <p:cNvGrpSpPr/>
              <p:nvPr/>
            </p:nvGrpSpPr>
            <p:grpSpPr>
              <a:xfrm>
                <a:off x="5177699" y="3492117"/>
                <a:ext cx="37776" cy="32357"/>
                <a:chOff x="5177699" y="3492117"/>
                <a:chExt cx="37776" cy="32357"/>
              </a:xfrm>
            </p:grpSpPr>
            <p:sp>
              <p:nvSpPr>
                <p:cNvPr id="5519" name="Google Shape;5519;p5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58"/>
              <p:cNvGrpSpPr/>
              <p:nvPr/>
            </p:nvGrpSpPr>
            <p:grpSpPr>
              <a:xfrm>
                <a:off x="5349431" y="3622346"/>
                <a:ext cx="37870" cy="32380"/>
                <a:chOff x="5349431" y="3622346"/>
                <a:chExt cx="37870" cy="32380"/>
              </a:xfrm>
            </p:grpSpPr>
            <p:sp>
              <p:nvSpPr>
                <p:cNvPr id="5522" name="Google Shape;5522;p5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58"/>
              <p:cNvGrpSpPr/>
              <p:nvPr/>
            </p:nvGrpSpPr>
            <p:grpSpPr>
              <a:xfrm>
                <a:off x="5068855" y="3563980"/>
                <a:ext cx="53954" cy="46223"/>
                <a:chOff x="5068855" y="3563980"/>
                <a:chExt cx="53954" cy="46223"/>
              </a:xfrm>
            </p:grpSpPr>
            <p:sp>
              <p:nvSpPr>
                <p:cNvPr id="5525" name="Google Shape;5525;p5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58"/>
              <p:cNvGrpSpPr/>
              <p:nvPr/>
            </p:nvGrpSpPr>
            <p:grpSpPr>
              <a:xfrm>
                <a:off x="5037654" y="3392507"/>
                <a:ext cx="37870" cy="32451"/>
                <a:chOff x="5037654" y="3392507"/>
                <a:chExt cx="37870" cy="32451"/>
              </a:xfrm>
            </p:grpSpPr>
            <p:sp>
              <p:nvSpPr>
                <p:cNvPr id="5528" name="Google Shape;5528;p5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58"/>
              <p:cNvGrpSpPr/>
              <p:nvPr/>
            </p:nvGrpSpPr>
            <p:grpSpPr>
              <a:xfrm>
                <a:off x="5456560" y="3368629"/>
                <a:ext cx="37870" cy="32451"/>
                <a:chOff x="5456560" y="3368629"/>
                <a:chExt cx="37870" cy="32451"/>
              </a:xfrm>
            </p:grpSpPr>
            <p:sp>
              <p:nvSpPr>
                <p:cNvPr id="5531" name="Google Shape;5531;p5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58"/>
              <p:cNvGrpSpPr/>
              <p:nvPr/>
            </p:nvGrpSpPr>
            <p:grpSpPr>
              <a:xfrm>
                <a:off x="4755749" y="3501516"/>
                <a:ext cx="46246" cy="39608"/>
                <a:chOff x="4755749" y="3501516"/>
                <a:chExt cx="46246" cy="39608"/>
              </a:xfrm>
            </p:grpSpPr>
            <p:sp>
              <p:nvSpPr>
                <p:cNvPr id="5534" name="Google Shape;5534;p5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58"/>
              <p:cNvGrpSpPr/>
              <p:nvPr/>
            </p:nvGrpSpPr>
            <p:grpSpPr>
              <a:xfrm>
                <a:off x="4681346" y="3485582"/>
                <a:ext cx="37783" cy="32427"/>
                <a:chOff x="4681346" y="3485582"/>
                <a:chExt cx="37783" cy="32427"/>
              </a:xfrm>
            </p:grpSpPr>
            <p:sp>
              <p:nvSpPr>
                <p:cNvPr id="5537" name="Google Shape;5537;p5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58"/>
              <p:cNvGrpSpPr/>
              <p:nvPr/>
            </p:nvGrpSpPr>
            <p:grpSpPr>
              <a:xfrm>
                <a:off x="4767067" y="3291088"/>
                <a:ext cx="37878" cy="32451"/>
                <a:chOff x="4767067" y="3291088"/>
                <a:chExt cx="37878" cy="32451"/>
              </a:xfrm>
            </p:grpSpPr>
            <p:sp>
              <p:nvSpPr>
                <p:cNvPr id="5540" name="Google Shape;5540;p5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58"/>
              <p:cNvGrpSpPr/>
              <p:nvPr/>
            </p:nvGrpSpPr>
            <p:grpSpPr>
              <a:xfrm>
                <a:off x="4687819" y="3405539"/>
                <a:ext cx="37776" cy="32451"/>
                <a:chOff x="4687819" y="3405539"/>
                <a:chExt cx="37776" cy="32451"/>
              </a:xfrm>
            </p:grpSpPr>
            <p:sp>
              <p:nvSpPr>
                <p:cNvPr id="5543" name="Google Shape;5543;p5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58"/>
              <p:cNvGrpSpPr/>
              <p:nvPr/>
            </p:nvGrpSpPr>
            <p:grpSpPr>
              <a:xfrm>
                <a:off x="4923101" y="3444809"/>
                <a:ext cx="52813" cy="45318"/>
                <a:chOff x="4923101" y="3444809"/>
                <a:chExt cx="52813" cy="45318"/>
              </a:xfrm>
            </p:grpSpPr>
            <p:sp>
              <p:nvSpPr>
                <p:cNvPr id="5546" name="Google Shape;5546;p5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58"/>
              <p:cNvGrpSpPr/>
              <p:nvPr/>
            </p:nvGrpSpPr>
            <p:grpSpPr>
              <a:xfrm>
                <a:off x="4846040" y="3654750"/>
                <a:ext cx="31405" cy="26993"/>
                <a:chOff x="4846040" y="3654750"/>
                <a:chExt cx="31405" cy="26993"/>
              </a:xfrm>
            </p:grpSpPr>
            <p:sp>
              <p:nvSpPr>
                <p:cNvPr id="5549" name="Google Shape;5549;p5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58"/>
              <p:cNvGrpSpPr/>
              <p:nvPr/>
            </p:nvGrpSpPr>
            <p:grpSpPr>
              <a:xfrm>
                <a:off x="4925673" y="3691700"/>
                <a:ext cx="40253" cy="34472"/>
                <a:chOff x="4925673" y="3691700"/>
                <a:chExt cx="40253" cy="34472"/>
              </a:xfrm>
            </p:grpSpPr>
            <p:sp>
              <p:nvSpPr>
                <p:cNvPr id="5552" name="Google Shape;5552;p5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58"/>
              <p:cNvGrpSpPr/>
              <p:nvPr/>
            </p:nvGrpSpPr>
            <p:grpSpPr>
              <a:xfrm>
                <a:off x="4894653" y="3740848"/>
                <a:ext cx="31405" cy="26906"/>
                <a:chOff x="4894653" y="3740848"/>
                <a:chExt cx="31405" cy="26906"/>
              </a:xfrm>
            </p:grpSpPr>
            <p:sp>
              <p:nvSpPr>
                <p:cNvPr id="5555" name="Google Shape;5555;p5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58"/>
              <p:cNvGrpSpPr/>
              <p:nvPr/>
            </p:nvGrpSpPr>
            <p:grpSpPr>
              <a:xfrm>
                <a:off x="4962300" y="3696348"/>
                <a:ext cx="38255" cy="32773"/>
                <a:chOff x="4962300" y="3696348"/>
                <a:chExt cx="38255" cy="32773"/>
              </a:xfrm>
            </p:grpSpPr>
            <p:sp>
              <p:nvSpPr>
                <p:cNvPr id="5558" name="Google Shape;5558;p5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58"/>
              <p:cNvGrpSpPr/>
              <p:nvPr/>
            </p:nvGrpSpPr>
            <p:grpSpPr>
              <a:xfrm>
                <a:off x="4980185" y="3743349"/>
                <a:ext cx="31499" cy="26969"/>
                <a:chOff x="4980185" y="3743349"/>
                <a:chExt cx="31499" cy="26969"/>
              </a:xfrm>
            </p:grpSpPr>
            <p:sp>
              <p:nvSpPr>
                <p:cNvPr id="5561" name="Google Shape;5561;p5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58"/>
              <p:cNvGrpSpPr/>
              <p:nvPr/>
            </p:nvGrpSpPr>
            <p:grpSpPr>
              <a:xfrm>
                <a:off x="5013768" y="3734312"/>
                <a:ext cx="31499" cy="26969"/>
                <a:chOff x="5013768" y="3734312"/>
                <a:chExt cx="31499" cy="26969"/>
              </a:xfrm>
            </p:grpSpPr>
            <p:sp>
              <p:nvSpPr>
                <p:cNvPr id="5564" name="Google Shape;5564;p5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58"/>
              <p:cNvGrpSpPr/>
              <p:nvPr/>
            </p:nvGrpSpPr>
            <p:grpSpPr>
              <a:xfrm>
                <a:off x="5036703" y="3764545"/>
                <a:ext cx="31499" cy="26898"/>
                <a:chOff x="5036703" y="3764545"/>
                <a:chExt cx="31499" cy="26898"/>
              </a:xfrm>
            </p:grpSpPr>
            <p:sp>
              <p:nvSpPr>
                <p:cNvPr id="5567" name="Google Shape;5567;p5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9" name="Google Shape;5569;p58"/>
              <p:cNvGrpSpPr/>
              <p:nvPr/>
            </p:nvGrpSpPr>
            <p:grpSpPr>
              <a:xfrm>
                <a:off x="4953546" y="3768352"/>
                <a:ext cx="31405" cy="26898"/>
                <a:chOff x="4953546" y="3768352"/>
                <a:chExt cx="31405" cy="26898"/>
              </a:xfrm>
            </p:grpSpPr>
            <p:sp>
              <p:nvSpPr>
                <p:cNvPr id="5570" name="Google Shape;5570;p5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58"/>
              <p:cNvGrpSpPr/>
              <p:nvPr/>
            </p:nvGrpSpPr>
            <p:grpSpPr>
              <a:xfrm>
                <a:off x="4964770" y="3814016"/>
                <a:ext cx="31499" cy="26993"/>
                <a:chOff x="4964770" y="3814016"/>
                <a:chExt cx="31499" cy="26993"/>
              </a:xfrm>
            </p:grpSpPr>
            <p:sp>
              <p:nvSpPr>
                <p:cNvPr id="5573" name="Google Shape;5573;p5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58"/>
              <p:cNvGrpSpPr/>
              <p:nvPr/>
            </p:nvGrpSpPr>
            <p:grpSpPr>
              <a:xfrm>
                <a:off x="4923290" y="3800504"/>
                <a:ext cx="31468" cy="26898"/>
                <a:chOff x="4923290" y="3800504"/>
                <a:chExt cx="31468" cy="26898"/>
              </a:xfrm>
            </p:grpSpPr>
            <p:sp>
              <p:nvSpPr>
                <p:cNvPr id="5576" name="Google Shape;5576;p5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58"/>
              <p:cNvGrpSpPr/>
              <p:nvPr/>
            </p:nvGrpSpPr>
            <p:grpSpPr>
              <a:xfrm>
                <a:off x="5108534" y="3650943"/>
                <a:ext cx="31405" cy="26993"/>
                <a:chOff x="5108534" y="3650943"/>
                <a:chExt cx="31405" cy="26993"/>
              </a:xfrm>
            </p:grpSpPr>
            <p:sp>
              <p:nvSpPr>
                <p:cNvPr id="5579" name="Google Shape;5579;p5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58"/>
              <p:cNvGrpSpPr/>
              <p:nvPr/>
            </p:nvGrpSpPr>
            <p:grpSpPr>
              <a:xfrm>
                <a:off x="5119380" y="3760739"/>
                <a:ext cx="31499" cy="26993"/>
                <a:chOff x="5119380" y="3760739"/>
                <a:chExt cx="31499" cy="26993"/>
              </a:xfrm>
            </p:grpSpPr>
            <p:sp>
              <p:nvSpPr>
                <p:cNvPr id="5582" name="Google Shape;5582;p5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4" name="Google Shape;5584;p58"/>
              <p:cNvGrpSpPr/>
              <p:nvPr/>
            </p:nvGrpSpPr>
            <p:grpSpPr>
              <a:xfrm>
                <a:off x="5119380" y="3788235"/>
                <a:ext cx="31499" cy="26993"/>
                <a:chOff x="5119380" y="3788235"/>
                <a:chExt cx="31499" cy="26993"/>
              </a:xfrm>
            </p:grpSpPr>
            <p:sp>
              <p:nvSpPr>
                <p:cNvPr id="5585" name="Google Shape;5585;p5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7" name="Google Shape;5587;p58"/>
              <p:cNvGrpSpPr/>
              <p:nvPr/>
            </p:nvGrpSpPr>
            <p:grpSpPr>
              <a:xfrm>
                <a:off x="5158005" y="3875284"/>
                <a:ext cx="31405" cy="27001"/>
                <a:chOff x="5158005" y="3875284"/>
                <a:chExt cx="31405" cy="27001"/>
              </a:xfrm>
            </p:grpSpPr>
            <p:sp>
              <p:nvSpPr>
                <p:cNvPr id="5588" name="Google Shape;5588;p5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0" name="Google Shape;5590;p58"/>
              <p:cNvGrpSpPr/>
              <p:nvPr/>
            </p:nvGrpSpPr>
            <p:grpSpPr>
              <a:xfrm>
                <a:off x="5233163" y="3764545"/>
                <a:ext cx="31499" cy="26898"/>
                <a:chOff x="5233163" y="3764545"/>
                <a:chExt cx="31499" cy="26898"/>
              </a:xfrm>
            </p:grpSpPr>
            <p:sp>
              <p:nvSpPr>
                <p:cNvPr id="5591" name="Google Shape;5591;p5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58"/>
              <p:cNvGrpSpPr/>
              <p:nvPr/>
            </p:nvGrpSpPr>
            <p:grpSpPr>
              <a:xfrm>
                <a:off x="5276168" y="3805545"/>
                <a:ext cx="31499" cy="26906"/>
                <a:chOff x="5276168" y="3805545"/>
                <a:chExt cx="31499" cy="26906"/>
              </a:xfrm>
            </p:grpSpPr>
            <p:sp>
              <p:nvSpPr>
                <p:cNvPr id="5594" name="Google Shape;5594;p5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58"/>
              <p:cNvGrpSpPr/>
              <p:nvPr/>
            </p:nvGrpSpPr>
            <p:grpSpPr>
              <a:xfrm>
                <a:off x="5294053" y="3851933"/>
                <a:ext cx="31405" cy="26945"/>
                <a:chOff x="5294053" y="3851933"/>
                <a:chExt cx="31405" cy="26945"/>
              </a:xfrm>
            </p:grpSpPr>
            <p:sp>
              <p:nvSpPr>
                <p:cNvPr id="5597" name="Google Shape;5597;p5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8"/>
              <p:cNvGrpSpPr/>
              <p:nvPr/>
            </p:nvGrpSpPr>
            <p:grpSpPr>
              <a:xfrm>
                <a:off x="5341723" y="3851902"/>
                <a:ext cx="31405" cy="26977"/>
                <a:chOff x="5341723" y="3851902"/>
                <a:chExt cx="31405" cy="26977"/>
              </a:xfrm>
            </p:grpSpPr>
            <p:sp>
              <p:nvSpPr>
                <p:cNvPr id="5600" name="Google Shape;5600;p5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2" name="Google Shape;5602;p58"/>
              <p:cNvGrpSpPr/>
              <p:nvPr/>
            </p:nvGrpSpPr>
            <p:grpSpPr>
              <a:xfrm>
                <a:off x="5054871" y="3507855"/>
                <a:ext cx="31405" cy="26993"/>
                <a:chOff x="5054871" y="3507855"/>
                <a:chExt cx="31405" cy="26993"/>
              </a:xfrm>
            </p:grpSpPr>
            <p:sp>
              <p:nvSpPr>
                <p:cNvPr id="5603" name="Google Shape;5603;p5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5" name="Google Shape;5605;p58"/>
              <p:cNvGrpSpPr/>
              <p:nvPr/>
            </p:nvGrpSpPr>
            <p:grpSpPr>
              <a:xfrm>
                <a:off x="4876579" y="3675325"/>
                <a:ext cx="31405" cy="26969"/>
                <a:chOff x="4876579" y="3675325"/>
                <a:chExt cx="31405" cy="26969"/>
              </a:xfrm>
            </p:grpSpPr>
            <p:sp>
              <p:nvSpPr>
                <p:cNvPr id="5606" name="Google Shape;5606;p5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58"/>
              <p:cNvGrpSpPr/>
              <p:nvPr/>
            </p:nvGrpSpPr>
            <p:grpSpPr>
              <a:xfrm>
                <a:off x="4842233" y="3688333"/>
                <a:ext cx="31405" cy="26993"/>
                <a:chOff x="4842233" y="3688333"/>
                <a:chExt cx="31405" cy="26993"/>
              </a:xfrm>
            </p:grpSpPr>
            <p:sp>
              <p:nvSpPr>
                <p:cNvPr id="5609" name="Google Shape;5609;p5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58"/>
              <p:cNvGrpSpPr/>
              <p:nvPr/>
            </p:nvGrpSpPr>
            <p:grpSpPr>
              <a:xfrm>
                <a:off x="5187876" y="3608032"/>
                <a:ext cx="31405" cy="27001"/>
                <a:chOff x="5187876" y="3608032"/>
                <a:chExt cx="31405" cy="27001"/>
              </a:xfrm>
            </p:grpSpPr>
            <p:sp>
              <p:nvSpPr>
                <p:cNvPr id="5612" name="Google Shape;5612;p5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4" name="Google Shape;5614;p5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6" name="Google Shape;5616;p58"/>
              <p:cNvGrpSpPr/>
              <p:nvPr/>
            </p:nvGrpSpPr>
            <p:grpSpPr>
              <a:xfrm>
                <a:off x="5269224" y="3304167"/>
                <a:ext cx="40253" cy="34402"/>
                <a:chOff x="5269224" y="3304167"/>
                <a:chExt cx="40253" cy="34402"/>
              </a:xfrm>
            </p:grpSpPr>
            <p:sp>
              <p:nvSpPr>
                <p:cNvPr id="5617" name="Google Shape;5617;p5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58"/>
              <p:cNvGrpSpPr/>
              <p:nvPr/>
            </p:nvGrpSpPr>
            <p:grpSpPr>
              <a:xfrm>
                <a:off x="5327354" y="3476615"/>
                <a:ext cx="49864" cy="42723"/>
                <a:chOff x="5327354" y="3476615"/>
                <a:chExt cx="49864" cy="42723"/>
              </a:xfrm>
            </p:grpSpPr>
            <p:sp>
              <p:nvSpPr>
                <p:cNvPr id="5620" name="Google Shape;5620;p5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2" name="Google Shape;5622;p5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4" name="Google Shape;5624;p58"/>
              <p:cNvGrpSpPr/>
              <p:nvPr/>
            </p:nvGrpSpPr>
            <p:grpSpPr>
              <a:xfrm>
                <a:off x="5341723" y="3775957"/>
                <a:ext cx="31405" cy="26898"/>
                <a:chOff x="5341723" y="3775957"/>
                <a:chExt cx="31405" cy="26898"/>
              </a:xfrm>
            </p:grpSpPr>
            <p:sp>
              <p:nvSpPr>
                <p:cNvPr id="5625" name="Google Shape;5625;p5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58"/>
              <p:cNvGrpSpPr/>
              <p:nvPr/>
            </p:nvGrpSpPr>
            <p:grpSpPr>
              <a:xfrm>
                <a:off x="5439053" y="3699274"/>
                <a:ext cx="31405" cy="26898"/>
                <a:chOff x="5439053" y="3699274"/>
                <a:chExt cx="31405" cy="26898"/>
              </a:xfrm>
            </p:grpSpPr>
            <p:sp>
              <p:nvSpPr>
                <p:cNvPr id="5628" name="Google Shape;5628;p5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58"/>
              <p:cNvGrpSpPr/>
              <p:nvPr/>
            </p:nvGrpSpPr>
            <p:grpSpPr>
              <a:xfrm>
                <a:off x="5412414" y="3622307"/>
                <a:ext cx="31499" cy="26993"/>
                <a:chOff x="5412414" y="3622307"/>
                <a:chExt cx="31499" cy="26993"/>
              </a:xfrm>
            </p:grpSpPr>
            <p:sp>
              <p:nvSpPr>
                <p:cNvPr id="5631" name="Google Shape;5631;p5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58"/>
              <p:cNvGrpSpPr/>
              <p:nvPr/>
            </p:nvGrpSpPr>
            <p:grpSpPr>
              <a:xfrm>
                <a:off x="5476254" y="3473949"/>
                <a:ext cx="26835" cy="26930"/>
                <a:chOff x="5476254" y="3473949"/>
                <a:chExt cx="26835" cy="26930"/>
              </a:xfrm>
            </p:grpSpPr>
            <p:sp>
              <p:nvSpPr>
                <p:cNvPr id="5634" name="Google Shape;5634;p5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58"/>
              <p:cNvGrpSpPr/>
              <p:nvPr/>
            </p:nvGrpSpPr>
            <p:grpSpPr>
              <a:xfrm>
                <a:off x="5564547" y="3481594"/>
                <a:ext cx="31397" cy="26898"/>
                <a:chOff x="5564547" y="3481594"/>
                <a:chExt cx="31397" cy="26898"/>
              </a:xfrm>
            </p:grpSpPr>
            <p:sp>
              <p:nvSpPr>
                <p:cNvPr id="5637" name="Google Shape;5637;p5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5534101" y="3470174"/>
                <a:ext cx="31397" cy="26906"/>
                <a:chOff x="5534101" y="3470174"/>
                <a:chExt cx="31397" cy="26906"/>
              </a:xfrm>
            </p:grpSpPr>
            <p:sp>
              <p:nvSpPr>
                <p:cNvPr id="5640" name="Google Shape;5640;p5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58"/>
              <p:cNvGrpSpPr/>
              <p:nvPr/>
            </p:nvGrpSpPr>
            <p:grpSpPr>
              <a:xfrm>
                <a:off x="5610879" y="3314486"/>
                <a:ext cx="31499" cy="26938"/>
                <a:chOff x="5610879" y="3314486"/>
                <a:chExt cx="31499" cy="26938"/>
              </a:xfrm>
            </p:grpSpPr>
            <p:sp>
              <p:nvSpPr>
                <p:cNvPr id="5643" name="Google Shape;5643;p5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8"/>
              <p:cNvGrpSpPr/>
              <p:nvPr/>
            </p:nvGrpSpPr>
            <p:grpSpPr>
              <a:xfrm>
                <a:off x="4834525" y="3501382"/>
                <a:ext cx="31499" cy="26898"/>
                <a:chOff x="4834525" y="3501382"/>
                <a:chExt cx="31499" cy="26898"/>
              </a:xfrm>
            </p:grpSpPr>
            <p:sp>
              <p:nvSpPr>
                <p:cNvPr id="5646" name="Google Shape;5646;p5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58"/>
              <p:cNvGrpSpPr/>
              <p:nvPr/>
            </p:nvGrpSpPr>
            <p:grpSpPr>
              <a:xfrm>
                <a:off x="4898460" y="3580158"/>
                <a:ext cx="31405" cy="26898"/>
                <a:chOff x="4898460" y="3580158"/>
                <a:chExt cx="31405" cy="26898"/>
              </a:xfrm>
            </p:grpSpPr>
            <p:sp>
              <p:nvSpPr>
                <p:cNvPr id="5649" name="Google Shape;5649;p5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8"/>
              <p:cNvGrpSpPr/>
              <p:nvPr/>
            </p:nvGrpSpPr>
            <p:grpSpPr>
              <a:xfrm>
                <a:off x="4882667" y="3608032"/>
                <a:ext cx="31499" cy="27001"/>
                <a:chOff x="4882667" y="3608032"/>
                <a:chExt cx="31499" cy="27001"/>
              </a:xfrm>
            </p:grpSpPr>
            <p:sp>
              <p:nvSpPr>
                <p:cNvPr id="5652" name="Google Shape;5652;p5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58"/>
              <p:cNvGrpSpPr/>
              <p:nvPr/>
            </p:nvGrpSpPr>
            <p:grpSpPr>
              <a:xfrm>
                <a:off x="4843373" y="3631407"/>
                <a:ext cx="16273" cy="16186"/>
                <a:chOff x="4843373" y="3631407"/>
                <a:chExt cx="16273" cy="16186"/>
              </a:xfrm>
            </p:grpSpPr>
            <p:sp>
              <p:nvSpPr>
                <p:cNvPr id="5655" name="Google Shape;5655;p5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58"/>
              <p:cNvGrpSpPr/>
              <p:nvPr/>
            </p:nvGrpSpPr>
            <p:grpSpPr>
              <a:xfrm>
                <a:off x="4727773" y="3591578"/>
                <a:ext cx="31499" cy="26898"/>
                <a:chOff x="4727773" y="3591578"/>
                <a:chExt cx="31499" cy="26898"/>
              </a:xfrm>
            </p:grpSpPr>
            <p:sp>
              <p:nvSpPr>
                <p:cNvPr id="5658" name="Google Shape;5658;p5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0" name="Google Shape;5660;p5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2" name="Google Shape;5662;p58"/>
              <p:cNvGrpSpPr/>
              <p:nvPr/>
            </p:nvGrpSpPr>
            <p:grpSpPr>
              <a:xfrm>
                <a:off x="4609421" y="3577398"/>
                <a:ext cx="31499" cy="27001"/>
                <a:chOff x="4609421" y="3577398"/>
                <a:chExt cx="31499" cy="27001"/>
              </a:xfrm>
            </p:grpSpPr>
            <p:sp>
              <p:nvSpPr>
                <p:cNvPr id="5663" name="Google Shape;5663;p5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58"/>
              <p:cNvGrpSpPr/>
              <p:nvPr/>
            </p:nvGrpSpPr>
            <p:grpSpPr>
              <a:xfrm>
                <a:off x="4649289" y="3577398"/>
                <a:ext cx="31499" cy="27001"/>
                <a:chOff x="4649289" y="3577398"/>
                <a:chExt cx="31499" cy="27001"/>
              </a:xfrm>
            </p:grpSpPr>
            <p:sp>
              <p:nvSpPr>
                <p:cNvPr id="5666" name="Google Shape;5666;p5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58"/>
              <p:cNvGrpSpPr/>
              <p:nvPr/>
            </p:nvGrpSpPr>
            <p:grpSpPr>
              <a:xfrm>
                <a:off x="4605614" y="3639523"/>
                <a:ext cx="31499" cy="26906"/>
                <a:chOff x="4605614" y="3639523"/>
                <a:chExt cx="31499" cy="26906"/>
              </a:xfrm>
            </p:grpSpPr>
            <p:sp>
              <p:nvSpPr>
                <p:cNvPr id="5669" name="Google Shape;5669;p5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58"/>
              <p:cNvGrpSpPr/>
              <p:nvPr/>
            </p:nvGrpSpPr>
            <p:grpSpPr>
              <a:xfrm>
                <a:off x="4785149" y="3618846"/>
                <a:ext cx="26930" cy="26843"/>
                <a:chOff x="4785149" y="3618846"/>
                <a:chExt cx="26930" cy="26843"/>
              </a:xfrm>
            </p:grpSpPr>
            <p:sp>
              <p:nvSpPr>
                <p:cNvPr id="5672" name="Google Shape;5672;p5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58"/>
              <p:cNvGrpSpPr/>
              <p:nvPr/>
            </p:nvGrpSpPr>
            <p:grpSpPr>
              <a:xfrm>
                <a:off x="4810167" y="3601567"/>
                <a:ext cx="31405" cy="26898"/>
                <a:chOff x="4810167" y="3601567"/>
                <a:chExt cx="31405" cy="26898"/>
              </a:xfrm>
            </p:grpSpPr>
            <p:sp>
              <p:nvSpPr>
                <p:cNvPr id="5675" name="Google Shape;5675;p5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58"/>
              <p:cNvGrpSpPr/>
              <p:nvPr/>
            </p:nvGrpSpPr>
            <p:grpSpPr>
              <a:xfrm>
                <a:off x="4831002" y="3373230"/>
                <a:ext cx="31405" cy="26898"/>
                <a:chOff x="4831002" y="3373230"/>
                <a:chExt cx="31405" cy="26898"/>
              </a:xfrm>
            </p:grpSpPr>
            <p:sp>
              <p:nvSpPr>
                <p:cNvPr id="5678" name="Google Shape;5678;p5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58"/>
              <p:cNvGrpSpPr/>
              <p:nvPr/>
            </p:nvGrpSpPr>
            <p:grpSpPr>
              <a:xfrm>
                <a:off x="4719311" y="3355054"/>
                <a:ext cx="31499" cy="27001"/>
                <a:chOff x="4719311" y="3355054"/>
                <a:chExt cx="31499" cy="27001"/>
              </a:xfrm>
            </p:grpSpPr>
            <p:sp>
              <p:nvSpPr>
                <p:cNvPr id="5681" name="Google Shape;5681;p5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58"/>
              <p:cNvGrpSpPr/>
              <p:nvPr/>
            </p:nvGrpSpPr>
            <p:grpSpPr>
              <a:xfrm>
                <a:off x="4798755" y="3450260"/>
                <a:ext cx="26930" cy="26930"/>
                <a:chOff x="4798755" y="3450260"/>
                <a:chExt cx="26930" cy="26930"/>
              </a:xfrm>
            </p:grpSpPr>
            <p:sp>
              <p:nvSpPr>
                <p:cNvPr id="5684" name="Google Shape;5684;p5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58"/>
              <p:cNvGrpSpPr/>
              <p:nvPr/>
            </p:nvGrpSpPr>
            <p:grpSpPr>
              <a:xfrm>
                <a:off x="4645576" y="3467555"/>
                <a:ext cx="31405" cy="26953"/>
                <a:chOff x="4645576" y="3467555"/>
                <a:chExt cx="31405" cy="26953"/>
              </a:xfrm>
            </p:grpSpPr>
            <p:sp>
              <p:nvSpPr>
                <p:cNvPr id="5687" name="Google Shape;5687;p5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58"/>
              <p:cNvGrpSpPr/>
              <p:nvPr/>
            </p:nvGrpSpPr>
            <p:grpSpPr>
              <a:xfrm>
                <a:off x="4687631" y="3583965"/>
                <a:ext cx="31499" cy="26898"/>
                <a:chOff x="4687631" y="3583965"/>
                <a:chExt cx="31499" cy="26898"/>
              </a:xfrm>
            </p:grpSpPr>
            <p:sp>
              <p:nvSpPr>
                <p:cNvPr id="5690" name="Google Shape;5690;p5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58"/>
              <p:cNvGrpSpPr/>
              <p:nvPr/>
            </p:nvGrpSpPr>
            <p:grpSpPr>
              <a:xfrm>
                <a:off x="4719311" y="3471314"/>
                <a:ext cx="31499" cy="27001"/>
                <a:chOff x="4719311" y="3471314"/>
                <a:chExt cx="31499" cy="27001"/>
              </a:xfrm>
            </p:grpSpPr>
            <p:sp>
              <p:nvSpPr>
                <p:cNvPr id="5693" name="Google Shape;5693;p5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58"/>
              <p:cNvGrpSpPr/>
              <p:nvPr/>
            </p:nvGrpSpPr>
            <p:grpSpPr>
              <a:xfrm>
                <a:off x="4719311" y="3434404"/>
                <a:ext cx="31499" cy="26898"/>
                <a:chOff x="4719311" y="3434404"/>
                <a:chExt cx="31499" cy="26898"/>
              </a:xfrm>
            </p:grpSpPr>
            <p:sp>
              <p:nvSpPr>
                <p:cNvPr id="5696" name="Google Shape;5696;p5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58"/>
              <p:cNvGrpSpPr/>
              <p:nvPr/>
            </p:nvGrpSpPr>
            <p:grpSpPr>
              <a:xfrm>
                <a:off x="4768876" y="3401772"/>
                <a:ext cx="31499" cy="26898"/>
                <a:chOff x="4768876" y="3401772"/>
                <a:chExt cx="31499" cy="26898"/>
              </a:xfrm>
            </p:grpSpPr>
            <p:sp>
              <p:nvSpPr>
                <p:cNvPr id="5699" name="Google Shape;5699;p5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58"/>
              <p:cNvGrpSpPr/>
              <p:nvPr/>
            </p:nvGrpSpPr>
            <p:grpSpPr>
              <a:xfrm>
                <a:off x="4762214" y="3471377"/>
                <a:ext cx="26938" cy="26938"/>
                <a:chOff x="4762214" y="3471377"/>
                <a:chExt cx="26938" cy="26938"/>
              </a:xfrm>
            </p:grpSpPr>
            <p:sp>
              <p:nvSpPr>
                <p:cNvPr id="5702" name="Google Shape;5702;p5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4" name="Google Shape;5704;p58"/>
              <p:cNvGrpSpPr/>
              <p:nvPr/>
            </p:nvGrpSpPr>
            <p:grpSpPr>
              <a:xfrm>
                <a:off x="4790473" y="3344782"/>
                <a:ext cx="31405" cy="26898"/>
                <a:chOff x="4790473" y="3344782"/>
                <a:chExt cx="31405" cy="26898"/>
              </a:xfrm>
            </p:grpSpPr>
            <p:sp>
              <p:nvSpPr>
                <p:cNvPr id="5705" name="Google Shape;5705;p5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58"/>
              <p:cNvGrpSpPr/>
              <p:nvPr/>
            </p:nvGrpSpPr>
            <p:grpSpPr>
              <a:xfrm>
                <a:off x="4823774" y="3950733"/>
                <a:ext cx="37398" cy="32034"/>
                <a:chOff x="4823774" y="3950733"/>
                <a:chExt cx="37398" cy="32034"/>
              </a:xfrm>
            </p:grpSpPr>
            <p:sp>
              <p:nvSpPr>
                <p:cNvPr id="5708" name="Google Shape;5708;p5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58"/>
              <p:cNvGrpSpPr/>
              <p:nvPr/>
            </p:nvGrpSpPr>
            <p:grpSpPr>
              <a:xfrm>
                <a:off x="4823396" y="4110566"/>
                <a:ext cx="31405" cy="26906"/>
                <a:chOff x="4823396" y="4110566"/>
                <a:chExt cx="31405" cy="26906"/>
              </a:xfrm>
            </p:grpSpPr>
            <p:sp>
              <p:nvSpPr>
                <p:cNvPr id="5711" name="Google Shape;5711;p5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58"/>
              <p:cNvGrpSpPr/>
              <p:nvPr/>
            </p:nvGrpSpPr>
            <p:grpSpPr>
              <a:xfrm>
                <a:off x="4838332" y="3821150"/>
                <a:ext cx="31499" cy="26898"/>
                <a:chOff x="4838332" y="3821150"/>
                <a:chExt cx="31499" cy="26898"/>
              </a:xfrm>
            </p:grpSpPr>
            <p:sp>
              <p:nvSpPr>
                <p:cNvPr id="5714" name="Google Shape;5714;p5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58"/>
              <p:cNvGrpSpPr/>
              <p:nvPr/>
            </p:nvGrpSpPr>
            <p:grpSpPr>
              <a:xfrm>
                <a:off x="4661275" y="3815007"/>
                <a:ext cx="36824" cy="31523"/>
                <a:chOff x="4661275" y="3815007"/>
                <a:chExt cx="36824" cy="31523"/>
              </a:xfrm>
            </p:grpSpPr>
            <p:sp>
              <p:nvSpPr>
                <p:cNvPr id="5717" name="Google Shape;5717;p5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9" name="Google Shape;5719;p58"/>
              <p:cNvGrpSpPr/>
              <p:nvPr/>
            </p:nvGrpSpPr>
            <p:grpSpPr>
              <a:xfrm>
                <a:off x="4558998" y="3851037"/>
                <a:ext cx="33591" cy="28699"/>
                <a:chOff x="4558998" y="3851037"/>
                <a:chExt cx="33591" cy="28699"/>
              </a:xfrm>
            </p:grpSpPr>
            <p:sp>
              <p:nvSpPr>
                <p:cNvPr id="5720" name="Google Shape;5720;p5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58"/>
              <p:cNvGrpSpPr/>
              <p:nvPr/>
            </p:nvGrpSpPr>
            <p:grpSpPr>
              <a:xfrm>
                <a:off x="4696762" y="3638587"/>
                <a:ext cx="33591" cy="28794"/>
                <a:chOff x="4696762" y="3638587"/>
                <a:chExt cx="33591" cy="28794"/>
              </a:xfrm>
            </p:grpSpPr>
            <p:sp>
              <p:nvSpPr>
                <p:cNvPr id="5723" name="Google Shape;5723;p5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58"/>
              <p:cNvGrpSpPr/>
              <p:nvPr/>
            </p:nvGrpSpPr>
            <p:grpSpPr>
              <a:xfrm>
                <a:off x="4929479" y="3939140"/>
                <a:ext cx="33497" cy="28692"/>
                <a:chOff x="4929479" y="3939140"/>
                <a:chExt cx="33497" cy="28692"/>
              </a:xfrm>
            </p:grpSpPr>
            <p:sp>
              <p:nvSpPr>
                <p:cNvPr id="5726" name="Google Shape;5726;p5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58"/>
              <p:cNvGrpSpPr/>
              <p:nvPr/>
            </p:nvGrpSpPr>
            <p:grpSpPr>
              <a:xfrm>
                <a:off x="4907119" y="3986039"/>
                <a:ext cx="33497" cy="28699"/>
                <a:chOff x="4907119" y="3986039"/>
                <a:chExt cx="33497" cy="28699"/>
              </a:xfrm>
            </p:grpSpPr>
            <p:sp>
              <p:nvSpPr>
                <p:cNvPr id="5729" name="Google Shape;5729;p5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1" name="Google Shape;5731;p58"/>
              <p:cNvGrpSpPr/>
              <p:nvPr/>
            </p:nvGrpSpPr>
            <p:grpSpPr>
              <a:xfrm>
                <a:off x="4911783" y="4048102"/>
                <a:ext cx="33591" cy="28762"/>
                <a:chOff x="4911783" y="4048102"/>
                <a:chExt cx="33591" cy="28762"/>
              </a:xfrm>
            </p:grpSpPr>
            <p:sp>
              <p:nvSpPr>
                <p:cNvPr id="5732" name="Google Shape;5732;p5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4" name="Google Shape;5734;p5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6" name="Google Shape;5736;p58"/>
              <p:cNvGrpSpPr/>
              <p:nvPr/>
            </p:nvGrpSpPr>
            <p:grpSpPr>
              <a:xfrm>
                <a:off x="4762623" y="3837847"/>
                <a:ext cx="42416" cy="36273"/>
                <a:chOff x="4762623" y="3837847"/>
                <a:chExt cx="42416" cy="36273"/>
              </a:xfrm>
            </p:grpSpPr>
            <p:sp>
              <p:nvSpPr>
                <p:cNvPr id="5737" name="Google Shape;5737;p5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8"/>
              <p:cNvGrpSpPr/>
              <p:nvPr/>
            </p:nvGrpSpPr>
            <p:grpSpPr>
              <a:xfrm>
                <a:off x="4746044" y="4104966"/>
                <a:ext cx="33497" cy="28699"/>
                <a:chOff x="4746044" y="4104966"/>
                <a:chExt cx="33497" cy="28699"/>
              </a:xfrm>
            </p:grpSpPr>
            <p:sp>
              <p:nvSpPr>
                <p:cNvPr id="5740" name="Google Shape;5740;p5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58"/>
              <p:cNvGrpSpPr/>
              <p:nvPr/>
            </p:nvGrpSpPr>
            <p:grpSpPr>
              <a:xfrm>
                <a:off x="4859646" y="4162554"/>
                <a:ext cx="33591" cy="28762"/>
                <a:chOff x="4859646" y="4162554"/>
                <a:chExt cx="33591" cy="28762"/>
              </a:xfrm>
            </p:grpSpPr>
            <p:sp>
              <p:nvSpPr>
                <p:cNvPr id="5743" name="Google Shape;5743;p5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45" name="Google Shape;5745;p58"/>
            <p:cNvGrpSpPr/>
            <p:nvPr/>
          </p:nvGrpSpPr>
          <p:grpSpPr>
            <a:xfrm>
              <a:off x="3597785" y="3274438"/>
              <a:ext cx="855610" cy="1122100"/>
              <a:chOff x="3597785" y="3274438"/>
              <a:chExt cx="855610" cy="1122100"/>
            </a:xfrm>
          </p:grpSpPr>
          <p:grpSp>
            <p:nvGrpSpPr>
              <p:cNvPr id="5746" name="Google Shape;5746;p58"/>
              <p:cNvGrpSpPr/>
              <p:nvPr/>
            </p:nvGrpSpPr>
            <p:grpSpPr>
              <a:xfrm>
                <a:off x="3617857" y="3284717"/>
                <a:ext cx="826785" cy="1099165"/>
                <a:chOff x="3617857" y="3284717"/>
                <a:chExt cx="826785" cy="1099165"/>
              </a:xfrm>
            </p:grpSpPr>
            <p:sp>
              <p:nvSpPr>
                <p:cNvPr id="5747" name="Google Shape;5747;p5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58"/>
              <p:cNvGrpSpPr/>
              <p:nvPr/>
            </p:nvGrpSpPr>
            <p:grpSpPr>
              <a:xfrm>
                <a:off x="4180904" y="4251758"/>
                <a:ext cx="37783" cy="32420"/>
                <a:chOff x="4180904" y="4251758"/>
                <a:chExt cx="37783" cy="32420"/>
              </a:xfrm>
            </p:grpSpPr>
            <p:sp>
              <p:nvSpPr>
                <p:cNvPr id="5804" name="Google Shape;5804;p5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58"/>
              <p:cNvGrpSpPr/>
              <p:nvPr/>
            </p:nvGrpSpPr>
            <p:grpSpPr>
              <a:xfrm>
                <a:off x="4201644" y="4081324"/>
                <a:ext cx="37783" cy="32364"/>
                <a:chOff x="4201644" y="4081324"/>
                <a:chExt cx="37783" cy="32364"/>
              </a:xfrm>
            </p:grpSpPr>
            <p:sp>
              <p:nvSpPr>
                <p:cNvPr id="5807" name="Google Shape;5807;p5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58"/>
              <p:cNvGrpSpPr/>
              <p:nvPr/>
            </p:nvGrpSpPr>
            <p:grpSpPr>
              <a:xfrm>
                <a:off x="4284416" y="3887428"/>
                <a:ext cx="37783" cy="32451"/>
                <a:chOff x="4284416" y="3887428"/>
                <a:chExt cx="37783" cy="32451"/>
              </a:xfrm>
            </p:grpSpPr>
            <p:sp>
              <p:nvSpPr>
                <p:cNvPr id="5810" name="Google Shape;5810;p5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2" name="Google Shape;5812;p58"/>
              <p:cNvGrpSpPr/>
              <p:nvPr/>
            </p:nvGrpSpPr>
            <p:grpSpPr>
              <a:xfrm>
                <a:off x="4223721" y="3860404"/>
                <a:ext cx="37870" cy="32364"/>
                <a:chOff x="4223721" y="3860404"/>
                <a:chExt cx="37870" cy="32364"/>
              </a:xfrm>
            </p:grpSpPr>
            <p:sp>
              <p:nvSpPr>
                <p:cNvPr id="5813" name="Google Shape;5813;p5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5" name="Google Shape;5815;p58"/>
              <p:cNvGrpSpPr/>
              <p:nvPr/>
            </p:nvGrpSpPr>
            <p:grpSpPr>
              <a:xfrm>
                <a:off x="4104889" y="3699242"/>
                <a:ext cx="37776" cy="32357"/>
                <a:chOff x="4104889" y="3699242"/>
                <a:chExt cx="37776" cy="32357"/>
              </a:xfrm>
            </p:grpSpPr>
            <p:sp>
              <p:nvSpPr>
                <p:cNvPr id="5816" name="Google Shape;5816;p5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8"/>
              <p:cNvGrpSpPr/>
              <p:nvPr/>
            </p:nvGrpSpPr>
            <p:grpSpPr>
              <a:xfrm>
                <a:off x="4143608" y="3475121"/>
                <a:ext cx="37878" cy="32420"/>
                <a:chOff x="4143608" y="3475121"/>
                <a:chExt cx="37878" cy="32420"/>
              </a:xfrm>
            </p:grpSpPr>
            <p:sp>
              <p:nvSpPr>
                <p:cNvPr id="5819" name="Google Shape;5819;p5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58"/>
              <p:cNvGrpSpPr/>
              <p:nvPr/>
            </p:nvGrpSpPr>
            <p:grpSpPr>
              <a:xfrm>
                <a:off x="4217248" y="3570893"/>
                <a:ext cx="37776" cy="32364"/>
                <a:chOff x="4217248" y="3570893"/>
                <a:chExt cx="37776" cy="32364"/>
              </a:xfrm>
            </p:grpSpPr>
            <p:sp>
              <p:nvSpPr>
                <p:cNvPr id="5822" name="Google Shape;5822;p5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4" name="Google Shape;5824;p58"/>
              <p:cNvGrpSpPr/>
              <p:nvPr/>
            </p:nvGrpSpPr>
            <p:grpSpPr>
              <a:xfrm>
                <a:off x="4255307" y="3431612"/>
                <a:ext cx="37776" cy="32451"/>
                <a:chOff x="4255307" y="3431612"/>
                <a:chExt cx="37776" cy="32451"/>
              </a:xfrm>
            </p:grpSpPr>
            <p:sp>
              <p:nvSpPr>
                <p:cNvPr id="5825" name="Google Shape;5825;p5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58"/>
              <p:cNvGrpSpPr/>
              <p:nvPr/>
            </p:nvGrpSpPr>
            <p:grpSpPr>
              <a:xfrm>
                <a:off x="3853052" y="3577398"/>
                <a:ext cx="37776" cy="32420"/>
                <a:chOff x="3853052" y="3577398"/>
                <a:chExt cx="37776" cy="32420"/>
              </a:xfrm>
            </p:grpSpPr>
            <p:sp>
              <p:nvSpPr>
                <p:cNvPr id="5828" name="Google Shape;5828;p5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0" name="Google Shape;5830;p58"/>
              <p:cNvGrpSpPr/>
              <p:nvPr/>
            </p:nvGrpSpPr>
            <p:grpSpPr>
              <a:xfrm>
                <a:off x="4039908" y="3412107"/>
                <a:ext cx="37776" cy="32357"/>
                <a:chOff x="4039908" y="3412107"/>
                <a:chExt cx="37776" cy="32357"/>
              </a:xfrm>
            </p:grpSpPr>
            <p:sp>
              <p:nvSpPr>
                <p:cNvPr id="5831" name="Google Shape;5831;p5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58"/>
              <p:cNvGrpSpPr/>
              <p:nvPr/>
            </p:nvGrpSpPr>
            <p:grpSpPr>
              <a:xfrm>
                <a:off x="4017360" y="3342061"/>
                <a:ext cx="37870" cy="32380"/>
                <a:chOff x="4017360" y="3342061"/>
                <a:chExt cx="37870" cy="32380"/>
              </a:xfrm>
            </p:grpSpPr>
            <p:sp>
              <p:nvSpPr>
                <p:cNvPr id="5834" name="Google Shape;5834;p5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6" name="Google Shape;5836;p5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8" name="Google Shape;5838;p58"/>
              <p:cNvGrpSpPr/>
              <p:nvPr/>
            </p:nvGrpSpPr>
            <p:grpSpPr>
              <a:xfrm>
                <a:off x="3750870" y="3418650"/>
                <a:ext cx="37776" cy="32380"/>
                <a:chOff x="3750870" y="3418650"/>
                <a:chExt cx="37776" cy="32380"/>
              </a:xfrm>
            </p:grpSpPr>
            <p:sp>
              <p:nvSpPr>
                <p:cNvPr id="5839" name="Google Shape;5839;p5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58"/>
              <p:cNvGrpSpPr/>
              <p:nvPr/>
            </p:nvGrpSpPr>
            <p:grpSpPr>
              <a:xfrm>
                <a:off x="3632509" y="3274438"/>
                <a:ext cx="37783" cy="32357"/>
                <a:chOff x="3632509" y="3274438"/>
                <a:chExt cx="37783" cy="32357"/>
              </a:xfrm>
            </p:grpSpPr>
            <p:sp>
              <p:nvSpPr>
                <p:cNvPr id="5842" name="Google Shape;5842;p5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4" name="Google Shape;5844;p58"/>
              <p:cNvGrpSpPr/>
              <p:nvPr/>
            </p:nvGrpSpPr>
            <p:grpSpPr>
              <a:xfrm>
                <a:off x="3906424" y="3297561"/>
                <a:ext cx="37776" cy="32451"/>
                <a:chOff x="3906424" y="3297561"/>
                <a:chExt cx="37776" cy="32451"/>
              </a:xfrm>
            </p:grpSpPr>
            <p:sp>
              <p:nvSpPr>
                <p:cNvPr id="5845" name="Google Shape;5845;p5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58"/>
              <p:cNvGrpSpPr/>
              <p:nvPr/>
            </p:nvGrpSpPr>
            <p:grpSpPr>
              <a:xfrm>
                <a:off x="3866084" y="3412107"/>
                <a:ext cx="37776" cy="32357"/>
                <a:chOff x="3866084" y="3412107"/>
                <a:chExt cx="37776" cy="32357"/>
              </a:xfrm>
            </p:grpSpPr>
            <p:sp>
              <p:nvSpPr>
                <p:cNvPr id="5848" name="Google Shape;5848;p5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58"/>
              <p:cNvGrpSpPr/>
              <p:nvPr/>
            </p:nvGrpSpPr>
            <p:grpSpPr>
              <a:xfrm>
                <a:off x="4023919" y="3766409"/>
                <a:ext cx="37783" cy="32357"/>
                <a:chOff x="4023919" y="3766409"/>
                <a:chExt cx="37783" cy="32357"/>
              </a:xfrm>
            </p:grpSpPr>
            <p:sp>
              <p:nvSpPr>
                <p:cNvPr id="5851" name="Google Shape;5851;p5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3" name="Google Shape;5853;p58"/>
              <p:cNvGrpSpPr/>
              <p:nvPr/>
            </p:nvGrpSpPr>
            <p:grpSpPr>
              <a:xfrm>
                <a:off x="3973882" y="3779449"/>
                <a:ext cx="37776" cy="32357"/>
                <a:chOff x="3973882" y="3779449"/>
                <a:chExt cx="37776" cy="32357"/>
              </a:xfrm>
            </p:grpSpPr>
            <p:sp>
              <p:nvSpPr>
                <p:cNvPr id="5854" name="Google Shape;5854;p5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58"/>
              <p:cNvGrpSpPr/>
              <p:nvPr/>
            </p:nvGrpSpPr>
            <p:grpSpPr>
              <a:xfrm>
                <a:off x="4073398" y="3838028"/>
                <a:ext cx="37776" cy="32380"/>
                <a:chOff x="4073398" y="3838028"/>
                <a:chExt cx="37776" cy="32380"/>
              </a:xfrm>
            </p:grpSpPr>
            <p:sp>
              <p:nvSpPr>
                <p:cNvPr id="5857" name="Google Shape;5857;p5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58"/>
              <p:cNvGrpSpPr/>
              <p:nvPr/>
            </p:nvGrpSpPr>
            <p:grpSpPr>
              <a:xfrm>
                <a:off x="4342672" y="4144496"/>
                <a:ext cx="37752" cy="32364"/>
                <a:chOff x="4342672" y="4144496"/>
                <a:chExt cx="37752" cy="32364"/>
              </a:xfrm>
            </p:grpSpPr>
            <p:sp>
              <p:nvSpPr>
                <p:cNvPr id="5860" name="Google Shape;5860;p5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58"/>
              <p:cNvGrpSpPr/>
              <p:nvPr/>
            </p:nvGrpSpPr>
            <p:grpSpPr>
              <a:xfrm>
                <a:off x="4406386" y="4056872"/>
                <a:ext cx="37783" cy="32364"/>
                <a:chOff x="4406386" y="4056872"/>
                <a:chExt cx="37783" cy="32364"/>
              </a:xfrm>
            </p:grpSpPr>
            <p:sp>
              <p:nvSpPr>
                <p:cNvPr id="5863" name="Google Shape;5863;p5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58"/>
              <p:cNvGrpSpPr/>
              <p:nvPr/>
            </p:nvGrpSpPr>
            <p:grpSpPr>
              <a:xfrm>
                <a:off x="4284416" y="4245254"/>
                <a:ext cx="37783" cy="32357"/>
                <a:chOff x="4284416" y="4245254"/>
                <a:chExt cx="37783" cy="32357"/>
              </a:xfrm>
            </p:grpSpPr>
            <p:sp>
              <p:nvSpPr>
                <p:cNvPr id="5866" name="Google Shape;5866;p5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58"/>
              <p:cNvGrpSpPr/>
              <p:nvPr/>
            </p:nvGrpSpPr>
            <p:grpSpPr>
              <a:xfrm>
                <a:off x="4219057" y="4331258"/>
                <a:ext cx="37776" cy="32364"/>
                <a:chOff x="4219057" y="4331258"/>
                <a:chExt cx="37776" cy="32364"/>
              </a:xfrm>
            </p:grpSpPr>
            <p:sp>
              <p:nvSpPr>
                <p:cNvPr id="5869" name="Google Shape;5869;p5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1" name="Google Shape;5871;p58"/>
              <p:cNvGrpSpPr/>
              <p:nvPr/>
            </p:nvGrpSpPr>
            <p:grpSpPr>
              <a:xfrm>
                <a:off x="4204122" y="4141688"/>
                <a:ext cx="33497" cy="28699"/>
                <a:chOff x="4204122" y="4141688"/>
                <a:chExt cx="33497" cy="28699"/>
              </a:xfrm>
            </p:grpSpPr>
            <p:sp>
              <p:nvSpPr>
                <p:cNvPr id="5872" name="Google Shape;5872;p5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4" name="Google Shape;5874;p58"/>
              <p:cNvGrpSpPr/>
              <p:nvPr/>
            </p:nvGrpSpPr>
            <p:grpSpPr>
              <a:xfrm>
                <a:off x="4301546" y="4003869"/>
                <a:ext cx="38916" cy="33324"/>
                <a:chOff x="4301546" y="4003869"/>
                <a:chExt cx="38916" cy="33324"/>
              </a:xfrm>
            </p:grpSpPr>
            <p:sp>
              <p:nvSpPr>
                <p:cNvPr id="5875" name="Google Shape;5875;p5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58"/>
              <p:cNvGrpSpPr/>
              <p:nvPr/>
            </p:nvGrpSpPr>
            <p:grpSpPr>
              <a:xfrm>
                <a:off x="4210681" y="3924669"/>
                <a:ext cx="36549" cy="31366"/>
                <a:chOff x="4210681" y="3924669"/>
                <a:chExt cx="36549" cy="31366"/>
              </a:xfrm>
            </p:grpSpPr>
            <p:sp>
              <p:nvSpPr>
                <p:cNvPr id="5878" name="Google Shape;5878;p5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58"/>
              <p:cNvGrpSpPr/>
              <p:nvPr/>
            </p:nvGrpSpPr>
            <p:grpSpPr>
              <a:xfrm>
                <a:off x="3987771" y="3628874"/>
                <a:ext cx="31499" cy="26993"/>
                <a:chOff x="3987771" y="3628874"/>
                <a:chExt cx="31499" cy="26993"/>
              </a:xfrm>
            </p:grpSpPr>
            <p:sp>
              <p:nvSpPr>
                <p:cNvPr id="5881" name="Google Shape;5881;p5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58"/>
              <p:cNvGrpSpPr/>
              <p:nvPr/>
            </p:nvGrpSpPr>
            <p:grpSpPr>
              <a:xfrm>
                <a:off x="4087382" y="3775674"/>
                <a:ext cx="31405" cy="26898"/>
                <a:chOff x="4087382" y="3775674"/>
                <a:chExt cx="31405" cy="26898"/>
              </a:xfrm>
            </p:grpSpPr>
            <p:sp>
              <p:nvSpPr>
                <p:cNvPr id="5884" name="Google Shape;5884;p5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58"/>
              <p:cNvGrpSpPr/>
              <p:nvPr/>
            </p:nvGrpSpPr>
            <p:grpSpPr>
              <a:xfrm>
                <a:off x="4118873" y="3856637"/>
                <a:ext cx="31405" cy="26906"/>
                <a:chOff x="4118873" y="3856637"/>
                <a:chExt cx="31405" cy="26906"/>
              </a:xfrm>
            </p:grpSpPr>
            <p:sp>
              <p:nvSpPr>
                <p:cNvPr id="5887" name="Google Shape;5887;p5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58"/>
              <p:cNvGrpSpPr/>
              <p:nvPr/>
            </p:nvGrpSpPr>
            <p:grpSpPr>
              <a:xfrm>
                <a:off x="4168541" y="3639523"/>
                <a:ext cx="31499" cy="26906"/>
                <a:chOff x="4168541" y="3639523"/>
                <a:chExt cx="31499" cy="26906"/>
              </a:xfrm>
            </p:grpSpPr>
            <p:sp>
              <p:nvSpPr>
                <p:cNvPr id="5890" name="Google Shape;5890;p5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58"/>
              <p:cNvGrpSpPr/>
              <p:nvPr/>
            </p:nvGrpSpPr>
            <p:grpSpPr>
              <a:xfrm>
                <a:off x="3965789" y="3393545"/>
                <a:ext cx="31405" cy="26945"/>
                <a:chOff x="3965789" y="3393545"/>
                <a:chExt cx="31405" cy="26945"/>
              </a:xfrm>
            </p:grpSpPr>
            <p:sp>
              <p:nvSpPr>
                <p:cNvPr id="5893" name="Google Shape;5893;p5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58"/>
              <p:cNvGrpSpPr/>
              <p:nvPr/>
            </p:nvGrpSpPr>
            <p:grpSpPr>
              <a:xfrm>
                <a:off x="3925166" y="3491008"/>
                <a:ext cx="31405" cy="27001"/>
                <a:chOff x="3925166" y="3491008"/>
                <a:chExt cx="31405" cy="27001"/>
              </a:xfrm>
            </p:grpSpPr>
            <p:sp>
              <p:nvSpPr>
                <p:cNvPr id="5896" name="Google Shape;5896;p5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58"/>
              <p:cNvGrpSpPr/>
              <p:nvPr/>
            </p:nvGrpSpPr>
            <p:grpSpPr>
              <a:xfrm>
                <a:off x="3682845" y="3340976"/>
                <a:ext cx="31397" cy="26898"/>
                <a:chOff x="3682845" y="3340976"/>
                <a:chExt cx="31397" cy="26898"/>
              </a:xfrm>
            </p:grpSpPr>
            <p:sp>
              <p:nvSpPr>
                <p:cNvPr id="5899" name="Google Shape;5899;p5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58"/>
              <p:cNvGrpSpPr/>
              <p:nvPr/>
            </p:nvGrpSpPr>
            <p:grpSpPr>
              <a:xfrm>
                <a:off x="3795393" y="3353725"/>
                <a:ext cx="31499" cy="26993"/>
                <a:chOff x="3795393" y="3353725"/>
                <a:chExt cx="31499" cy="26993"/>
              </a:xfrm>
            </p:grpSpPr>
            <p:sp>
              <p:nvSpPr>
                <p:cNvPr id="5902" name="Google Shape;5902;p5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58"/>
              <p:cNvGrpSpPr/>
              <p:nvPr/>
            </p:nvGrpSpPr>
            <p:grpSpPr>
              <a:xfrm>
                <a:off x="4176909" y="4363221"/>
                <a:ext cx="38924" cy="33316"/>
                <a:chOff x="4176909" y="4363221"/>
                <a:chExt cx="38924" cy="33316"/>
              </a:xfrm>
            </p:grpSpPr>
            <p:sp>
              <p:nvSpPr>
                <p:cNvPr id="5905" name="Google Shape;5905;p5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58"/>
              <p:cNvGrpSpPr/>
              <p:nvPr/>
            </p:nvGrpSpPr>
            <p:grpSpPr>
              <a:xfrm>
                <a:off x="4226191" y="4007660"/>
                <a:ext cx="33560" cy="28770"/>
                <a:chOff x="4226191" y="4007660"/>
                <a:chExt cx="33560" cy="28770"/>
              </a:xfrm>
            </p:grpSpPr>
            <p:sp>
              <p:nvSpPr>
                <p:cNvPr id="5908" name="Google Shape;5908;p5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58"/>
              <p:cNvGrpSpPr/>
              <p:nvPr/>
            </p:nvGrpSpPr>
            <p:grpSpPr>
              <a:xfrm>
                <a:off x="3597785" y="3377045"/>
                <a:ext cx="33591" cy="28699"/>
                <a:chOff x="3597785" y="3377045"/>
                <a:chExt cx="33591" cy="28699"/>
              </a:xfrm>
            </p:grpSpPr>
            <p:sp>
              <p:nvSpPr>
                <p:cNvPr id="5911" name="Google Shape;5911;p5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58"/>
              <p:cNvGrpSpPr/>
              <p:nvPr/>
            </p:nvGrpSpPr>
            <p:grpSpPr>
              <a:xfrm>
                <a:off x="3887870" y="3669796"/>
                <a:ext cx="33591" cy="28692"/>
                <a:chOff x="3887870" y="3669796"/>
                <a:chExt cx="33591" cy="28692"/>
              </a:xfrm>
            </p:grpSpPr>
            <p:sp>
              <p:nvSpPr>
                <p:cNvPr id="5914" name="Google Shape;5914;p5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58"/>
              <p:cNvGrpSpPr/>
              <p:nvPr/>
            </p:nvGrpSpPr>
            <p:grpSpPr>
              <a:xfrm>
                <a:off x="3818320" y="3481625"/>
                <a:ext cx="33497" cy="28770"/>
                <a:chOff x="3818320" y="3481625"/>
                <a:chExt cx="33497" cy="28770"/>
              </a:xfrm>
            </p:grpSpPr>
            <p:sp>
              <p:nvSpPr>
                <p:cNvPr id="5917" name="Google Shape;5917;p5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58"/>
              <p:cNvGrpSpPr/>
              <p:nvPr/>
            </p:nvGrpSpPr>
            <p:grpSpPr>
              <a:xfrm>
                <a:off x="4278139" y="4120948"/>
                <a:ext cx="37492" cy="32129"/>
                <a:chOff x="4278139" y="4120948"/>
                <a:chExt cx="37492" cy="32129"/>
              </a:xfrm>
            </p:grpSpPr>
            <p:sp>
              <p:nvSpPr>
                <p:cNvPr id="5920" name="Google Shape;5920;p5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2" name="Google Shape;5922;p58"/>
              <p:cNvGrpSpPr/>
              <p:nvPr/>
            </p:nvGrpSpPr>
            <p:grpSpPr>
              <a:xfrm>
                <a:off x="4419898" y="3977388"/>
                <a:ext cx="33497" cy="28692"/>
                <a:chOff x="4419898" y="3977388"/>
                <a:chExt cx="33497" cy="28692"/>
              </a:xfrm>
            </p:grpSpPr>
            <p:sp>
              <p:nvSpPr>
                <p:cNvPr id="5923" name="Google Shape;5923;p5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5" name="Google Shape;5925;p58"/>
              <p:cNvGrpSpPr/>
              <p:nvPr/>
            </p:nvGrpSpPr>
            <p:grpSpPr>
              <a:xfrm>
                <a:off x="4158930" y="4034684"/>
                <a:ext cx="33497" cy="28762"/>
                <a:chOff x="4158930" y="4034684"/>
                <a:chExt cx="33497" cy="28762"/>
              </a:xfrm>
            </p:grpSpPr>
            <p:sp>
              <p:nvSpPr>
                <p:cNvPr id="5926" name="Google Shape;5926;p5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8" name="Google Shape;5928;p58"/>
              <p:cNvGrpSpPr/>
              <p:nvPr/>
            </p:nvGrpSpPr>
            <p:grpSpPr>
              <a:xfrm>
                <a:off x="4134949" y="3957049"/>
                <a:ext cx="33497" cy="28770"/>
                <a:chOff x="4134949" y="3957049"/>
                <a:chExt cx="33497" cy="28770"/>
              </a:xfrm>
            </p:grpSpPr>
            <p:sp>
              <p:nvSpPr>
                <p:cNvPr id="5929" name="Google Shape;5929;p5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1" name="Google Shape;5931;p58"/>
              <p:cNvGrpSpPr/>
              <p:nvPr/>
            </p:nvGrpSpPr>
            <p:grpSpPr>
              <a:xfrm>
                <a:off x="4193653" y="4184403"/>
                <a:ext cx="43580" cy="37264"/>
                <a:chOff x="4193653" y="4184403"/>
                <a:chExt cx="43580" cy="37264"/>
              </a:xfrm>
            </p:grpSpPr>
            <p:sp>
              <p:nvSpPr>
                <p:cNvPr id="5932" name="Google Shape;5932;p5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4" name="Google Shape;5934;p58"/>
              <p:cNvGrpSpPr/>
              <p:nvPr/>
            </p:nvGrpSpPr>
            <p:grpSpPr>
              <a:xfrm>
                <a:off x="4343600" y="3943844"/>
                <a:ext cx="43580" cy="37312"/>
                <a:chOff x="4343600" y="3943844"/>
                <a:chExt cx="43580" cy="37312"/>
              </a:xfrm>
            </p:grpSpPr>
            <p:sp>
              <p:nvSpPr>
                <p:cNvPr id="5935" name="Google Shape;5935;p5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58"/>
              <p:cNvGrpSpPr/>
              <p:nvPr/>
            </p:nvGrpSpPr>
            <p:grpSpPr>
              <a:xfrm>
                <a:off x="4172339" y="3381693"/>
                <a:ext cx="31499" cy="27001"/>
                <a:chOff x="4172339" y="3381693"/>
                <a:chExt cx="31499" cy="27001"/>
              </a:xfrm>
            </p:grpSpPr>
            <p:sp>
              <p:nvSpPr>
                <p:cNvPr id="5938" name="Google Shape;5938;p5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grpSp>
        <p:nvGrpSpPr>
          <p:cNvPr id="326" name="Google Shape;326;p34"/>
          <p:cNvGrpSpPr/>
          <p:nvPr/>
        </p:nvGrpSpPr>
        <p:grpSpPr>
          <a:xfrm rot="5400000" flipH="1">
            <a:off x="642710" y="2353952"/>
            <a:ext cx="1923589" cy="4155628"/>
            <a:chOff x="7350442" y="2608992"/>
            <a:chExt cx="777239" cy="1673160"/>
          </a:xfrm>
        </p:grpSpPr>
        <p:sp>
          <p:nvSpPr>
            <p:cNvPr id="327" name="Google Shape;327;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5" name="Google Shape;335;p34"/>
          <p:cNvGrpSpPr/>
          <p:nvPr/>
        </p:nvGrpSpPr>
        <p:grpSpPr>
          <a:xfrm rot="-5400000">
            <a:off x="6219010" y="-1200773"/>
            <a:ext cx="1923589" cy="4155628"/>
            <a:chOff x="7350442" y="2608992"/>
            <a:chExt cx="777239" cy="1673160"/>
          </a:xfrm>
        </p:grpSpPr>
        <p:sp>
          <p:nvSpPr>
            <p:cNvPr id="336" name="Google Shape;336;p34"/>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34"/>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34"/>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34"/>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34"/>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34"/>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34"/>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34"/>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4" name="Google Shape;344;p34"/>
          <p:cNvSpPr/>
          <p:nvPr/>
        </p:nvSpPr>
        <p:spPr>
          <a:xfrm>
            <a:off x="1156909" y="454322"/>
            <a:ext cx="7213383" cy="4130626"/>
          </a:xfrm>
          <a:prstGeom prst="roundRect">
            <a:avLst>
              <a:gd name="adj" fmla="val 11903"/>
            </a:avLst>
          </a:prstGeom>
          <a:solidFill>
            <a:schemeClr val="accent4"/>
          </a:solid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4"/>
          <p:cNvSpPr txBox="1">
            <a:spLocks noGrp="1"/>
          </p:cNvSpPr>
          <p:nvPr>
            <p:ph type="title"/>
          </p:nvPr>
        </p:nvSpPr>
        <p:spPr>
          <a:xfrm>
            <a:off x="3056413" y="1024632"/>
            <a:ext cx="3357900" cy="5760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INTRODUCTION</a:t>
            </a:r>
            <a:endParaRPr dirty="0"/>
          </a:p>
        </p:txBody>
      </p:sp>
      <p:sp>
        <p:nvSpPr>
          <p:cNvPr id="346" name="Google Shape;346;p34"/>
          <p:cNvSpPr txBox="1">
            <a:spLocks noGrp="1"/>
          </p:cNvSpPr>
          <p:nvPr>
            <p:ph type="subTitle" idx="1"/>
          </p:nvPr>
        </p:nvSpPr>
        <p:spPr>
          <a:xfrm>
            <a:off x="1378388" y="1242430"/>
            <a:ext cx="6911668" cy="3144254"/>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b="0" i="0" dirty="0">
                <a:solidFill>
                  <a:schemeClr val="tx1"/>
                </a:solidFill>
                <a:effectLst/>
                <a:latin typeface="Titillium Web" panose="020F0502020204030204" pitchFamily="2" charset="0"/>
              </a:rPr>
              <a:t>We are going to prepare a </a:t>
            </a:r>
            <a:r>
              <a:rPr lang="en-US" b="0" i="0" dirty="0" err="1">
                <a:solidFill>
                  <a:schemeClr val="tx1"/>
                </a:solidFill>
                <a:effectLst/>
                <a:latin typeface="Titillium Web" panose="020F0502020204030204" pitchFamily="2" charset="0"/>
              </a:rPr>
              <a:t>LoRA</a:t>
            </a:r>
            <a:r>
              <a:rPr lang="en-US" b="0" i="0" dirty="0">
                <a:solidFill>
                  <a:schemeClr val="tx1"/>
                </a:solidFill>
                <a:effectLst/>
                <a:latin typeface="Titillium Web" panose="020F0502020204030204" pitchFamily="2" charset="0"/>
              </a:rPr>
              <a:t>(Long Range Device) which is a wireless modulation technique derived from Chirp Spread </a:t>
            </a:r>
            <a:r>
              <a:rPr lang="en-US" b="0" i="0" dirty="0" err="1">
                <a:solidFill>
                  <a:schemeClr val="tx1"/>
                </a:solidFill>
                <a:effectLst/>
                <a:latin typeface="Titillium Web" panose="020F0502020204030204" pitchFamily="2" charset="0"/>
              </a:rPr>
              <a:t>Spactrum</a:t>
            </a:r>
            <a:r>
              <a:rPr lang="en-US" b="0" i="0" dirty="0">
                <a:solidFill>
                  <a:schemeClr val="tx1"/>
                </a:solidFill>
                <a:effectLst/>
                <a:latin typeface="Titillium Web" panose="020F0502020204030204" pitchFamily="2" charset="0"/>
              </a:rPr>
              <a:t> technology.</a:t>
            </a:r>
          </a:p>
          <a:p>
            <a:pPr marL="0" lvl="0" indent="0" algn="ctr" rtl="0">
              <a:spcBef>
                <a:spcPts val="0"/>
              </a:spcBef>
              <a:spcAft>
                <a:spcPts val="0"/>
              </a:spcAft>
              <a:buNone/>
            </a:pPr>
            <a:r>
              <a:rPr lang="en-US" dirty="0">
                <a:solidFill>
                  <a:schemeClr val="tx1"/>
                </a:solidFill>
                <a:latin typeface="Titillium Web" panose="020F0502020204030204" pitchFamily="2" charset="0"/>
              </a:rPr>
              <a:t>By using this we are able to send text messages from one device to another without using Internet, Bluetooth or Wire connections between the devices.</a:t>
            </a:r>
          </a:p>
          <a:p>
            <a:pPr marL="0" lvl="0" indent="0" algn="ctr" rtl="0">
              <a:spcBef>
                <a:spcPts val="0"/>
              </a:spcBef>
              <a:spcAft>
                <a:spcPts val="0"/>
              </a:spcAft>
              <a:buNone/>
            </a:pPr>
            <a:r>
              <a:rPr lang="en-US" dirty="0">
                <a:solidFill>
                  <a:schemeClr val="tx1"/>
                </a:solidFill>
                <a:latin typeface="Titillium Web" panose="020F0502020204030204" pitchFamily="2" charset="0"/>
              </a:rPr>
              <a:t>The device is able to send messages ranging from 1 to 15kms within the few milli seconds.</a:t>
            </a:r>
          </a:p>
          <a:p>
            <a:pPr marL="0" lvl="0" indent="0" algn="ctr" rtl="0">
              <a:spcBef>
                <a:spcPts val="0"/>
              </a:spcBef>
              <a:spcAft>
                <a:spcPts val="0"/>
              </a:spcAft>
              <a:buNone/>
            </a:pPr>
            <a:endParaRPr dirty="0">
              <a:solidFill>
                <a:schemeClr val="tx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43"/>
        <p:cNvGrpSpPr/>
        <p:nvPr/>
      </p:nvGrpSpPr>
      <p:grpSpPr>
        <a:xfrm>
          <a:off x="0" y="0"/>
          <a:ext cx="0" cy="0"/>
          <a:chOff x="0" y="0"/>
          <a:chExt cx="0" cy="0"/>
        </a:xfrm>
      </p:grpSpPr>
      <p:grpSp>
        <p:nvGrpSpPr>
          <p:cNvPr id="5944" name="Google Shape;5944;p59"/>
          <p:cNvGrpSpPr/>
          <p:nvPr/>
        </p:nvGrpSpPr>
        <p:grpSpPr>
          <a:xfrm>
            <a:off x="729274" y="969771"/>
            <a:ext cx="2507799" cy="206239"/>
            <a:chOff x="106648" y="895722"/>
            <a:chExt cx="4481413" cy="374300"/>
          </a:xfrm>
        </p:grpSpPr>
        <p:grpSp>
          <p:nvGrpSpPr>
            <p:cNvPr id="5945" name="Google Shape;5945;p59"/>
            <p:cNvGrpSpPr/>
            <p:nvPr/>
          </p:nvGrpSpPr>
          <p:grpSpPr>
            <a:xfrm>
              <a:off x="2233276" y="895722"/>
              <a:ext cx="1082667" cy="223591"/>
              <a:chOff x="4808316" y="2800065"/>
              <a:chExt cx="1999386" cy="412910"/>
            </a:xfrm>
          </p:grpSpPr>
          <p:sp>
            <p:nvSpPr>
              <p:cNvPr id="5946" name="Google Shape;5946;p59"/>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7" name="Google Shape;5947;p59"/>
              <p:cNvGrpSpPr/>
              <p:nvPr/>
            </p:nvGrpSpPr>
            <p:grpSpPr>
              <a:xfrm>
                <a:off x="4808316" y="2800065"/>
                <a:ext cx="92400" cy="411825"/>
                <a:chOff x="845575" y="2563700"/>
                <a:chExt cx="92400" cy="411825"/>
              </a:xfrm>
            </p:grpSpPr>
            <p:cxnSp>
              <p:nvCxnSpPr>
                <p:cNvPr id="5948" name="Google Shape;5948;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949" name="Google Shape;5949;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0" name="Google Shape;5950;p59"/>
            <p:cNvGrpSpPr/>
            <p:nvPr/>
          </p:nvGrpSpPr>
          <p:grpSpPr>
            <a:xfrm>
              <a:off x="106648" y="895722"/>
              <a:ext cx="1088401" cy="223591"/>
              <a:chOff x="881025" y="2800065"/>
              <a:chExt cx="2009975" cy="412910"/>
            </a:xfrm>
          </p:grpSpPr>
          <p:sp>
            <p:nvSpPr>
              <p:cNvPr id="5951" name="Google Shape;5951;p59"/>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2" name="Google Shape;5952;p59"/>
              <p:cNvGrpSpPr/>
              <p:nvPr/>
            </p:nvGrpSpPr>
            <p:grpSpPr>
              <a:xfrm>
                <a:off x="881025" y="2800065"/>
                <a:ext cx="92400" cy="411825"/>
                <a:chOff x="845575" y="2563700"/>
                <a:chExt cx="92400" cy="411825"/>
              </a:xfrm>
            </p:grpSpPr>
            <p:cxnSp>
              <p:nvCxnSpPr>
                <p:cNvPr id="5953" name="Google Shape;5953;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954" name="Google Shape;5954;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5" name="Google Shape;5955;p59"/>
            <p:cNvGrpSpPr/>
            <p:nvPr/>
          </p:nvGrpSpPr>
          <p:grpSpPr>
            <a:xfrm>
              <a:off x="1172346" y="1047018"/>
              <a:ext cx="1083151" cy="223003"/>
              <a:chOff x="2849073" y="3079467"/>
              <a:chExt cx="2000279" cy="411825"/>
            </a:xfrm>
          </p:grpSpPr>
          <p:sp>
            <p:nvSpPr>
              <p:cNvPr id="5956" name="Google Shape;5956;p59"/>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7" name="Google Shape;5957;p59"/>
              <p:cNvGrpSpPr/>
              <p:nvPr/>
            </p:nvGrpSpPr>
            <p:grpSpPr>
              <a:xfrm rot="10800000">
                <a:off x="2849073" y="3079467"/>
                <a:ext cx="92400" cy="411825"/>
                <a:chOff x="2070100" y="2563700"/>
                <a:chExt cx="92400" cy="411825"/>
              </a:xfrm>
            </p:grpSpPr>
            <p:cxnSp>
              <p:nvCxnSpPr>
                <p:cNvPr id="5958" name="Google Shape;5958;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959" name="Google Shape;5959;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60" name="Google Shape;5960;p59"/>
            <p:cNvGrpSpPr/>
            <p:nvPr/>
          </p:nvGrpSpPr>
          <p:grpSpPr>
            <a:xfrm>
              <a:off x="3290132" y="1047018"/>
              <a:ext cx="1297929" cy="223003"/>
              <a:chOff x="6760035" y="3079467"/>
              <a:chExt cx="2396914" cy="411825"/>
            </a:xfrm>
          </p:grpSpPr>
          <p:sp>
            <p:nvSpPr>
              <p:cNvPr id="5961" name="Google Shape;5961;p59"/>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2" name="Google Shape;5962;p59"/>
              <p:cNvGrpSpPr/>
              <p:nvPr/>
            </p:nvGrpSpPr>
            <p:grpSpPr>
              <a:xfrm rot="10800000">
                <a:off x="6760035" y="3079467"/>
                <a:ext cx="92400" cy="411825"/>
                <a:chOff x="2070100" y="2563700"/>
                <a:chExt cx="92400" cy="411825"/>
              </a:xfrm>
            </p:grpSpPr>
            <p:cxnSp>
              <p:nvCxnSpPr>
                <p:cNvPr id="5963" name="Google Shape;5963;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964" name="Google Shape;5964;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65" name="Google Shape;5965;p59"/>
          <p:cNvGrpSpPr/>
          <p:nvPr/>
        </p:nvGrpSpPr>
        <p:grpSpPr>
          <a:xfrm>
            <a:off x="2147036" y="3369142"/>
            <a:ext cx="1086701" cy="799429"/>
            <a:chOff x="2183288" y="3555572"/>
            <a:chExt cx="1136241" cy="835873"/>
          </a:xfrm>
        </p:grpSpPr>
        <p:sp>
          <p:nvSpPr>
            <p:cNvPr id="5966" name="Google Shape;5966;p59"/>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7" name="Google Shape;5967;p59"/>
            <p:cNvGrpSpPr/>
            <p:nvPr/>
          </p:nvGrpSpPr>
          <p:grpSpPr>
            <a:xfrm>
              <a:off x="2205895" y="3637269"/>
              <a:ext cx="1089848" cy="724993"/>
              <a:chOff x="2205895" y="3637269"/>
              <a:chExt cx="1089848" cy="724993"/>
            </a:xfrm>
          </p:grpSpPr>
          <p:sp>
            <p:nvSpPr>
              <p:cNvPr id="5968" name="Google Shape;5968;p59"/>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9"/>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9"/>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9"/>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9"/>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9"/>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4" name="Google Shape;5974;p59"/>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75" name="Google Shape;5975;p59"/>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976" name="Google Shape;5976;p59"/>
            <p:cNvGrpSpPr/>
            <p:nvPr/>
          </p:nvGrpSpPr>
          <p:grpSpPr>
            <a:xfrm>
              <a:off x="3173850" y="3779426"/>
              <a:ext cx="145679" cy="70048"/>
              <a:chOff x="3173850" y="3779426"/>
              <a:chExt cx="145679" cy="70048"/>
            </a:xfrm>
          </p:grpSpPr>
          <p:cxnSp>
            <p:nvCxnSpPr>
              <p:cNvPr id="5977" name="Google Shape;5977;p59"/>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978" name="Google Shape;5978;p59"/>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59"/>
            <p:cNvGrpSpPr/>
            <p:nvPr/>
          </p:nvGrpSpPr>
          <p:grpSpPr>
            <a:xfrm>
              <a:off x="2183288" y="4139483"/>
              <a:ext cx="145133" cy="70048"/>
              <a:chOff x="2183288" y="4139483"/>
              <a:chExt cx="145133" cy="70048"/>
            </a:xfrm>
          </p:grpSpPr>
          <p:cxnSp>
            <p:nvCxnSpPr>
              <p:cNvPr id="5980" name="Google Shape;5980;p59"/>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981" name="Google Shape;5981;p59"/>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2" name="Google Shape;5982;p59"/>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83" name="Google Shape;5983;p59"/>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984" name="Google Shape;5984;p59"/>
            <p:cNvGrpSpPr/>
            <p:nvPr/>
          </p:nvGrpSpPr>
          <p:grpSpPr>
            <a:xfrm>
              <a:off x="2943836" y="4268886"/>
              <a:ext cx="60717" cy="122559"/>
              <a:chOff x="2943836" y="4268886"/>
              <a:chExt cx="60717" cy="122559"/>
            </a:xfrm>
          </p:grpSpPr>
          <p:sp>
            <p:nvSpPr>
              <p:cNvPr id="5985" name="Google Shape;5985;p59"/>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86" name="Google Shape;5986;p59"/>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987" name="Google Shape;5987;p59"/>
          <p:cNvGrpSpPr/>
          <p:nvPr/>
        </p:nvGrpSpPr>
        <p:grpSpPr>
          <a:xfrm>
            <a:off x="3409981" y="1290142"/>
            <a:ext cx="1675870" cy="758251"/>
            <a:chOff x="3530532" y="1496185"/>
            <a:chExt cx="1562000" cy="706730"/>
          </a:xfrm>
        </p:grpSpPr>
        <p:cxnSp>
          <p:nvCxnSpPr>
            <p:cNvPr id="5988" name="Google Shape;5988;p59"/>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989" name="Google Shape;5989;p59"/>
            <p:cNvGrpSpPr/>
            <p:nvPr/>
          </p:nvGrpSpPr>
          <p:grpSpPr>
            <a:xfrm>
              <a:off x="3530532" y="1496185"/>
              <a:ext cx="323430" cy="463587"/>
              <a:chOff x="3530532" y="1496185"/>
              <a:chExt cx="323430" cy="463587"/>
            </a:xfrm>
          </p:grpSpPr>
          <p:grpSp>
            <p:nvGrpSpPr>
              <p:cNvPr id="5990" name="Google Shape;5990;p59"/>
              <p:cNvGrpSpPr/>
              <p:nvPr/>
            </p:nvGrpSpPr>
            <p:grpSpPr>
              <a:xfrm>
                <a:off x="3567462" y="1496185"/>
                <a:ext cx="286500" cy="361376"/>
                <a:chOff x="3567462" y="1496185"/>
                <a:chExt cx="286500" cy="361376"/>
              </a:xfrm>
            </p:grpSpPr>
            <p:cxnSp>
              <p:nvCxnSpPr>
                <p:cNvPr id="5991" name="Google Shape;5991;p59"/>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992" name="Google Shape;5992;p59"/>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3" name="Google Shape;5993;p59"/>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59"/>
            <p:cNvGrpSpPr/>
            <p:nvPr/>
          </p:nvGrpSpPr>
          <p:grpSpPr>
            <a:xfrm>
              <a:off x="3891569" y="1779209"/>
              <a:ext cx="323945" cy="423706"/>
              <a:chOff x="3891569" y="1779209"/>
              <a:chExt cx="323945" cy="423706"/>
            </a:xfrm>
          </p:grpSpPr>
          <p:grpSp>
            <p:nvGrpSpPr>
              <p:cNvPr id="5995" name="Google Shape;5995;p59"/>
              <p:cNvGrpSpPr/>
              <p:nvPr/>
            </p:nvGrpSpPr>
            <p:grpSpPr>
              <a:xfrm>
                <a:off x="3929014" y="1881638"/>
                <a:ext cx="286500" cy="321278"/>
                <a:chOff x="3929014" y="1881638"/>
                <a:chExt cx="286500" cy="321278"/>
              </a:xfrm>
            </p:grpSpPr>
            <p:cxnSp>
              <p:nvCxnSpPr>
                <p:cNvPr id="5996" name="Google Shape;5996;p59"/>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997" name="Google Shape;5997;p59"/>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8" name="Google Shape;5998;p59"/>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59"/>
            <p:cNvGrpSpPr/>
            <p:nvPr/>
          </p:nvGrpSpPr>
          <p:grpSpPr>
            <a:xfrm>
              <a:off x="4252606" y="1496185"/>
              <a:ext cx="324721" cy="463587"/>
              <a:chOff x="4252606" y="1496185"/>
              <a:chExt cx="324721" cy="463587"/>
            </a:xfrm>
          </p:grpSpPr>
          <p:grpSp>
            <p:nvGrpSpPr>
              <p:cNvPr id="6000" name="Google Shape;6000;p59"/>
              <p:cNvGrpSpPr/>
              <p:nvPr/>
            </p:nvGrpSpPr>
            <p:grpSpPr>
              <a:xfrm>
                <a:off x="4290828" y="1496185"/>
                <a:ext cx="286500" cy="361376"/>
                <a:chOff x="4290828" y="1496185"/>
                <a:chExt cx="286500" cy="361376"/>
              </a:xfrm>
            </p:grpSpPr>
            <p:cxnSp>
              <p:nvCxnSpPr>
                <p:cNvPr id="6001" name="Google Shape;6001;p59"/>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002" name="Google Shape;6002;p59"/>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3" name="Google Shape;6003;p59"/>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4" name="Google Shape;6004;p59"/>
            <p:cNvGrpSpPr/>
            <p:nvPr/>
          </p:nvGrpSpPr>
          <p:grpSpPr>
            <a:xfrm>
              <a:off x="4613643" y="1763716"/>
              <a:ext cx="325308" cy="439200"/>
              <a:chOff x="4613643" y="1763716"/>
              <a:chExt cx="325308" cy="439200"/>
            </a:xfrm>
          </p:grpSpPr>
          <p:grpSp>
            <p:nvGrpSpPr>
              <p:cNvPr id="6005" name="Google Shape;6005;p59"/>
              <p:cNvGrpSpPr/>
              <p:nvPr/>
            </p:nvGrpSpPr>
            <p:grpSpPr>
              <a:xfrm>
                <a:off x="4652451" y="1879538"/>
                <a:ext cx="286500" cy="323378"/>
                <a:chOff x="4652451" y="1879538"/>
                <a:chExt cx="286500" cy="323378"/>
              </a:xfrm>
            </p:grpSpPr>
            <p:cxnSp>
              <p:nvCxnSpPr>
                <p:cNvPr id="6006" name="Google Shape;6006;p59"/>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007" name="Google Shape;6007;p59"/>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8" name="Google Shape;6008;p59"/>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09" name="Google Shape;6009;p59"/>
          <p:cNvGrpSpPr/>
          <p:nvPr/>
        </p:nvGrpSpPr>
        <p:grpSpPr>
          <a:xfrm>
            <a:off x="3421841" y="2143768"/>
            <a:ext cx="1652173" cy="391517"/>
            <a:chOff x="3512551" y="2358270"/>
            <a:chExt cx="1597383" cy="378533"/>
          </a:xfrm>
        </p:grpSpPr>
        <p:cxnSp>
          <p:nvCxnSpPr>
            <p:cNvPr id="6010" name="Google Shape;6010;p59"/>
            <p:cNvCxnSpPr>
              <a:stCxn id="6011" idx="6"/>
              <a:endCxn id="601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013" name="Google Shape;6013;p59"/>
            <p:cNvGrpSpPr/>
            <p:nvPr/>
          </p:nvGrpSpPr>
          <p:grpSpPr>
            <a:xfrm>
              <a:off x="3512551" y="2358270"/>
              <a:ext cx="225647" cy="307714"/>
              <a:chOff x="2182679" y="2004714"/>
              <a:chExt cx="792300" cy="1080458"/>
            </a:xfrm>
          </p:grpSpPr>
          <p:cxnSp>
            <p:nvCxnSpPr>
              <p:cNvPr id="6014" name="Google Shape;6014;p59"/>
              <p:cNvCxnSpPr>
                <a:stCxn id="601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011" name="Google Shape;6011;p59"/>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9"/>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6" name="Google Shape;6016;p59"/>
            <p:cNvGrpSpPr/>
            <p:nvPr/>
          </p:nvGrpSpPr>
          <p:grpSpPr>
            <a:xfrm>
              <a:off x="3969644" y="2440153"/>
              <a:ext cx="225853" cy="296651"/>
              <a:chOff x="3775710" y="1729289"/>
              <a:chExt cx="136500" cy="179289"/>
            </a:xfrm>
          </p:grpSpPr>
          <p:cxnSp>
            <p:nvCxnSpPr>
              <p:cNvPr id="6017" name="Google Shape;6017;p59"/>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018" name="Google Shape;6018;p59"/>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9"/>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59"/>
            <p:cNvGrpSpPr/>
            <p:nvPr/>
          </p:nvGrpSpPr>
          <p:grpSpPr>
            <a:xfrm>
              <a:off x="4427051" y="2358270"/>
              <a:ext cx="225647" cy="307714"/>
              <a:chOff x="5393704" y="2004714"/>
              <a:chExt cx="792300" cy="1080458"/>
            </a:xfrm>
          </p:grpSpPr>
          <p:cxnSp>
            <p:nvCxnSpPr>
              <p:cNvPr id="6021" name="Google Shape;6021;p59"/>
              <p:cNvCxnSpPr>
                <a:stCxn id="602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023" name="Google Shape;6023;p59"/>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9"/>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59"/>
            <p:cNvGrpSpPr/>
            <p:nvPr/>
          </p:nvGrpSpPr>
          <p:grpSpPr>
            <a:xfrm>
              <a:off x="4884287" y="2440252"/>
              <a:ext cx="225647" cy="296532"/>
              <a:chOff x="6999166" y="2292572"/>
              <a:chExt cx="792300" cy="1041192"/>
            </a:xfrm>
          </p:grpSpPr>
          <p:cxnSp>
            <p:nvCxnSpPr>
              <p:cNvPr id="6025" name="Google Shape;6025;p59"/>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012" name="Google Shape;6012;p59"/>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9"/>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7" name="Google Shape;6027;p59"/>
          <p:cNvGrpSpPr/>
          <p:nvPr/>
        </p:nvGrpSpPr>
        <p:grpSpPr>
          <a:xfrm>
            <a:off x="6842649" y="979967"/>
            <a:ext cx="1581844" cy="732818"/>
            <a:chOff x="634175" y="2986275"/>
            <a:chExt cx="3147949" cy="1458344"/>
          </a:xfrm>
        </p:grpSpPr>
        <p:cxnSp>
          <p:nvCxnSpPr>
            <p:cNvPr id="6028" name="Google Shape;6028;p59"/>
            <p:cNvCxnSpPr>
              <a:stCxn id="6029" idx="4"/>
              <a:endCxn id="603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031" name="Google Shape;6031;p59"/>
            <p:cNvCxnSpPr>
              <a:stCxn id="6030" idx="0"/>
              <a:endCxn id="603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033" name="Google Shape;6033;p59"/>
            <p:cNvCxnSpPr>
              <a:stCxn id="6032" idx="4"/>
              <a:endCxn id="603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035" name="Google Shape;6035;p59"/>
            <p:cNvCxnSpPr>
              <a:stCxn id="6034" idx="0"/>
              <a:endCxn id="603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036" name="Google Shape;6036;p59"/>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032" name="Google Shape;6032;p59"/>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029" name="Google Shape;6029;p59"/>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034" name="Google Shape;6034;p59"/>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030" name="Google Shape;6030;p59"/>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037" name="Google Shape;6037;p59"/>
          <p:cNvGrpSpPr/>
          <p:nvPr/>
        </p:nvGrpSpPr>
        <p:grpSpPr>
          <a:xfrm>
            <a:off x="3410364" y="2674277"/>
            <a:ext cx="1675128" cy="313674"/>
            <a:chOff x="998425" y="1182125"/>
            <a:chExt cx="1065400" cy="199500"/>
          </a:xfrm>
        </p:grpSpPr>
        <p:sp>
          <p:nvSpPr>
            <p:cNvPr id="6038" name="Google Shape;6038;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59"/>
          <p:cNvGrpSpPr/>
          <p:nvPr/>
        </p:nvGrpSpPr>
        <p:grpSpPr>
          <a:xfrm>
            <a:off x="3410363" y="3630244"/>
            <a:ext cx="1675129" cy="525345"/>
            <a:chOff x="5194708" y="3484366"/>
            <a:chExt cx="3148148" cy="987304"/>
          </a:xfrm>
        </p:grpSpPr>
        <p:grpSp>
          <p:nvGrpSpPr>
            <p:cNvPr id="6044" name="Google Shape;6044;p59"/>
            <p:cNvGrpSpPr/>
            <p:nvPr/>
          </p:nvGrpSpPr>
          <p:grpSpPr>
            <a:xfrm>
              <a:off x="7531521" y="3484366"/>
              <a:ext cx="811335" cy="987304"/>
              <a:chOff x="3379425" y="1617275"/>
              <a:chExt cx="1090650" cy="1327200"/>
            </a:xfrm>
          </p:grpSpPr>
          <p:sp>
            <p:nvSpPr>
              <p:cNvPr id="6045" name="Google Shape;6045;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8" name="Google Shape;6048;p59"/>
            <p:cNvGrpSpPr/>
            <p:nvPr/>
          </p:nvGrpSpPr>
          <p:grpSpPr>
            <a:xfrm>
              <a:off x="6752546" y="3484366"/>
              <a:ext cx="811428" cy="987304"/>
              <a:chOff x="2332275" y="1617275"/>
              <a:chExt cx="1090775" cy="1327200"/>
            </a:xfrm>
          </p:grpSpPr>
          <p:sp>
            <p:nvSpPr>
              <p:cNvPr id="6049" name="Google Shape;6049;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59"/>
            <p:cNvGrpSpPr/>
            <p:nvPr/>
          </p:nvGrpSpPr>
          <p:grpSpPr>
            <a:xfrm>
              <a:off x="5973664" y="3484366"/>
              <a:ext cx="811335" cy="987304"/>
              <a:chOff x="1285250" y="1617275"/>
              <a:chExt cx="1090650" cy="1327200"/>
            </a:xfrm>
          </p:grpSpPr>
          <p:sp>
            <p:nvSpPr>
              <p:cNvPr id="6053" name="Google Shape;6053;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6" name="Google Shape;6056;p59"/>
            <p:cNvGrpSpPr/>
            <p:nvPr/>
          </p:nvGrpSpPr>
          <p:grpSpPr>
            <a:xfrm>
              <a:off x="5194708" y="3484366"/>
              <a:ext cx="811409" cy="987304"/>
              <a:chOff x="238125" y="1617275"/>
              <a:chExt cx="1090750" cy="1327200"/>
            </a:xfrm>
          </p:grpSpPr>
          <p:sp>
            <p:nvSpPr>
              <p:cNvPr id="6057" name="Google Shape;6057;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60" name="Google Shape;6060;p59"/>
          <p:cNvGrpSpPr/>
          <p:nvPr/>
        </p:nvGrpSpPr>
        <p:grpSpPr>
          <a:xfrm>
            <a:off x="6844048" y="2276133"/>
            <a:ext cx="1579046" cy="522230"/>
            <a:chOff x="6853641" y="2534077"/>
            <a:chExt cx="1515545" cy="501229"/>
          </a:xfrm>
        </p:grpSpPr>
        <p:grpSp>
          <p:nvGrpSpPr>
            <p:cNvPr id="6061" name="Google Shape;6061;p59"/>
            <p:cNvGrpSpPr/>
            <p:nvPr/>
          </p:nvGrpSpPr>
          <p:grpSpPr>
            <a:xfrm>
              <a:off x="6853641" y="2618923"/>
              <a:ext cx="1515545" cy="324556"/>
              <a:chOff x="6853641" y="2618923"/>
              <a:chExt cx="1515545" cy="324556"/>
            </a:xfrm>
          </p:grpSpPr>
          <p:sp>
            <p:nvSpPr>
              <p:cNvPr id="6062" name="Google Shape;6062;p59"/>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9"/>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9"/>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9"/>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9"/>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7" name="Google Shape;6067;p59"/>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9"/>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9"/>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9"/>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9"/>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59"/>
          <p:cNvGrpSpPr/>
          <p:nvPr/>
        </p:nvGrpSpPr>
        <p:grpSpPr>
          <a:xfrm>
            <a:off x="3438940" y="3151173"/>
            <a:ext cx="1617976" cy="346616"/>
            <a:chOff x="1808063" y="4294338"/>
            <a:chExt cx="3370782" cy="721817"/>
          </a:xfrm>
        </p:grpSpPr>
        <p:sp>
          <p:nvSpPr>
            <p:cNvPr id="6073" name="Google Shape;6073;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59"/>
          <p:cNvGrpSpPr/>
          <p:nvPr/>
        </p:nvGrpSpPr>
        <p:grpSpPr>
          <a:xfrm>
            <a:off x="5264936" y="3817923"/>
            <a:ext cx="1417067" cy="350605"/>
            <a:chOff x="4234950" y="2101012"/>
            <a:chExt cx="4219974" cy="1044090"/>
          </a:xfrm>
        </p:grpSpPr>
        <p:sp>
          <p:nvSpPr>
            <p:cNvPr id="6084" name="Google Shape;6084;p59"/>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9"/>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9"/>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9"/>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9"/>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9"/>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9"/>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9"/>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9"/>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9"/>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9"/>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9"/>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9"/>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9"/>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9"/>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9"/>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0" name="Google Shape;6100;p59"/>
          <p:cNvGrpSpPr/>
          <p:nvPr/>
        </p:nvGrpSpPr>
        <p:grpSpPr>
          <a:xfrm>
            <a:off x="6840408" y="1808681"/>
            <a:ext cx="1586327" cy="371557"/>
            <a:chOff x="1247650" y="2075423"/>
            <a:chExt cx="6648477" cy="1557238"/>
          </a:xfrm>
        </p:grpSpPr>
        <p:sp>
          <p:nvSpPr>
            <p:cNvPr id="6101" name="Google Shape;6101;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59"/>
          <p:cNvGrpSpPr/>
          <p:nvPr/>
        </p:nvGrpSpPr>
        <p:grpSpPr>
          <a:xfrm>
            <a:off x="5271678" y="961870"/>
            <a:ext cx="1415601" cy="1648533"/>
            <a:chOff x="1839112" y="2209163"/>
            <a:chExt cx="1918159" cy="2233784"/>
          </a:xfrm>
        </p:grpSpPr>
        <p:sp>
          <p:nvSpPr>
            <p:cNvPr id="6108" name="Google Shape;6108;p59"/>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9"/>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9"/>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11" name="Google Shape;6111;p59"/>
            <p:cNvCxnSpPr>
              <a:stCxn id="6108" idx="6"/>
              <a:endCxn id="610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112" name="Google Shape;6112;p59"/>
            <p:cNvCxnSpPr>
              <a:stCxn id="6109" idx="4"/>
              <a:endCxn id="611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114" name="Google Shape;6114;p59"/>
            <p:cNvCxnSpPr>
              <a:stCxn id="6113" idx="6"/>
              <a:endCxn id="611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115" name="Google Shape;6115;p59"/>
            <p:cNvCxnSpPr>
              <a:stCxn id="6110" idx="4"/>
              <a:endCxn id="611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113" name="Google Shape;6113;p59"/>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9"/>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9"/>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18" name="Google Shape;6118;p59"/>
            <p:cNvCxnSpPr>
              <a:endCxn id="611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119" name="Google Shape;6119;p59"/>
          <p:cNvGrpSpPr/>
          <p:nvPr/>
        </p:nvGrpSpPr>
        <p:grpSpPr>
          <a:xfrm>
            <a:off x="3428944" y="979954"/>
            <a:ext cx="1637968" cy="154942"/>
            <a:chOff x="238125" y="2506075"/>
            <a:chExt cx="7115411" cy="673075"/>
          </a:xfrm>
        </p:grpSpPr>
        <p:sp>
          <p:nvSpPr>
            <p:cNvPr id="6120" name="Google Shape;6120;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59"/>
          <p:cNvGrpSpPr/>
          <p:nvPr/>
        </p:nvGrpSpPr>
        <p:grpSpPr>
          <a:xfrm>
            <a:off x="1969680" y="1294672"/>
            <a:ext cx="1262932" cy="785408"/>
            <a:chOff x="548861" y="389676"/>
            <a:chExt cx="3843371" cy="2390163"/>
          </a:xfrm>
        </p:grpSpPr>
        <p:cxnSp>
          <p:nvCxnSpPr>
            <p:cNvPr id="6126" name="Google Shape;6126;p59"/>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127" name="Google Shape;6127;p59"/>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128" name="Google Shape;6128;p59"/>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129" name="Google Shape;6129;p59"/>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130" name="Google Shape;6130;p59"/>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131" name="Google Shape;6131;p59"/>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2" name="Google Shape;6132;p59"/>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133" name="Google Shape;6133;p59"/>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9"/>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9"/>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9"/>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9"/>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9"/>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59"/>
          <p:cNvGrpSpPr/>
          <p:nvPr/>
        </p:nvGrpSpPr>
        <p:grpSpPr>
          <a:xfrm>
            <a:off x="757812" y="2401550"/>
            <a:ext cx="1412054" cy="633562"/>
            <a:chOff x="1187400" y="2529299"/>
            <a:chExt cx="6769193" cy="2241903"/>
          </a:xfrm>
        </p:grpSpPr>
        <p:sp>
          <p:nvSpPr>
            <p:cNvPr id="6140" name="Google Shape;6140;p59"/>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141" name="Google Shape;6141;p59"/>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142" name="Google Shape;6142;p59"/>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143" name="Google Shape;6143;p59"/>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144" name="Google Shape;6144;p59"/>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145" name="Google Shape;6145;p59"/>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146" name="Google Shape;6146;p59"/>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147" name="Google Shape;6147;p59"/>
            <p:cNvCxnSpPr>
              <a:stCxn id="6140" idx="2"/>
              <a:endCxn id="614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148" name="Google Shape;6148;p59"/>
            <p:cNvCxnSpPr>
              <a:stCxn id="6142" idx="0"/>
              <a:endCxn id="614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149" name="Google Shape;6149;p59"/>
            <p:cNvCxnSpPr>
              <a:stCxn id="6142" idx="2"/>
              <a:endCxn id="614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150" name="Google Shape;6150;p59"/>
            <p:cNvCxnSpPr>
              <a:stCxn id="6143" idx="0"/>
              <a:endCxn id="614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151" name="Google Shape;6151;p59"/>
            <p:cNvCxnSpPr>
              <a:stCxn id="6141" idx="2"/>
              <a:endCxn id="614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152" name="Google Shape;6152;p59"/>
            <p:cNvCxnSpPr>
              <a:stCxn id="6145" idx="0"/>
              <a:endCxn id="614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153" name="Google Shape;6153;p59"/>
          <p:cNvGrpSpPr/>
          <p:nvPr/>
        </p:nvGrpSpPr>
        <p:grpSpPr>
          <a:xfrm>
            <a:off x="6844058" y="2894258"/>
            <a:ext cx="1579035" cy="540873"/>
            <a:chOff x="6895650" y="3126697"/>
            <a:chExt cx="1436662" cy="492105"/>
          </a:xfrm>
        </p:grpSpPr>
        <p:sp>
          <p:nvSpPr>
            <p:cNvPr id="6154" name="Google Shape;6154;p59"/>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9"/>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9"/>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9"/>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9"/>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9" name="Google Shape;6159;p59"/>
            <p:cNvGrpSpPr/>
            <p:nvPr/>
          </p:nvGrpSpPr>
          <p:grpSpPr>
            <a:xfrm>
              <a:off x="6995957" y="3335810"/>
              <a:ext cx="1230393" cy="71754"/>
              <a:chOff x="6995957" y="3287964"/>
              <a:chExt cx="1230393" cy="71754"/>
            </a:xfrm>
          </p:grpSpPr>
          <p:sp>
            <p:nvSpPr>
              <p:cNvPr id="6160" name="Google Shape;6160;p59"/>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9"/>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9"/>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9"/>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9"/>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65" name="Google Shape;6165;p59"/>
          <p:cNvGrpSpPr/>
          <p:nvPr/>
        </p:nvGrpSpPr>
        <p:grpSpPr>
          <a:xfrm>
            <a:off x="6842640" y="3531021"/>
            <a:ext cx="1581862" cy="650625"/>
            <a:chOff x="6777990" y="3710194"/>
            <a:chExt cx="1646915" cy="677382"/>
          </a:xfrm>
        </p:grpSpPr>
        <p:grpSp>
          <p:nvGrpSpPr>
            <p:cNvPr id="6166" name="Google Shape;6166;p59"/>
            <p:cNvGrpSpPr/>
            <p:nvPr/>
          </p:nvGrpSpPr>
          <p:grpSpPr>
            <a:xfrm>
              <a:off x="6777990" y="3874492"/>
              <a:ext cx="411129" cy="513083"/>
              <a:chOff x="6777990" y="3874492"/>
              <a:chExt cx="411129" cy="513083"/>
            </a:xfrm>
          </p:grpSpPr>
          <p:cxnSp>
            <p:nvCxnSpPr>
              <p:cNvPr id="6167" name="Google Shape;6167;p59"/>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168" name="Google Shape;6168;p59"/>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59"/>
            <p:cNvGrpSpPr/>
            <p:nvPr/>
          </p:nvGrpSpPr>
          <p:grpSpPr>
            <a:xfrm>
              <a:off x="7188425" y="3710194"/>
              <a:ext cx="411123" cy="520535"/>
              <a:chOff x="7188425" y="3710194"/>
              <a:chExt cx="411123" cy="520535"/>
            </a:xfrm>
          </p:grpSpPr>
          <p:cxnSp>
            <p:nvCxnSpPr>
              <p:cNvPr id="6170" name="Google Shape;6170;p59"/>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171" name="Google Shape;6171;p59"/>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59"/>
            <p:cNvGrpSpPr/>
            <p:nvPr/>
          </p:nvGrpSpPr>
          <p:grpSpPr>
            <a:xfrm>
              <a:off x="7603341" y="3874492"/>
              <a:ext cx="411474" cy="513083"/>
              <a:chOff x="7603341" y="3874492"/>
              <a:chExt cx="411474" cy="513083"/>
            </a:xfrm>
          </p:grpSpPr>
          <p:cxnSp>
            <p:nvCxnSpPr>
              <p:cNvPr id="6173" name="Google Shape;6173;p59"/>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174" name="Google Shape;6174;p59"/>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59"/>
            <p:cNvGrpSpPr/>
            <p:nvPr/>
          </p:nvGrpSpPr>
          <p:grpSpPr>
            <a:xfrm>
              <a:off x="8013776" y="3722847"/>
              <a:ext cx="411129" cy="507881"/>
              <a:chOff x="8013776" y="3722847"/>
              <a:chExt cx="411129" cy="507881"/>
            </a:xfrm>
          </p:grpSpPr>
          <p:cxnSp>
            <p:nvCxnSpPr>
              <p:cNvPr id="6176" name="Google Shape;6176;p59"/>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177" name="Google Shape;6177;p59"/>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8" name="Google Shape;6178;p59"/>
          <p:cNvGrpSpPr/>
          <p:nvPr/>
        </p:nvGrpSpPr>
        <p:grpSpPr>
          <a:xfrm>
            <a:off x="5262155" y="2703861"/>
            <a:ext cx="1421889" cy="1020603"/>
            <a:chOff x="5190863" y="2824811"/>
            <a:chExt cx="1544860" cy="1108869"/>
          </a:xfrm>
        </p:grpSpPr>
        <p:grpSp>
          <p:nvGrpSpPr>
            <p:cNvPr id="6179" name="Google Shape;6179;p59"/>
            <p:cNvGrpSpPr/>
            <p:nvPr/>
          </p:nvGrpSpPr>
          <p:grpSpPr>
            <a:xfrm>
              <a:off x="5938695" y="3176919"/>
              <a:ext cx="685761" cy="404739"/>
              <a:chOff x="5938695" y="3176919"/>
              <a:chExt cx="685761" cy="404739"/>
            </a:xfrm>
          </p:grpSpPr>
          <p:grpSp>
            <p:nvGrpSpPr>
              <p:cNvPr id="6180" name="Google Shape;6180;p59"/>
              <p:cNvGrpSpPr/>
              <p:nvPr/>
            </p:nvGrpSpPr>
            <p:grpSpPr>
              <a:xfrm>
                <a:off x="5938695" y="3176919"/>
                <a:ext cx="685761" cy="404739"/>
                <a:chOff x="5938695" y="3176919"/>
                <a:chExt cx="685761" cy="404739"/>
              </a:xfrm>
            </p:grpSpPr>
            <p:sp>
              <p:nvSpPr>
                <p:cNvPr id="6181" name="Google Shape;6181;p59"/>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9"/>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3" name="Google Shape;6183;p59"/>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59"/>
            <p:cNvGrpSpPr/>
            <p:nvPr/>
          </p:nvGrpSpPr>
          <p:grpSpPr>
            <a:xfrm>
              <a:off x="5305233" y="3176835"/>
              <a:ext cx="685971" cy="404655"/>
              <a:chOff x="5305233" y="3176835"/>
              <a:chExt cx="685971" cy="404655"/>
            </a:xfrm>
          </p:grpSpPr>
          <p:grpSp>
            <p:nvGrpSpPr>
              <p:cNvPr id="6185" name="Google Shape;6185;p59"/>
              <p:cNvGrpSpPr/>
              <p:nvPr/>
            </p:nvGrpSpPr>
            <p:grpSpPr>
              <a:xfrm>
                <a:off x="5305233" y="3176835"/>
                <a:ext cx="685971" cy="404655"/>
                <a:chOff x="5305233" y="3176835"/>
                <a:chExt cx="685971" cy="404655"/>
              </a:xfrm>
            </p:grpSpPr>
            <p:sp>
              <p:nvSpPr>
                <p:cNvPr id="6186" name="Google Shape;6186;p59"/>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9"/>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8" name="Google Shape;6188;p59"/>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9" name="Google Shape;6189;p59"/>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0" name="Google Shape;6190;p59"/>
            <p:cNvGrpSpPr/>
            <p:nvPr/>
          </p:nvGrpSpPr>
          <p:grpSpPr>
            <a:xfrm>
              <a:off x="5657361" y="2824811"/>
              <a:ext cx="1078361" cy="404655"/>
              <a:chOff x="5657361" y="2824811"/>
              <a:chExt cx="1078361" cy="404655"/>
            </a:xfrm>
          </p:grpSpPr>
          <p:grpSp>
            <p:nvGrpSpPr>
              <p:cNvPr id="6191" name="Google Shape;6191;p59"/>
              <p:cNvGrpSpPr/>
              <p:nvPr/>
            </p:nvGrpSpPr>
            <p:grpSpPr>
              <a:xfrm>
                <a:off x="5657361" y="2824811"/>
                <a:ext cx="1078361" cy="404655"/>
                <a:chOff x="5657361" y="2824811"/>
                <a:chExt cx="1078361" cy="404655"/>
              </a:xfrm>
            </p:grpSpPr>
            <p:grpSp>
              <p:nvGrpSpPr>
                <p:cNvPr id="6192" name="Google Shape;6192;p59"/>
                <p:cNvGrpSpPr/>
                <p:nvPr/>
              </p:nvGrpSpPr>
              <p:grpSpPr>
                <a:xfrm>
                  <a:off x="5938485" y="2824811"/>
                  <a:ext cx="797237" cy="404655"/>
                  <a:chOff x="5938485" y="2824811"/>
                  <a:chExt cx="797237" cy="404655"/>
                </a:xfrm>
              </p:grpSpPr>
              <p:sp>
                <p:nvSpPr>
                  <p:cNvPr id="6193" name="Google Shape;6193;p59"/>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9"/>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5" name="Google Shape;6195;p59"/>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6" name="Google Shape;6196;p59"/>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7" name="Google Shape;6197;p59"/>
            <p:cNvGrpSpPr/>
            <p:nvPr/>
          </p:nvGrpSpPr>
          <p:grpSpPr>
            <a:xfrm>
              <a:off x="5190863" y="3528942"/>
              <a:ext cx="1078026" cy="404739"/>
              <a:chOff x="5190863" y="3528942"/>
              <a:chExt cx="1078026" cy="404739"/>
            </a:xfrm>
          </p:grpSpPr>
          <p:sp>
            <p:nvSpPr>
              <p:cNvPr id="6198" name="Google Shape;6198;p59"/>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9" name="Google Shape;6199;p59"/>
              <p:cNvGrpSpPr/>
              <p:nvPr/>
            </p:nvGrpSpPr>
            <p:grpSpPr>
              <a:xfrm>
                <a:off x="5190863" y="3528942"/>
                <a:ext cx="1078026" cy="404739"/>
                <a:chOff x="5190863" y="3528942"/>
                <a:chExt cx="1078026" cy="404739"/>
              </a:xfrm>
            </p:grpSpPr>
            <p:sp>
              <p:nvSpPr>
                <p:cNvPr id="6200" name="Google Shape;6200;p59"/>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9"/>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02" name="Google Shape;6202;p59"/>
          <p:cNvGrpSpPr/>
          <p:nvPr/>
        </p:nvGrpSpPr>
        <p:grpSpPr>
          <a:xfrm>
            <a:off x="728162" y="1268329"/>
            <a:ext cx="1086719" cy="879487"/>
            <a:chOff x="803162" y="1474292"/>
            <a:chExt cx="1086719" cy="879487"/>
          </a:xfrm>
        </p:grpSpPr>
        <p:grpSp>
          <p:nvGrpSpPr>
            <p:cNvPr id="6203" name="Google Shape;6203;p59"/>
            <p:cNvGrpSpPr/>
            <p:nvPr/>
          </p:nvGrpSpPr>
          <p:grpSpPr>
            <a:xfrm>
              <a:off x="803162" y="1625948"/>
              <a:ext cx="445856" cy="576579"/>
              <a:chOff x="803162" y="1625948"/>
              <a:chExt cx="445856" cy="576579"/>
            </a:xfrm>
          </p:grpSpPr>
          <p:sp>
            <p:nvSpPr>
              <p:cNvPr id="6204" name="Google Shape;6204;p59"/>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5" name="Google Shape;6205;p59"/>
              <p:cNvGrpSpPr/>
              <p:nvPr/>
            </p:nvGrpSpPr>
            <p:grpSpPr>
              <a:xfrm>
                <a:off x="1056023" y="1625948"/>
                <a:ext cx="192995" cy="576579"/>
                <a:chOff x="1056023" y="1625948"/>
                <a:chExt cx="192995" cy="576579"/>
              </a:xfrm>
            </p:grpSpPr>
            <p:sp>
              <p:nvSpPr>
                <p:cNvPr id="6206" name="Google Shape;6206;p59"/>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9"/>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9"/>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9"/>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9"/>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11" name="Google Shape;6211;p59"/>
            <p:cNvGrpSpPr/>
            <p:nvPr/>
          </p:nvGrpSpPr>
          <p:grpSpPr>
            <a:xfrm>
              <a:off x="1371406" y="1474292"/>
              <a:ext cx="518475" cy="879487"/>
              <a:chOff x="1398231" y="1474292"/>
              <a:chExt cx="518475" cy="879487"/>
            </a:xfrm>
          </p:grpSpPr>
          <p:grpSp>
            <p:nvGrpSpPr>
              <p:cNvPr id="6212" name="Google Shape;6212;p59"/>
              <p:cNvGrpSpPr/>
              <p:nvPr/>
            </p:nvGrpSpPr>
            <p:grpSpPr>
              <a:xfrm>
                <a:off x="1398231" y="1474292"/>
                <a:ext cx="518475" cy="341643"/>
                <a:chOff x="1398231" y="1474292"/>
                <a:chExt cx="518475" cy="341643"/>
              </a:xfrm>
            </p:grpSpPr>
            <p:sp>
              <p:nvSpPr>
                <p:cNvPr id="6213" name="Google Shape;6213;p59"/>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4" name="Google Shape;6214;p59"/>
                <p:cNvGrpSpPr/>
                <p:nvPr/>
              </p:nvGrpSpPr>
              <p:grpSpPr>
                <a:xfrm>
                  <a:off x="1616453" y="1474292"/>
                  <a:ext cx="300253" cy="341643"/>
                  <a:chOff x="1616453" y="1475379"/>
                  <a:chExt cx="300253" cy="341643"/>
                </a:xfrm>
              </p:grpSpPr>
              <p:sp>
                <p:nvSpPr>
                  <p:cNvPr id="6215" name="Google Shape;6215;p59"/>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9"/>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9"/>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9"/>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9"/>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9"/>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9"/>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2" name="Google Shape;6222;p59"/>
                  <p:cNvGrpSpPr/>
                  <p:nvPr/>
                </p:nvGrpSpPr>
                <p:grpSpPr>
                  <a:xfrm>
                    <a:off x="1839639" y="1475379"/>
                    <a:ext cx="77067" cy="341643"/>
                    <a:chOff x="1839639" y="1475379"/>
                    <a:chExt cx="77067" cy="341643"/>
                  </a:xfrm>
                </p:grpSpPr>
                <p:sp>
                  <p:nvSpPr>
                    <p:cNvPr id="6223" name="Google Shape;6223;p59"/>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9"/>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25" name="Google Shape;6225;p59"/>
              <p:cNvGrpSpPr/>
              <p:nvPr/>
            </p:nvGrpSpPr>
            <p:grpSpPr>
              <a:xfrm>
                <a:off x="1398451" y="2012951"/>
                <a:ext cx="518255" cy="340828"/>
                <a:chOff x="1398451" y="2012951"/>
                <a:chExt cx="518255" cy="340828"/>
              </a:xfrm>
            </p:grpSpPr>
            <p:sp>
              <p:nvSpPr>
                <p:cNvPr id="6226" name="Google Shape;6226;p59"/>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7" name="Google Shape;6227;p59"/>
                <p:cNvGrpSpPr/>
                <p:nvPr/>
              </p:nvGrpSpPr>
              <p:grpSpPr>
                <a:xfrm>
                  <a:off x="1616453" y="2012951"/>
                  <a:ext cx="300253" cy="340828"/>
                  <a:chOff x="1616453" y="2013538"/>
                  <a:chExt cx="300253" cy="340828"/>
                </a:xfrm>
              </p:grpSpPr>
              <p:sp>
                <p:nvSpPr>
                  <p:cNvPr id="6228" name="Google Shape;6228;p59"/>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9"/>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9"/>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9"/>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9"/>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9"/>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9"/>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5" name="Google Shape;6235;p59"/>
                  <p:cNvGrpSpPr/>
                  <p:nvPr/>
                </p:nvGrpSpPr>
                <p:grpSpPr>
                  <a:xfrm>
                    <a:off x="1839639" y="2013538"/>
                    <a:ext cx="77067" cy="340828"/>
                    <a:chOff x="1839639" y="2013538"/>
                    <a:chExt cx="77067" cy="340828"/>
                  </a:xfrm>
                </p:grpSpPr>
                <p:sp>
                  <p:nvSpPr>
                    <p:cNvPr id="6236" name="Google Shape;6236;p59"/>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9"/>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238" name="Google Shape;6238;p59"/>
          <p:cNvGrpSpPr/>
          <p:nvPr/>
        </p:nvGrpSpPr>
        <p:grpSpPr>
          <a:xfrm>
            <a:off x="724986" y="3399516"/>
            <a:ext cx="1368681" cy="682918"/>
            <a:chOff x="724986" y="3605478"/>
            <a:chExt cx="1368681" cy="682918"/>
          </a:xfrm>
        </p:grpSpPr>
        <p:grpSp>
          <p:nvGrpSpPr>
            <p:cNvPr id="6239" name="Google Shape;6239;p59"/>
            <p:cNvGrpSpPr/>
            <p:nvPr/>
          </p:nvGrpSpPr>
          <p:grpSpPr>
            <a:xfrm>
              <a:off x="1289102" y="3823629"/>
              <a:ext cx="240442" cy="250435"/>
              <a:chOff x="-165066" y="3843615"/>
              <a:chExt cx="221259" cy="230455"/>
            </a:xfrm>
          </p:grpSpPr>
          <p:sp>
            <p:nvSpPr>
              <p:cNvPr id="6240" name="Google Shape;6240;p59"/>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9"/>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9"/>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9"/>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9"/>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9"/>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9"/>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9"/>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9"/>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9"/>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9"/>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9"/>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9"/>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9"/>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9"/>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9"/>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9"/>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9"/>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9"/>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9"/>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59"/>
            <p:cNvGrpSpPr/>
            <p:nvPr/>
          </p:nvGrpSpPr>
          <p:grpSpPr>
            <a:xfrm>
              <a:off x="724986" y="3605478"/>
              <a:ext cx="1368681" cy="682918"/>
              <a:chOff x="724986" y="3605478"/>
              <a:chExt cx="1368681" cy="682918"/>
            </a:xfrm>
          </p:grpSpPr>
          <p:grpSp>
            <p:nvGrpSpPr>
              <p:cNvPr id="6261" name="Google Shape;6261;p59"/>
              <p:cNvGrpSpPr/>
              <p:nvPr/>
            </p:nvGrpSpPr>
            <p:grpSpPr>
              <a:xfrm>
                <a:off x="1498221" y="4047614"/>
                <a:ext cx="529172" cy="240783"/>
                <a:chOff x="1498221" y="4047614"/>
                <a:chExt cx="529172" cy="240783"/>
              </a:xfrm>
            </p:grpSpPr>
            <p:grpSp>
              <p:nvGrpSpPr>
                <p:cNvPr id="6262" name="Google Shape;6262;p59"/>
                <p:cNvGrpSpPr/>
                <p:nvPr/>
              </p:nvGrpSpPr>
              <p:grpSpPr>
                <a:xfrm>
                  <a:off x="1826655" y="4224370"/>
                  <a:ext cx="200738" cy="25631"/>
                  <a:chOff x="1826655" y="4224370"/>
                  <a:chExt cx="200738" cy="25631"/>
                </a:xfrm>
              </p:grpSpPr>
              <p:sp>
                <p:nvSpPr>
                  <p:cNvPr id="6263" name="Google Shape;6263;p59"/>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9"/>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59"/>
                <p:cNvGrpSpPr/>
                <p:nvPr/>
              </p:nvGrpSpPr>
              <p:grpSpPr>
                <a:xfrm>
                  <a:off x="1498221" y="4047614"/>
                  <a:ext cx="328444" cy="240783"/>
                  <a:chOff x="1498221" y="4047614"/>
                  <a:chExt cx="328444" cy="240783"/>
                </a:xfrm>
              </p:grpSpPr>
              <p:sp>
                <p:nvSpPr>
                  <p:cNvPr id="6266" name="Google Shape;6266;p59"/>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7" name="Google Shape;6267;p59"/>
                  <p:cNvGrpSpPr/>
                  <p:nvPr/>
                </p:nvGrpSpPr>
                <p:grpSpPr>
                  <a:xfrm>
                    <a:off x="1498221" y="4047614"/>
                    <a:ext cx="150566" cy="190416"/>
                    <a:chOff x="1498221" y="4047614"/>
                    <a:chExt cx="150566" cy="190416"/>
                  </a:xfrm>
                </p:grpSpPr>
                <p:sp>
                  <p:nvSpPr>
                    <p:cNvPr id="6268" name="Google Shape;6268;p59"/>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9"/>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70" name="Google Shape;6270;p59"/>
              <p:cNvGrpSpPr/>
              <p:nvPr/>
            </p:nvGrpSpPr>
            <p:grpSpPr>
              <a:xfrm>
                <a:off x="1560718" y="3800594"/>
                <a:ext cx="532948" cy="302090"/>
                <a:chOff x="1560718" y="3800594"/>
                <a:chExt cx="532948" cy="302090"/>
              </a:xfrm>
            </p:grpSpPr>
            <p:grpSp>
              <p:nvGrpSpPr>
                <p:cNvPr id="6271" name="Google Shape;6271;p59"/>
                <p:cNvGrpSpPr/>
                <p:nvPr/>
              </p:nvGrpSpPr>
              <p:grpSpPr>
                <a:xfrm>
                  <a:off x="1912179" y="3827344"/>
                  <a:ext cx="181487" cy="25631"/>
                  <a:chOff x="1912179" y="3827344"/>
                  <a:chExt cx="181487" cy="25631"/>
                </a:xfrm>
              </p:grpSpPr>
              <p:sp>
                <p:nvSpPr>
                  <p:cNvPr id="6272" name="Google Shape;6272;p59"/>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9"/>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59"/>
                <p:cNvGrpSpPr/>
                <p:nvPr/>
              </p:nvGrpSpPr>
              <p:grpSpPr>
                <a:xfrm>
                  <a:off x="1912179" y="4044505"/>
                  <a:ext cx="181487" cy="25622"/>
                  <a:chOff x="1912179" y="4044506"/>
                  <a:chExt cx="181487" cy="25622"/>
                </a:xfrm>
              </p:grpSpPr>
              <p:sp>
                <p:nvSpPr>
                  <p:cNvPr id="6275" name="Google Shape;6275;p59"/>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9"/>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59"/>
                <p:cNvGrpSpPr/>
                <p:nvPr/>
              </p:nvGrpSpPr>
              <p:grpSpPr>
                <a:xfrm>
                  <a:off x="1560718" y="3800594"/>
                  <a:ext cx="351472" cy="302090"/>
                  <a:chOff x="1560718" y="3800594"/>
                  <a:chExt cx="351472" cy="302090"/>
                </a:xfrm>
              </p:grpSpPr>
              <p:grpSp>
                <p:nvGrpSpPr>
                  <p:cNvPr id="6278" name="Google Shape;6278;p59"/>
                  <p:cNvGrpSpPr/>
                  <p:nvPr/>
                </p:nvGrpSpPr>
                <p:grpSpPr>
                  <a:xfrm>
                    <a:off x="1560718" y="3842857"/>
                    <a:ext cx="173586" cy="217131"/>
                    <a:chOff x="1560718" y="3842857"/>
                    <a:chExt cx="173586" cy="217131"/>
                  </a:xfrm>
                </p:grpSpPr>
                <p:sp>
                  <p:nvSpPr>
                    <p:cNvPr id="6279" name="Google Shape;6279;p59"/>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9"/>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9"/>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2" name="Google Shape;6282;p59"/>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9"/>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84" name="Google Shape;6284;p59"/>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5" name="Google Shape;6285;p59"/>
              <p:cNvGrpSpPr/>
              <p:nvPr/>
            </p:nvGrpSpPr>
            <p:grpSpPr>
              <a:xfrm>
                <a:off x="785350" y="3605478"/>
                <a:ext cx="535311" cy="249245"/>
                <a:chOff x="785350" y="3605478"/>
                <a:chExt cx="535311" cy="249245"/>
              </a:xfrm>
            </p:grpSpPr>
            <p:grpSp>
              <p:nvGrpSpPr>
                <p:cNvPr id="6286" name="Google Shape;6286;p59"/>
                <p:cNvGrpSpPr/>
                <p:nvPr/>
              </p:nvGrpSpPr>
              <p:grpSpPr>
                <a:xfrm>
                  <a:off x="785350" y="3605478"/>
                  <a:ext cx="376191" cy="102736"/>
                  <a:chOff x="785350" y="3605478"/>
                  <a:chExt cx="376191" cy="102736"/>
                </a:xfrm>
              </p:grpSpPr>
              <p:sp>
                <p:nvSpPr>
                  <p:cNvPr id="6287" name="Google Shape;6287;p59"/>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9"/>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9"/>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59"/>
                <p:cNvGrpSpPr/>
                <p:nvPr/>
              </p:nvGrpSpPr>
              <p:grpSpPr>
                <a:xfrm>
                  <a:off x="1161530" y="3655851"/>
                  <a:ext cx="159131" cy="198872"/>
                  <a:chOff x="1161530" y="3655851"/>
                  <a:chExt cx="159131" cy="198872"/>
                </a:xfrm>
              </p:grpSpPr>
              <p:sp>
                <p:nvSpPr>
                  <p:cNvPr id="6291" name="Google Shape;6291;p59"/>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9"/>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93" name="Google Shape;6293;p59"/>
              <p:cNvGrpSpPr/>
              <p:nvPr/>
            </p:nvGrpSpPr>
            <p:grpSpPr>
              <a:xfrm>
                <a:off x="785350" y="4047614"/>
                <a:ext cx="535311" cy="240783"/>
                <a:chOff x="785350" y="4047614"/>
                <a:chExt cx="535311" cy="240783"/>
              </a:xfrm>
            </p:grpSpPr>
            <p:grpSp>
              <p:nvGrpSpPr>
                <p:cNvPr id="6294" name="Google Shape;6294;p59"/>
                <p:cNvGrpSpPr/>
                <p:nvPr/>
              </p:nvGrpSpPr>
              <p:grpSpPr>
                <a:xfrm>
                  <a:off x="1161636" y="4047614"/>
                  <a:ext cx="159025" cy="190415"/>
                  <a:chOff x="1161636" y="4047614"/>
                  <a:chExt cx="159025" cy="190415"/>
                </a:xfrm>
              </p:grpSpPr>
              <p:sp>
                <p:nvSpPr>
                  <p:cNvPr id="6295" name="Google Shape;6295;p59"/>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9"/>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59"/>
                <p:cNvGrpSpPr/>
                <p:nvPr/>
              </p:nvGrpSpPr>
              <p:grpSpPr>
                <a:xfrm>
                  <a:off x="785350" y="4185661"/>
                  <a:ext cx="376191" cy="102736"/>
                  <a:chOff x="785350" y="4185661"/>
                  <a:chExt cx="376191" cy="102736"/>
                </a:xfrm>
              </p:grpSpPr>
              <p:sp>
                <p:nvSpPr>
                  <p:cNvPr id="6298" name="Google Shape;6298;p59"/>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9"/>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9"/>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1" name="Google Shape;6301;p59"/>
              <p:cNvGrpSpPr/>
              <p:nvPr/>
            </p:nvGrpSpPr>
            <p:grpSpPr>
              <a:xfrm>
                <a:off x="1501054" y="3605478"/>
                <a:ext cx="526340" cy="249240"/>
                <a:chOff x="1501054" y="3605478"/>
                <a:chExt cx="526340" cy="249240"/>
              </a:xfrm>
            </p:grpSpPr>
            <p:grpSp>
              <p:nvGrpSpPr>
                <p:cNvPr id="6302" name="Google Shape;6302;p59"/>
                <p:cNvGrpSpPr/>
                <p:nvPr/>
              </p:nvGrpSpPr>
              <p:grpSpPr>
                <a:xfrm>
                  <a:off x="1834208" y="3643867"/>
                  <a:ext cx="193185" cy="25622"/>
                  <a:chOff x="1834208" y="3643867"/>
                  <a:chExt cx="193185" cy="25622"/>
                </a:xfrm>
              </p:grpSpPr>
              <p:sp>
                <p:nvSpPr>
                  <p:cNvPr id="6303" name="Google Shape;6303;p59"/>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9"/>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9"/>
                <p:cNvGrpSpPr/>
                <p:nvPr/>
              </p:nvGrpSpPr>
              <p:grpSpPr>
                <a:xfrm>
                  <a:off x="1501054" y="3605478"/>
                  <a:ext cx="333165" cy="249240"/>
                  <a:chOff x="1501054" y="3605478"/>
                  <a:chExt cx="333165" cy="249240"/>
                </a:xfrm>
              </p:grpSpPr>
              <p:sp>
                <p:nvSpPr>
                  <p:cNvPr id="6306" name="Google Shape;6306;p59"/>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7" name="Google Shape;6307;p59"/>
                  <p:cNvGrpSpPr/>
                  <p:nvPr/>
                </p:nvGrpSpPr>
                <p:grpSpPr>
                  <a:xfrm>
                    <a:off x="1501054" y="3655851"/>
                    <a:ext cx="155286" cy="198867"/>
                    <a:chOff x="1501054" y="3655851"/>
                    <a:chExt cx="155286" cy="198867"/>
                  </a:xfrm>
                </p:grpSpPr>
                <p:sp>
                  <p:nvSpPr>
                    <p:cNvPr id="6308" name="Google Shape;6308;p59"/>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9"/>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10" name="Google Shape;6310;p59"/>
              <p:cNvGrpSpPr/>
              <p:nvPr/>
            </p:nvGrpSpPr>
            <p:grpSpPr>
              <a:xfrm>
                <a:off x="724986" y="3800594"/>
                <a:ext cx="532950" cy="302090"/>
                <a:chOff x="724986" y="3800594"/>
                <a:chExt cx="532950" cy="302090"/>
              </a:xfrm>
            </p:grpSpPr>
            <p:grpSp>
              <p:nvGrpSpPr>
                <p:cNvPr id="6311" name="Google Shape;6311;p59"/>
                <p:cNvGrpSpPr/>
                <p:nvPr/>
              </p:nvGrpSpPr>
              <p:grpSpPr>
                <a:xfrm>
                  <a:off x="724986" y="4044367"/>
                  <a:ext cx="181314" cy="25626"/>
                  <a:chOff x="724986" y="4044367"/>
                  <a:chExt cx="181314" cy="25626"/>
                </a:xfrm>
              </p:grpSpPr>
              <p:sp>
                <p:nvSpPr>
                  <p:cNvPr id="6312" name="Google Shape;6312;p59"/>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9"/>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4" name="Google Shape;6314;p59"/>
                <p:cNvGrpSpPr/>
                <p:nvPr/>
              </p:nvGrpSpPr>
              <p:grpSpPr>
                <a:xfrm>
                  <a:off x="906290" y="3800594"/>
                  <a:ext cx="351646" cy="302090"/>
                  <a:chOff x="906290" y="3800594"/>
                  <a:chExt cx="351646" cy="302090"/>
                </a:xfrm>
              </p:grpSpPr>
              <p:grpSp>
                <p:nvGrpSpPr>
                  <p:cNvPr id="6315" name="Google Shape;6315;p59"/>
                  <p:cNvGrpSpPr/>
                  <p:nvPr/>
                </p:nvGrpSpPr>
                <p:grpSpPr>
                  <a:xfrm>
                    <a:off x="1084172" y="3842857"/>
                    <a:ext cx="173764" cy="217131"/>
                    <a:chOff x="1084172" y="3842857"/>
                    <a:chExt cx="173764" cy="217131"/>
                  </a:xfrm>
                </p:grpSpPr>
                <p:grpSp>
                  <p:nvGrpSpPr>
                    <p:cNvPr id="6316" name="Google Shape;6316;p59"/>
                    <p:cNvGrpSpPr/>
                    <p:nvPr/>
                  </p:nvGrpSpPr>
                  <p:grpSpPr>
                    <a:xfrm>
                      <a:off x="1156862" y="3936509"/>
                      <a:ext cx="101073" cy="25622"/>
                      <a:chOff x="1156862" y="3936509"/>
                      <a:chExt cx="101073" cy="25622"/>
                    </a:xfrm>
                  </p:grpSpPr>
                  <p:sp>
                    <p:nvSpPr>
                      <p:cNvPr id="6317" name="Google Shape;6317;p59"/>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9"/>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9" name="Google Shape;6319;p59"/>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0" name="Google Shape;6320;p59"/>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9"/>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59"/>
                <p:cNvGrpSpPr/>
                <p:nvPr/>
              </p:nvGrpSpPr>
              <p:grpSpPr>
                <a:xfrm>
                  <a:off x="724986" y="3830189"/>
                  <a:ext cx="189533" cy="25626"/>
                  <a:chOff x="724986" y="3830189"/>
                  <a:chExt cx="189533" cy="25626"/>
                </a:xfrm>
              </p:grpSpPr>
              <p:sp>
                <p:nvSpPr>
                  <p:cNvPr id="6323" name="Google Shape;6323;p59"/>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9"/>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325" name="Google Shape;6325;p59"/>
          <p:cNvGrpSpPr/>
          <p:nvPr/>
        </p:nvGrpSpPr>
        <p:grpSpPr>
          <a:xfrm>
            <a:off x="2253298" y="2249677"/>
            <a:ext cx="948701" cy="935378"/>
            <a:chOff x="2253298" y="2428317"/>
            <a:chExt cx="948701" cy="935378"/>
          </a:xfrm>
        </p:grpSpPr>
        <p:sp>
          <p:nvSpPr>
            <p:cNvPr id="6326" name="Google Shape;6326;p59"/>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9"/>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9"/>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9"/>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9"/>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9"/>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9"/>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9"/>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9"/>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9"/>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9"/>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9"/>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9"/>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9"/>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9"/>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9"/>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9"/>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9"/>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9"/>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9"/>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9"/>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9"/>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9"/>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9"/>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9"/>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9"/>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9"/>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9"/>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9"/>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9"/>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9"/>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9"/>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9"/>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362"/>
        <p:cNvGrpSpPr/>
        <p:nvPr/>
      </p:nvGrpSpPr>
      <p:grpSpPr>
        <a:xfrm>
          <a:off x="0" y="0"/>
          <a:ext cx="0" cy="0"/>
          <a:chOff x="0" y="0"/>
          <a:chExt cx="0" cy="0"/>
        </a:xfrm>
      </p:grpSpPr>
      <p:grpSp>
        <p:nvGrpSpPr>
          <p:cNvPr id="6363" name="Google Shape;6363;p60"/>
          <p:cNvGrpSpPr/>
          <p:nvPr/>
        </p:nvGrpSpPr>
        <p:grpSpPr>
          <a:xfrm>
            <a:off x="3339744" y="952977"/>
            <a:ext cx="2363393" cy="1017867"/>
            <a:chOff x="3292400" y="1219146"/>
            <a:chExt cx="2615240" cy="1110239"/>
          </a:xfrm>
        </p:grpSpPr>
        <p:sp>
          <p:nvSpPr>
            <p:cNvPr id="6364" name="Google Shape;6364;p60"/>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365" name="Google Shape;6365;p60"/>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66" name="Google Shape;6366;p60"/>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367" name="Google Shape;6367;p60"/>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368" name="Google Shape;6368;p60"/>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369" name="Google Shape;6369;p60"/>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370" name="Google Shape;6370;p60"/>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371" name="Google Shape;6371;p60"/>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372" name="Google Shape;6372;p60"/>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373" name="Google Shape;6373;p60"/>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374" name="Google Shape;6374;p60"/>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375" name="Google Shape;6375;p60"/>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376" name="Google Shape;6376;p60"/>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377" name="Google Shape;6377;p60"/>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378" name="Google Shape;6378;p60"/>
            <p:cNvGrpSpPr/>
            <p:nvPr/>
          </p:nvGrpSpPr>
          <p:grpSpPr>
            <a:xfrm>
              <a:off x="3748438" y="1378608"/>
              <a:ext cx="2159202" cy="903971"/>
              <a:chOff x="1683525" y="2179850"/>
              <a:chExt cx="4519050" cy="2134525"/>
            </a:xfrm>
          </p:grpSpPr>
          <p:sp>
            <p:nvSpPr>
              <p:cNvPr id="6379" name="Google Shape;6379;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80" name="Google Shape;6380;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81" name="Google Shape;6381;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82" name="Google Shape;6382;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83" name="Google Shape;6383;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84" name="Google Shape;6384;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85" name="Google Shape;6385;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86" name="Google Shape;6386;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87" name="Google Shape;6387;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88" name="Google Shape;6388;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89" name="Google Shape;6389;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390" name="Google Shape;6390;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391" name="Google Shape;6391;p60"/>
          <p:cNvGraphicFramePr/>
          <p:nvPr/>
        </p:nvGraphicFramePr>
        <p:xfrm>
          <a:off x="5935838" y="2130450"/>
          <a:ext cx="3000000" cy="3000000"/>
        </p:xfrm>
        <a:graphic>
          <a:graphicData uri="http://schemas.openxmlformats.org/drawingml/2006/table">
            <a:tbl>
              <a:tblPr>
                <a:noFill/>
                <a:tableStyleId>{739F43B2-CE0E-4439-AFCE-79A2AADD749B}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392" name="Google Shape;6392;p60"/>
          <p:cNvGrpSpPr/>
          <p:nvPr/>
        </p:nvGrpSpPr>
        <p:grpSpPr>
          <a:xfrm>
            <a:off x="5913087" y="3189047"/>
            <a:ext cx="2519825" cy="1001454"/>
            <a:chOff x="1906114" y="789980"/>
            <a:chExt cx="1487676" cy="606868"/>
          </a:xfrm>
        </p:grpSpPr>
        <p:cxnSp>
          <p:nvCxnSpPr>
            <p:cNvPr id="6393" name="Google Shape;6393;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394" name="Google Shape;6394;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395" name="Google Shape;6395;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396" name="Google Shape;6396;p6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397" name="Google Shape;6397;p6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398" name="Google Shape;6398;p6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399" name="Google Shape;6399;p6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400" name="Google Shape;6400;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407" name="Google Shape;6407;p6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408" name="Google Shape;6408;p6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409" name="Google Shape;6409;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0"/>
          <p:cNvGrpSpPr/>
          <p:nvPr/>
        </p:nvGrpSpPr>
        <p:grpSpPr>
          <a:xfrm>
            <a:off x="712562" y="998005"/>
            <a:ext cx="2394370" cy="976502"/>
            <a:chOff x="749309" y="1112739"/>
            <a:chExt cx="2371603" cy="976502"/>
          </a:xfrm>
        </p:grpSpPr>
        <p:sp>
          <p:nvSpPr>
            <p:cNvPr id="6411" name="Google Shape;6411;p60"/>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0"/>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0"/>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0"/>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0"/>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0"/>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0"/>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0"/>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0"/>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0"/>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0"/>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0"/>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0"/>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0"/>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0"/>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0"/>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0"/>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0"/>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0"/>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0"/>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0"/>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0"/>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0"/>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0"/>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0"/>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0"/>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0"/>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0"/>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443" name="Google Shape;6443;p60"/>
          <p:cNvGraphicFramePr/>
          <p:nvPr/>
        </p:nvGraphicFramePr>
        <p:xfrm>
          <a:off x="5935863" y="996300"/>
          <a:ext cx="3000000" cy="3000000"/>
        </p:xfrm>
        <a:graphic>
          <a:graphicData uri="http://schemas.openxmlformats.org/drawingml/2006/table">
            <a:tbl>
              <a:tblPr>
                <a:noFill/>
                <a:tableStyleId>{739F43B2-CE0E-4439-AFCE-79A2AADD749B}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444" name="Google Shape;6444;p60"/>
          <p:cNvGraphicFramePr/>
          <p:nvPr/>
        </p:nvGraphicFramePr>
        <p:xfrm>
          <a:off x="3342575" y="2130450"/>
          <a:ext cx="3000000" cy="3000000"/>
        </p:xfrm>
        <a:graphic>
          <a:graphicData uri="http://schemas.openxmlformats.org/drawingml/2006/table">
            <a:tbl>
              <a:tblPr>
                <a:noFill/>
                <a:tableStyleId>{739F43B2-CE0E-4439-AFCE-79A2AADD749B}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445" name="Google Shape;6445;p60"/>
          <p:cNvGrpSpPr/>
          <p:nvPr/>
        </p:nvGrpSpPr>
        <p:grpSpPr>
          <a:xfrm>
            <a:off x="4086504" y="2517093"/>
            <a:ext cx="1517436" cy="74460"/>
            <a:chOff x="3980086" y="2804397"/>
            <a:chExt cx="1227600" cy="66900"/>
          </a:xfrm>
        </p:grpSpPr>
        <p:sp>
          <p:nvSpPr>
            <p:cNvPr id="6446" name="Google Shape;6446;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60"/>
          <p:cNvGrpSpPr/>
          <p:nvPr/>
        </p:nvGrpSpPr>
        <p:grpSpPr>
          <a:xfrm>
            <a:off x="4711569" y="2809680"/>
            <a:ext cx="892956" cy="74460"/>
            <a:chOff x="3980086" y="2804397"/>
            <a:chExt cx="1227600" cy="66900"/>
          </a:xfrm>
        </p:grpSpPr>
        <p:sp>
          <p:nvSpPr>
            <p:cNvPr id="6449" name="Google Shape;6449;p60"/>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0"/>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60"/>
          <p:cNvGrpSpPr/>
          <p:nvPr/>
        </p:nvGrpSpPr>
        <p:grpSpPr>
          <a:xfrm>
            <a:off x="3344661" y="3168563"/>
            <a:ext cx="2363244" cy="1005943"/>
            <a:chOff x="3358415" y="3361302"/>
            <a:chExt cx="2363244" cy="1024695"/>
          </a:xfrm>
        </p:grpSpPr>
        <p:grpSp>
          <p:nvGrpSpPr>
            <p:cNvPr id="6452" name="Google Shape;6452;p60"/>
            <p:cNvGrpSpPr/>
            <p:nvPr/>
          </p:nvGrpSpPr>
          <p:grpSpPr>
            <a:xfrm>
              <a:off x="3358415" y="3361302"/>
              <a:ext cx="441300" cy="1024695"/>
              <a:chOff x="3358415" y="3361302"/>
              <a:chExt cx="441300" cy="1024695"/>
            </a:xfrm>
          </p:grpSpPr>
          <p:sp>
            <p:nvSpPr>
              <p:cNvPr id="6453" name="Google Shape;6453;p60"/>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0"/>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0"/>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0"/>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0"/>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0"/>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60"/>
            <p:cNvGrpSpPr/>
            <p:nvPr/>
          </p:nvGrpSpPr>
          <p:grpSpPr>
            <a:xfrm>
              <a:off x="3838901" y="3361302"/>
              <a:ext cx="441300" cy="1024695"/>
              <a:chOff x="3838901" y="3361302"/>
              <a:chExt cx="441300" cy="1024695"/>
            </a:xfrm>
          </p:grpSpPr>
          <p:sp>
            <p:nvSpPr>
              <p:cNvPr id="6460" name="Google Shape;6460;p60"/>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0"/>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0"/>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0"/>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0"/>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0"/>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60"/>
            <p:cNvGrpSpPr/>
            <p:nvPr/>
          </p:nvGrpSpPr>
          <p:grpSpPr>
            <a:xfrm>
              <a:off x="4319387" y="3361302"/>
              <a:ext cx="441300" cy="1024695"/>
              <a:chOff x="4319387" y="3361302"/>
              <a:chExt cx="441300" cy="1024695"/>
            </a:xfrm>
          </p:grpSpPr>
          <p:sp>
            <p:nvSpPr>
              <p:cNvPr id="6467" name="Google Shape;6467;p60"/>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0"/>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0"/>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0"/>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60"/>
            <p:cNvGrpSpPr/>
            <p:nvPr/>
          </p:nvGrpSpPr>
          <p:grpSpPr>
            <a:xfrm>
              <a:off x="4799873" y="3361302"/>
              <a:ext cx="441300" cy="1024695"/>
              <a:chOff x="4799873" y="3361302"/>
              <a:chExt cx="441300" cy="1024695"/>
            </a:xfrm>
          </p:grpSpPr>
          <p:sp>
            <p:nvSpPr>
              <p:cNvPr id="6474" name="Google Shape;6474;p60"/>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0"/>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0"/>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0"/>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60"/>
            <p:cNvGrpSpPr/>
            <p:nvPr/>
          </p:nvGrpSpPr>
          <p:grpSpPr>
            <a:xfrm>
              <a:off x="5280360" y="3361302"/>
              <a:ext cx="441300" cy="1024695"/>
              <a:chOff x="5280360" y="3361302"/>
              <a:chExt cx="441300" cy="1024695"/>
            </a:xfrm>
          </p:grpSpPr>
          <p:sp>
            <p:nvSpPr>
              <p:cNvPr id="6481" name="Google Shape;6481;p60"/>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0"/>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0"/>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0"/>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487" name="Google Shape;6487;p60"/>
          <p:cNvGraphicFramePr/>
          <p:nvPr/>
        </p:nvGraphicFramePr>
        <p:xfrm>
          <a:off x="711088" y="2130450"/>
          <a:ext cx="3000000" cy="3000000"/>
        </p:xfrm>
        <a:graphic>
          <a:graphicData uri="http://schemas.openxmlformats.org/drawingml/2006/table">
            <a:tbl>
              <a:tblPr>
                <a:noFill/>
                <a:tableStyleId>{739F43B2-CE0E-4439-AFCE-79A2AADD749B}</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488" name="Google Shape;6488;p60"/>
          <p:cNvGrpSpPr/>
          <p:nvPr/>
        </p:nvGrpSpPr>
        <p:grpSpPr>
          <a:xfrm>
            <a:off x="712613" y="3180175"/>
            <a:ext cx="2403614" cy="1005900"/>
            <a:chOff x="726450" y="3372825"/>
            <a:chExt cx="2403614" cy="1005900"/>
          </a:xfrm>
        </p:grpSpPr>
        <p:grpSp>
          <p:nvGrpSpPr>
            <p:cNvPr id="6489" name="Google Shape;6489;p60"/>
            <p:cNvGrpSpPr/>
            <p:nvPr/>
          </p:nvGrpSpPr>
          <p:grpSpPr>
            <a:xfrm>
              <a:off x="726450" y="3696000"/>
              <a:ext cx="2403614" cy="500898"/>
              <a:chOff x="726450" y="3696000"/>
              <a:chExt cx="2403614" cy="500898"/>
            </a:xfrm>
          </p:grpSpPr>
          <p:sp>
            <p:nvSpPr>
              <p:cNvPr id="6490" name="Google Shape;6490;p60"/>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491" name="Google Shape;6491;p60"/>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492" name="Google Shape;6492;p60"/>
            <p:cNvGrpSpPr/>
            <p:nvPr/>
          </p:nvGrpSpPr>
          <p:grpSpPr>
            <a:xfrm>
              <a:off x="1348050" y="3372825"/>
              <a:ext cx="1720425" cy="1005900"/>
              <a:chOff x="1348050" y="3372825"/>
              <a:chExt cx="1720425" cy="1005900"/>
            </a:xfrm>
          </p:grpSpPr>
          <p:sp>
            <p:nvSpPr>
              <p:cNvPr id="6493" name="Google Shape;6493;p60"/>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494" name="Google Shape;6494;p60"/>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495" name="Google Shape;6495;p60"/>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496" name="Google Shape;6496;p60"/>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497" name="Google Shape;6497;p60"/>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498" name="Google Shape;6498;p60"/>
            <p:cNvGrpSpPr/>
            <p:nvPr/>
          </p:nvGrpSpPr>
          <p:grpSpPr>
            <a:xfrm>
              <a:off x="1455707" y="3731058"/>
              <a:ext cx="1491150" cy="417657"/>
              <a:chOff x="1455707" y="3731058"/>
              <a:chExt cx="1491150" cy="417657"/>
            </a:xfrm>
          </p:grpSpPr>
          <p:grpSp>
            <p:nvGrpSpPr>
              <p:cNvPr id="6499" name="Google Shape;6499;p60"/>
              <p:cNvGrpSpPr/>
              <p:nvPr/>
            </p:nvGrpSpPr>
            <p:grpSpPr>
              <a:xfrm>
                <a:off x="1472938" y="3745828"/>
                <a:ext cx="72126" cy="53788"/>
                <a:chOff x="1472938" y="3745828"/>
                <a:chExt cx="72126" cy="53788"/>
              </a:xfrm>
            </p:grpSpPr>
            <p:sp>
              <p:nvSpPr>
                <p:cNvPr id="6500" name="Google Shape;6500;p60"/>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60"/>
              <p:cNvGrpSpPr/>
              <p:nvPr/>
            </p:nvGrpSpPr>
            <p:grpSpPr>
              <a:xfrm>
                <a:off x="1819181" y="4089633"/>
                <a:ext cx="72126" cy="53788"/>
                <a:chOff x="1819181" y="4089633"/>
                <a:chExt cx="72126" cy="53788"/>
              </a:xfrm>
            </p:grpSpPr>
            <p:sp>
              <p:nvSpPr>
                <p:cNvPr id="6503" name="Google Shape;6503;p60"/>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0"/>
              <p:cNvGrpSpPr/>
              <p:nvPr/>
            </p:nvGrpSpPr>
            <p:grpSpPr>
              <a:xfrm>
                <a:off x="1455707" y="4084171"/>
                <a:ext cx="64321" cy="64544"/>
                <a:chOff x="1455707" y="4084171"/>
                <a:chExt cx="64321" cy="64544"/>
              </a:xfrm>
            </p:grpSpPr>
            <p:sp>
              <p:nvSpPr>
                <p:cNvPr id="6506" name="Google Shape;6506;p60"/>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0"/>
              <p:cNvGrpSpPr/>
              <p:nvPr/>
            </p:nvGrpSpPr>
            <p:grpSpPr>
              <a:xfrm>
                <a:off x="1818610" y="3731058"/>
                <a:ext cx="64321" cy="64544"/>
                <a:chOff x="1818610" y="3731058"/>
                <a:chExt cx="64321" cy="64544"/>
              </a:xfrm>
            </p:grpSpPr>
            <p:sp>
              <p:nvSpPr>
                <p:cNvPr id="6509" name="Google Shape;6509;p60"/>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1" name="Google Shape;6511;p60"/>
              <p:cNvGrpSpPr/>
              <p:nvPr/>
            </p:nvGrpSpPr>
            <p:grpSpPr>
              <a:xfrm>
                <a:off x="2172491" y="4089633"/>
                <a:ext cx="72126" cy="53788"/>
                <a:chOff x="2172491" y="4089633"/>
                <a:chExt cx="72126" cy="53788"/>
              </a:xfrm>
            </p:grpSpPr>
            <p:sp>
              <p:nvSpPr>
                <p:cNvPr id="6512" name="Google Shape;6512;p60"/>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60"/>
              <p:cNvGrpSpPr/>
              <p:nvPr/>
            </p:nvGrpSpPr>
            <p:grpSpPr>
              <a:xfrm>
                <a:off x="2171920" y="3731058"/>
                <a:ext cx="64321" cy="64544"/>
                <a:chOff x="2171920" y="3731058"/>
                <a:chExt cx="64321" cy="64544"/>
              </a:xfrm>
            </p:grpSpPr>
            <p:sp>
              <p:nvSpPr>
                <p:cNvPr id="6515" name="Google Shape;6515;p60"/>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60"/>
              <p:cNvGrpSpPr/>
              <p:nvPr/>
            </p:nvGrpSpPr>
            <p:grpSpPr>
              <a:xfrm>
                <a:off x="2874730" y="3745828"/>
                <a:ext cx="72126" cy="53788"/>
                <a:chOff x="2874730" y="3745828"/>
                <a:chExt cx="72126" cy="53788"/>
              </a:xfrm>
            </p:grpSpPr>
            <p:sp>
              <p:nvSpPr>
                <p:cNvPr id="6518" name="Google Shape;6518;p60"/>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0"/>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60"/>
              <p:cNvGrpSpPr/>
              <p:nvPr/>
            </p:nvGrpSpPr>
            <p:grpSpPr>
              <a:xfrm>
                <a:off x="2878589" y="4081481"/>
                <a:ext cx="64321" cy="64544"/>
                <a:chOff x="2878589" y="4081481"/>
                <a:chExt cx="64321" cy="64544"/>
              </a:xfrm>
            </p:grpSpPr>
            <p:sp>
              <p:nvSpPr>
                <p:cNvPr id="6521" name="Google Shape;6521;p60"/>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60"/>
              <p:cNvGrpSpPr/>
              <p:nvPr/>
            </p:nvGrpSpPr>
            <p:grpSpPr>
              <a:xfrm>
                <a:off x="2525796" y="4089633"/>
                <a:ext cx="72126" cy="53788"/>
                <a:chOff x="2525796" y="4089633"/>
                <a:chExt cx="72126" cy="53788"/>
              </a:xfrm>
            </p:grpSpPr>
            <p:sp>
              <p:nvSpPr>
                <p:cNvPr id="6524" name="Google Shape;6524;p60"/>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0"/>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60"/>
              <p:cNvGrpSpPr/>
              <p:nvPr/>
            </p:nvGrpSpPr>
            <p:grpSpPr>
              <a:xfrm>
                <a:off x="2525225" y="3731058"/>
                <a:ext cx="64321" cy="64544"/>
                <a:chOff x="2525225" y="3731058"/>
                <a:chExt cx="64321" cy="64544"/>
              </a:xfrm>
            </p:grpSpPr>
            <p:sp>
              <p:nvSpPr>
                <p:cNvPr id="6527" name="Google Shape;6527;p60"/>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532"/>
        <p:cNvGrpSpPr/>
        <p:nvPr/>
      </p:nvGrpSpPr>
      <p:grpSpPr>
        <a:xfrm>
          <a:off x="0" y="0"/>
          <a:ext cx="0" cy="0"/>
          <a:chOff x="0" y="0"/>
          <a:chExt cx="0" cy="0"/>
        </a:xfrm>
      </p:grpSpPr>
      <p:grpSp>
        <p:nvGrpSpPr>
          <p:cNvPr id="6533" name="Google Shape;6533;p61"/>
          <p:cNvGrpSpPr/>
          <p:nvPr/>
        </p:nvGrpSpPr>
        <p:grpSpPr>
          <a:xfrm>
            <a:off x="716991" y="971306"/>
            <a:ext cx="845921" cy="690752"/>
            <a:chOff x="732428" y="1198513"/>
            <a:chExt cx="845921" cy="690752"/>
          </a:xfrm>
        </p:grpSpPr>
        <p:grpSp>
          <p:nvGrpSpPr>
            <p:cNvPr id="6534" name="Google Shape;6534;p61"/>
            <p:cNvGrpSpPr/>
            <p:nvPr/>
          </p:nvGrpSpPr>
          <p:grpSpPr>
            <a:xfrm>
              <a:off x="823030" y="1198513"/>
              <a:ext cx="755319" cy="690752"/>
              <a:chOff x="823030" y="1198513"/>
              <a:chExt cx="755319" cy="690752"/>
            </a:xfrm>
          </p:grpSpPr>
          <p:sp>
            <p:nvSpPr>
              <p:cNvPr id="6535" name="Google Shape;6535;p61"/>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1"/>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1"/>
            <p:cNvGrpSpPr/>
            <p:nvPr/>
          </p:nvGrpSpPr>
          <p:grpSpPr>
            <a:xfrm>
              <a:off x="732428" y="1239937"/>
              <a:ext cx="739912" cy="607886"/>
              <a:chOff x="732428" y="1239937"/>
              <a:chExt cx="739912" cy="607886"/>
            </a:xfrm>
          </p:grpSpPr>
          <p:sp>
            <p:nvSpPr>
              <p:cNvPr id="6538" name="Google Shape;6538;p61"/>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1"/>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61"/>
            <p:cNvGrpSpPr/>
            <p:nvPr/>
          </p:nvGrpSpPr>
          <p:grpSpPr>
            <a:xfrm>
              <a:off x="732428" y="1277018"/>
              <a:ext cx="702832" cy="533758"/>
              <a:chOff x="732428" y="1277018"/>
              <a:chExt cx="702832" cy="533758"/>
            </a:xfrm>
          </p:grpSpPr>
          <p:sp>
            <p:nvSpPr>
              <p:cNvPr id="6541" name="Google Shape;6541;p61"/>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1"/>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3" name="Google Shape;6543;p61"/>
            <p:cNvGrpSpPr/>
            <p:nvPr/>
          </p:nvGrpSpPr>
          <p:grpSpPr>
            <a:xfrm>
              <a:off x="931170" y="1306653"/>
              <a:ext cx="647179" cy="474455"/>
              <a:chOff x="931170" y="1306653"/>
              <a:chExt cx="647179" cy="474455"/>
            </a:xfrm>
          </p:grpSpPr>
          <p:sp>
            <p:nvSpPr>
              <p:cNvPr id="6544" name="Google Shape;6544;p61"/>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1"/>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6" name="Google Shape;6546;p61"/>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61"/>
          <p:cNvGrpSpPr/>
          <p:nvPr/>
        </p:nvGrpSpPr>
        <p:grpSpPr>
          <a:xfrm>
            <a:off x="3948600" y="971313"/>
            <a:ext cx="634656" cy="699982"/>
            <a:chOff x="5985650" y="2860025"/>
            <a:chExt cx="1396075" cy="1539775"/>
          </a:xfrm>
        </p:grpSpPr>
        <p:sp>
          <p:nvSpPr>
            <p:cNvPr id="6548" name="Google Shape;6548;p61"/>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1"/>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1"/>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1"/>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1"/>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1"/>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1"/>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1"/>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1"/>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1"/>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1"/>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1"/>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1"/>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1"/>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1"/>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1"/>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1"/>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1"/>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1"/>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1"/>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1"/>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1"/>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1"/>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1"/>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1"/>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1"/>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1"/>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1"/>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1"/>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1"/>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1"/>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1"/>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61"/>
          <p:cNvGrpSpPr/>
          <p:nvPr/>
        </p:nvGrpSpPr>
        <p:grpSpPr>
          <a:xfrm>
            <a:off x="4704250" y="971306"/>
            <a:ext cx="725845" cy="699975"/>
            <a:chOff x="4249973" y="1201875"/>
            <a:chExt cx="1958568" cy="1888762"/>
          </a:xfrm>
        </p:grpSpPr>
        <p:sp>
          <p:nvSpPr>
            <p:cNvPr id="6581" name="Google Shape;6581;p61"/>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2" name="Google Shape;6582;p61"/>
            <p:cNvGrpSpPr/>
            <p:nvPr/>
          </p:nvGrpSpPr>
          <p:grpSpPr>
            <a:xfrm>
              <a:off x="5853086" y="1789142"/>
              <a:ext cx="355454" cy="1048099"/>
              <a:chOff x="5576108" y="2016725"/>
              <a:chExt cx="565200" cy="1666560"/>
            </a:xfrm>
          </p:grpSpPr>
          <p:sp>
            <p:nvSpPr>
              <p:cNvPr id="6583" name="Google Shape;6583;p61"/>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584" name="Google Shape;6584;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1"/>
            <p:cNvGrpSpPr/>
            <p:nvPr/>
          </p:nvGrpSpPr>
          <p:grpSpPr>
            <a:xfrm>
              <a:off x="4869455" y="2691676"/>
              <a:ext cx="1013897" cy="398961"/>
              <a:chOff x="4012057" y="3451825"/>
              <a:chExt cx="1612175" cy="634379"/>
            </a:xfrm>
          </p:grpSpPr>
          <p:sp>
            <p:nvSpPr>
              <p:cNvPr id="6586" name="Google Shape;6586;p61"/>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587" name="Google Shape;6587;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61"/>
            <p:cNvGrpSpPr/>
            <p:nvPr/>
          </p:nvGrpSpPr>
          <p:grpSpPr>
            <a:xfrm>
              <a:off x="4276937" y="2155961"/>
              <a:ext cx="651965" cy="891358"/>
              <a:chOff x="3069908" y="2599997"/>
              <a:chExt cx="1036675" cy="1417328"/>
            </a:xfrm>
          </p:grpSpPr>
          <p:sp>
            <p:nvSpPr>
              <p:cNvPr id="6589" name="Google Shape;6589;p61"/>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590" name="Google Shape;6590;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1"/>
            <p:cNvGrpSpPr/>
            <p:nvPr/>
          </p:nvGrpSpPr>
          <p:grpSpPr>
            <a:xfrm>
              <a:off x="5054918" y="1201875"/>
              <a:ext cx="999548" cy="602711"/>
              <a:chOff x="4306958" y="1082925"/>
              <a:chExt cx="1589359" cy="958358"/>
            </a:xfrm>
          </p:grpSpPr>
          <p:sp>
            <p:nvSpPr>
              <p:cNvPr id="6592" name="Google Shape;6592;p61"/>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593" name="Google Shape;6593;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61"/>
            <p:cNvGrpSpPr/>
            <p:nvPr/>
          </p:nvGrpSpPr>
          <p:grpSpPr>
            <a:xfrm>
              <a:off x="4249973" y="1303451"/>
              <a:ext cx="799317" cy="841334"/>
              <a:chOff x="3027033" y="1244439"/>
              <a:chExt cx="1270977" cy="1337786"/>
            </a:xfrm>
          </p:grpSpPr>
          <p:sp>
            <p:nvSpPr>
              <p:cNvPr id="6595" name="Google Shape;6595;p61"/>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596" name="Google Shape;6596;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97" name="Google Shape;6597;p61"/>
          <p:cNvGrpSpPr/>
          <p:nvPr/>
        </p:nvGrpSpPr>
        <p:grpSpPr>
          <a:xfrm>
            <a:off x="4057114" y="1858087"/>
            <a:ext cx="750769" cy="683784"/>
            <a:chOff x="4204684" y="2104422"/>
            <a:chExt cx="699822" cy="637382"/>
          </a:xfrm>
        </p:grpSpPr>
        <p:grpSp>
          <p:nvGrpSpPr>
            <p:cNvPr id="6598" name="Google Shape;6598;p61"/>
            <p:cNvGrpSpPr/>
            <p:nvPr/>
          </p:nvGrpSpPr>
          <p:grpSpPr>
            <a:xfrm>
              <a:off x="4204684" y="2430067"/>
              <a:ext cx="342957" cy="311738"/>
              <a:chOff x="4204684" y="2430067"/>
              <a:chExt cx="342957" cy="311738"/>
            </a:xfrm>
          </p:grpSpPr>
          <p:sp>
            <p:nvSpPr>
              <p:cNvPr id="6599" name="Google Shape;6599;p61"/>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1"/>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1" name="Google Shape;6601;p61"/>
            <p:cNvGrpSpPr/>
            <p:nvPr/>
          </p:nvGrpSpPr>
          <p:grpSpPr>
            <a:xfrm>
              <a:off x="4561586" y="2430067"/>
              <a:ext cx="342920" cy="311738"/>
              <a:chOff x="4561586" y="2430067"/>
              <a:chExt cx="342920" cy="311738"/>
            </a:xfrm>
          </p:grpSpPr>
          <p:sp>
            <p:nvSpPr>
              <p:cNvPr id="6602" name="Google Shape;6602;p61"/>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1"/>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61"/>
            <p:cNvGrpSpPr/>
            <p:nvPr/>
          </p:nvGrpSpPr>
          <p:grpSpPr>
            <a:xfrm>
              <a:off x="4561586" y="2104422"/>
              <a:ext cx="342920" cy="311738"/>
              <a:chOff x="4561586" y="2104422"/>
              <a:chExt cx="342920" cy="311738"/>
            </a:xfrm>
          </p:grpSpPr>
          <p:sp>
            <p:nvSpPr>
              <p:cNvPr id="6605" name="Google Shape;6605;p61"/>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1"/>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7" name="Google Shape;6607;p61"/>
            <p:cNvGrpSpPr/>
            <p:nvPr/>
          </p:nvGrpSpPr>
          <p:grpSpPr>
            <a:xfrm>
              <a:off x="4204684" y="2104422"/>
              <a:ext cx="342957" cy="311664"/>
              <a:chOff x="4204684" y="2104422"/>
              <a:chExt cx="342957" cy="311664"/>
            </a:xfrm>
          </p:grpSpPr>
          <p:sp>
            <p:nvSpPr>
              <p:cNvPr id="6608" name="Google Shape;6608;p61"/>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1"/>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0" name="Google Shape;6610;p61"/>
          <p:cNvGrpSpPr/>
          <p:nvPr/>
        </p:nvGrpSpPr>
        <p:grpSpPr>
          <a:xfrm>
            <a:off x="5521547" y="971301"/>
            <a:ext cx="660591" cy="688867"/>
            <a:chOff x="5830645" y="1267368"/>
            <a:chExt cx="530340" cy="553040"/>
          </a:xfrm>
        </p:grpSpPr>
        <p:sp>
          <p:nvSpPr>
            <p:cNvPr id="6611" name="Google Shape;6611;p61"/>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2" name="Google Shape;6612;p61"/>
            <p:cNvGrpSpPr/>
            <p:nvPr/>
          </p:nvGrpSpPr>
          <p:grpSpPr>
            <a:xfrm>
              <a:off x="5830645" y="1267368"/>
              <a:ext cx="259743" cy="269909"/>
              <a:chOff x="5830645" y="1267368"/>
              <a:chExt cx="259743" cy="269909"/>
            </a:xfrm>
          </p:grpSpPr>
          <p:sp>
            <p:nvSpPr>
              <p:cNvPr id="6613" name="Google Shape;6613;p61"/>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1"/>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61"/>
            <p:cNvGrpSpPr/>
            <p:nvPr/>
          </p:nvGrpSpPr>
          <p:grpSpPr>
            <a:xfrm>
              <a:off x="6101293" y="1267368"/>
              <a:ext cx="259692" cy="269909"/>
              <a:chOff x="6101293" y="1267368"/>
              <a:chExt cx="259692" cy="269909"/>
            </a:xfrm>
          </p:grpSpPr>
          <p:sp>
            <p:nvSpPr>
              <p:cNvPr id="6616" name="Google Shape;6616;p61"/>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1"/>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61"/>
            <p:cNvGrpSpPr/>
            <p:nvPr/>
          </p:nvGrpSpPr>
          <p:grpSpPr>
            <a:xfrm>
              <a:off x="5830645" y="1550500"/>
              <a:ext cx="259692" cy="269909"/>
              <a:chOff x="5830645" y="1550500"/>
              <a:chExt cx="259692" cy="269909"/>
            </a:xfrm>
          </p:grpSpPr>
          <p:sp>
            <p:nvSpPr>
              <p:cNvPr id="6619" name="Google Shape;6619;p61"/>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1"/>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1" name="Google Shape;6621;p61"/>
            <p:cNvGrpSpPr/>
            <p:nvPr/>
          </p:nvGrpSpPr>
          <p:grpSpPr>
            <a:xfrm>
              <a:off x="6101293" y="1550500"/>
              <a:ext cx="259692" cy="269909"/>
              <a:chOff x="6101293" y="1550500"/>
              <a:chExt cx="259692" cy="269909"/>
            </a:xfrm>
          </p:grpSpPr>
          <p:sp>
            <p:nvSpPr>
              <p:cNvPr id="6622" name="Google Shape;6622;p61"/>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1"/>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24" name="Google Shape;6624;p61"/>
          <p:cNvGrpSpPr/>
          <p:nvPr/>
        </p:nvGrpSpPr>
        <p:grpSpPr>
          <a:xfrm>
            <a:off x="723700" y="1861760"/>
            <a:ext cx="697154" cy="679574"/>
            <a:chOff x="2679875" y="2361475"/>
            <a:chExt cx="780425" cy="760575"/>
          </a:xfrm>
        </p:grpSpPr>
        <p:sp>
          <p:nvSpPr>
            <p:cNvPr id="6625" name="Google Shape;6625;p61"/>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1"/>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1"/>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1" name="Google Shape;6631;p61"/>
          <p:cNvGrpSpPr/>
          <p:nvPr/>
        </p:nvGrpSpPr>
        <p:grpSpPr>
          <a:xfrm>
            <a:off x="3122859" y="971352"/>
            <a:ext cx="735829" cy="684547"/>
            <a:chOff x="3351965" y="1148808"/>
            <a:chExt cx="750770" cy="698375"/>
          </a:xfrm>
        </p:grpSpPr>
        <p:grpSp>
          <p:nvGrpSpPr>
            <p:cNvPr id="6632" name="Google Shape;6632;p61"/>
            <p:cNvGrpSpPr/>
            <p:nvPr/>
          </p:nvGrpSpPr>
          <p:grpSpPr>
            <a:xfrm>
              <a:off x="3586796" y="1148808"/>
              <a:ext cx="294857" cy="286830"/>
              <a:chOff x="3750225" y="1774000"/>
              <a:chExt cx="149575" cy="145525"/>
            </a:xfrm>
          </p:grpSpPr>
          <p:sp>
            <p:nvSpPr>
              <p:cNvPr id="6633" name="Google Shape;6633;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61"/>
            <p:cNvGrpSpPr/>
            <p:nvPr/>
          </p:nvGrpSpPr>
          <p:grpSpPr>
            <a:xfrm>
              <a:off x="3779245" y="1375768"/>
              <a:ext cx="323490" cy="286978"/>
              <a:chOff x="3847850" y="1889150"/>
              <a:chExt cx="164100" cy="145600"/>
            </a:xfrm>
          </p:grpSpPr>
          <p:sp>
            <p:nvSpPr>
              <p:cNvPr id="6636" name="Google Shape;6636;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61"/>
            <p:cNvGrpSpPr/>
            <p:nvPr/>
          </p:nvGrpSpPr>
          <p:grpSpPr>
            <a:xfrm>
              <a:off x="3351965" y="1330435"/>
              <a:ext cx="295449" cy="285401"/>
              <a:chOff x="3631100" y="1866150"/>
              <a:chExt cx="149875" cy="144800"/>
            </a:xfrm>
          </p:grpSpPr>
          <p:sp>
            <p:nvSpPr>
              <p:cNvPr id="6639" name="Google Shape;6639;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61"/>
            <p:cNvGrpSpPr/>
            <p:nvPr/>
          </p:nvGrpSpPr>
          <p:grpSpPr>
            <a:xfrm>
              <a:off x="3548208" y="1560352"/>
              <a:ext cx="294808" cy="286830"/>
              <a:chOff x="3730650" y="1982800"/>
              <a:chExt cx="149550" cy="145525"/>
            </a:xfrm>
          </p:grpSpPr>
          <p:sp>
            <p:nvSpPr>
              <p:cNvPr id="6642" name="Google Shape;6642;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44" name="Google Shape;6644;p61"/>
          <p:cNvGrpSpPr/>
          <p:nvPr/>
        </p:nvGrpSpPr>
        <p:grpSpPr>
          <a:xfrm>
            <a:off x="7624512" y="971306"/>
            <a:ext cx="804565" cy="677795"/>
            <a:chOff x="7636443" y="1204988"/>
            <a:chExt cx="804565" cy="677795"/>
          </a:xfrm>
        </p:grpSpPr>
        <p:grpSp>
          <p:nvGrpSpPr>
            <p:cNvPr id="6645" name="Google Shape;6645;p61"/>
            <p:cNvGrpSpPr/>
            <p:nvPr/>
          </p:nvGrpSpPr>
          <p:grpSpPr>
            <a:xfrm>
              <a:off x="7636443" y="1509705"/>
              <a:ext cx="804565" cy="373078"/>
              <a:chOff x="7636443" y="1509705"/>
              <a:chExt cx="804565" cy="373078"/>
            </a:xfrm>
          </p:grpSpPr>
          <p:sp>
            <p:nvSpPr>
              <p:cNvPr id="6646" name="Google Shape;6646;p61"/>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1"/>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61"/>
            <p:cNvGrpSpPr/>
            <p:nvPr/>
          </p:nvGrpSpPr>
          <p:grpSpPr>
            <a:xfrm>
              <a:off x="7636443" y="1408133"/>
              <a:ext cx="804565" cy="373078"/>
              <a:chOff x="7636443" y="1408133"/>
              <a:chExt cx="804565" cy="373078"/>
            </a:xfrm>
          </p:grpSpPr>
          <p:sp>
            <p:nvSpPr>
              <p:cNvPr id="6649" name="Google Shape;6649;p61"/>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1"/>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61"/>
            <p:cNvGrpSpPr/>
            <p:nvPr/>
          </p:nvGrpSpPr>
          <p:grpSpPr>
            <a:xfrm>
              <a:off x="7636443" y="1306560"/>
              <a:ext cx="804565" cy="373078"/>
              <a:chOff x="7636443" y="1306560"/>
              <a:chExt cx="804565" cy="373078"/>
            </a:xfrm>
          </p:grpSpPr>
          <p:sp>
            <p:nvSpPr>
              <p:cNvPr id="6652" name="Google Shape;6652;p61"/>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1"/>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61"/>
            <p:cNvGrpSpPr/>
            <p:nvPr/>
          </p:nvGrpSpPr>
          <p:grpSpPr>
            <a:xfrm>
              <a:off x="7636443" y="1204988"/>
              <a:ext cx="804565" cy="373078"/>
              <a:chOff x="7636443" y="1204988"/>
              <a:chExt cx="804565" cy="373078"/>
            </a:xfrm>
          </p:grpSpPr>
          <p:sp>
            <p:nvSpPr>
              <p:cNvPr id="6655" name="Google Shape;6655;p61"/>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1"/>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57" name="Google Shape;6657;p61"/>
          <p:cNvGrpSpPr/>
          <p:nvPr/>
        </p:nvGrpSpPr>
        <p:grpSpPr>
          <a:xfrm>
            <a:off x="4963358" y="1878721"/>
            <a:ext cx="661339" cy="661188"/>
            <a:chOff x="3990000" y="975400"/>
            <a:chExt cx="3934200" cy="3933300"/>
          </a:xfrm>
        </p:grpSpPr>
        <p:sp>
          <p:nvSpPr>
            <p:cNvPr id="6658" name="Google Shape;6658;p61"/>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1"/>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1"/>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1"/>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61"/>
          <p:cNvGrpSpPr/>
          <p:nvPr/>
        </p:nvGrpSpPr>
        <p:grpSpPr>
          <a:xfrm>
            <a:off x="6607006" y="1857359"/>
            <a:ext cx="868881" cy="684241"/>
            <a:chOff x="6598259" y="2078634"/>
            <a:chExt cx="868881" cy="684241"/>
          </a:xfrm>
        </p:grpSpPr>
        <p:sp>
          <p:nvSpPr>
            <p:cNvPr id="6663" name="Google Shape;6663;p61"/>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1"/>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1"/>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1"/>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1"/>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1"/>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9" name="Google Shape;6669;p61"/>
            <p:cNvGrpSpPr/>
            <p:nvPr/>
          </p:nvGrpSpPr>
          <p:grpSpPr>
            <a:xfrm>
              <a:off x="6808175" y="2078634"/>
              <a:ext cx="452229" cy="684241"/>
              <a:chOff x="6808175" y="2078634"/>
              <a:chExt cx="452229" cy="684241"/>
            </a:xfrm>
          </p:grpSpPr>
          <p:sp>
            <p:nvSpPr>
              <p:cNvPr id="6670" name="Google Shape;6670;p61"/>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1"/>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1"/>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1"/>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1"/>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1"/>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6" name="Google Shape;6676;p61"/>
              <p:cNvGrpSpPr/>
              <p:nvPr/>
            </p:nvGrpSpPr>
            <p:grpSpPr>
              <a:xfrm>
                <a:off x="6821586" y="2078634"/>
                <a:ext cx="426871" cy="684241"/>
                <a:chOff x="6821586" y="2078634"/>
                <a:chExt cx="426871" cy="684241"/>
              </a:xfrm>
            </p:grpSpPr>
            <p:grpSp>
              <p:nvGrpSpPr>
                <p:cNvPr id="6677" name="Google Shape;6677;p61"/>
                <p:cNvGrpSpPr/>
                <p:nvPr/>
              </p:nvGrpSpPr>
              <p:grpSpPr>
                <a:xfrm>
                  <a:off x="6821586" y="2078634"/>
                  <a:ext cx="426871" cy="684241"/>
                  <a:chOff x="6821586" y="2078634"/>
                  <a:chExt cx="426871" cy="684241"/>
                </a:xfrm>
              </p:grpSpPr>
              <p:sp>
                <p:nvSpPr>
                  <p:cNvPr id="6678" name="Google Shape;6678;p61"/>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1"/>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1"/>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1"/>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1"/>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1"/>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1"/>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1"/>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1"/>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1"/>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1"/>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1"/>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1"/>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1"/>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1"/>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1"/>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7" name="Google Shape;6697;p61"/>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1"/>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1"/>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1"/>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03" name="Google Shape;6703;p61"/>
          <p:cNvGrpSpPr/>
          <p:nvPr/>
        </p:nvGrpSpPr>
        <p:grpSpPr>
          <a:xfrm>
            <a:off x="5780173" y="1862968"/>
            <a:ext cx="671358" cy="671358"/>
            <a:chOff x="6535625" y="760425"/>
            <a:chExt cx="1665900" cy="1665900"/>
          </a:xfrm>
        </p:grpSpPr>
        <p:sp>
          <p:nvSpPr>
            <p:cNvPr id="6704" name="Google Shape;6704;p61"/>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61"/>
          <p:cNvGrpSpPr/>
          <p:nvPr/>
        </p:nvGrpSpPr>
        <p:grpSpPr>
          <a:xfrm>
            <a:off x="716989" y="3531368"/>
            <a:ext cx="1340789" cy="640830"/>
            <a:chOff x="238125" y="1151100"/>
            <a:chExt cx="7139450" cy="3412300"/>
          </a:xfrm>
        </p:grpSpPr>
        <p:sp>
          <p:nvSpPr>
            <p:cNvPr id="6709" name="Google Shape;6709;p61"/>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1"/>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1"/>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1"/>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1"/>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1"/>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1"/>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61"/>
          <p:cNvGrpSpPr/>
          <p:nvPr/>
        </p:nvGrpSpPr>
        <p:grpSpPr>
          <a:xfrm>
            <a:off x="5584212" y="2734649"/>
            <a:ext cx="985357" cy="585764"/>
            <a:chOff x="5145061" y="2881789"/>
            <a:chExt cx="1107641" cy="658458"/>
          </a:xfrm>
        </p:grpSpPr>
        <p:grpSp>
          <p:nvGrpSpPr>
            <p:cNvPr id="6722" name="Google Shape;6722;p61"/>
            <p:cNvGrpSpPr/>
            <p:nvPr/>
          </p:nvGrpSpPr>
          <p:grpSpPr>
            <a:xfrm>
              <a:off x="5722989" y="3244587"/>
              <a:ext cx="529713" cy="295659"/>
              <a:chOff x="5722989" y="3244587"/>
              <a:chExt cx="529713" cy="295659"/>
            </a:xfrm>
          </p:grpSpPr>
          <p:sp>
            <p:nvSpPr>
              <p:cNvPr id="6723" name="Google Shape;6723;p61"/>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724" name="Google Shape;6724;p61"/>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725" name="Google Shape;6725;p61"/>
            <p:cNvGrpSpPr/>
            <p:nvPr/>
          </p:nvGrpSpPr>
          <p:grpSpPr>
            <a:xfrm>
              <a:off x="5145061" y="3244587"/>
              <a:ext cx="536807" cy="295659"/>
              <a:chOff x="5145061" y="3244587"/>
              <a:chExt cx="536807" cy="295659"/>
            </a:xfrm>
          </p:grpSpPr>
          <p:sp>
            <p:nvSpPr>
              <p:cNvPr id="6726" name="Google Shape;6726;p61"/>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727" name="Google Shape;6727;p61"/>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728" name="Google Shape;6728;p61"/>
            <p:cNvGrpSpPr/>
            <p:nvPr/>
          </p:nvGrpSpPr>
          <p:grpSpPr>
            <a:xfrm>
              <a:off x="5341327" y="2898245"/>
              <a:ext cx="532309" cy="614891"/>
              <a:chOff x="5341327" y="2898245"/>
              <a:chExt cx="532309" cy="614891"/>
            </a:xfrm>
          </p:grpSpPr>
          <p:sp>
            <p:nvSpPr>
              <p:cNvPr id="6729" name="Google Shape;6729;p61"/>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730" name="Google Shape;6730;p61"/>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731" name="Google Shape;6731;p61"/>
            <p:cNvGrpSpPr/>
            <p:nvPr/>
          </p:nvGrpSpPr>
          <p:grpSpPr>
            <a:xfrm>
              <a:off x="5532290" y="2881789"/>
              <a:ext cx="620516" cy="305456"/>
              <a:chOff x="5532290" y="2881789"/>
              <a:chExt cx="620516" cy="305456"/>
            </a:xfrm>
          </p:grpSpPr>
          <p:sp>
            <p:nvSpPr>
              <p:cNvPr id="6732" name="Google Shape;6732;p61"/>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733" name="Google Shape;6733;p61"/>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734" name="Google Shape;6734;p61"/>
          <p:cNvGrpSpPr/>
          <p:nvPr/>
        </p:nvGrpSpPr>
        <p:grpSpPr>
          <a:xfrm>
            <a:off x="8163135" y="3526707"/>
            <a:ext cx="269068" cy="645491"/>
            <a:chOff x="7026852" y="3311869"/>
            <a:chExt cx="434331" cy="1041954"/>
          </a:xfrm>
        </p:grpSpPr>
        <p:sp>
          <p:nvSpPr>
            <p:cNvPr id="6735" name="Google Shape;6735;p61"/>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1"/>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61"/>
          <p:cNvGrpSpPr/>
          <p:nvPr/>
        </p:nvGrpSpPr>
        <p:grpSpPr>
          <a:xfrm>
            <a:off x="6179716" y="3565945"/>
            <a:ext cx="293882" cy="293836"/>
            <a:chOff x="4873519" y="3311869"/>
            <a:chExt cx="499374" cy="499296"/>
          </a:xfrm>
        </p:grpSpPr>
        <p:sp>
          <p:nvSpPr>
            <p:cNvPr id="6739" name="Google Shape;6739;p61"/>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1"/>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1" name="Google Shape;6741;p61"/>
          <p:cNvGrpSpPr/>
          <p:nvPr/>
        </p:nvGrpSpPr>
        <p:grpSpPr>
          <a:xfrm>
            <a:off x="6179716" y="3878316"/>
            <a:ext cx="293882" cy="293882"/>
            <a:chOff x="4873519" y="3875839"/>
            <a:chExt cx="499374" cy="499374"/>
          </a:xfrm>
        </p:grpSpPr>
        <p:sp>
          <p:nvSpPr>
            <p:cNvPr id="6742" name="Google Shape;6742;p61"/>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61"/>
          <p:cNvGrpSpPr/>
          <p:nvPr/>
        </p:nvGrpSpPr>
        <p:grpSpPr>
          <a:xfrm>
            <a:off x="2410244" y="1850269"/>
            <a:ext cx="698104" cy="698208"/>
            <a:chOff x="2565073" y="2075876"/>
            <a:chExt cx="672482" cy="672518"/>
          </a:xfrm>
        </p:grpSpPr>
        <p:sp>
          <p:nvSpPr>
            <p:cNvPr id="6745" name="Google Shape;6745;p61"/>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61"/>
          <p:cNvGrpSpPr/>
          <p:nvPr/>
        </p:nvGrpSpPr>
        <p:grpSpPr>
          <a:xfrm>
            <a:off x="5633655" y="3534869"/>
            <a:ext cx="438354" cy="637329"/>
            <a:chOff x="1697726" y="3244179"/>
            <a:chExt cx="788124" cy="1146069"/>
          </a:xfrm>
        </p:grpSpPr>
        <p:sp>
          <p:nvSpPr>
            <p:cNvPr id="6752" name="Google Shape;6752;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4" name="Google Shape;6754;p61"/>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5" name="Google Shape;6755;p61"/>
          <p:cNvGrpSpPr/>
          <p:nvPr/>
        </p:nvGrpSpPr>
        <p:grpSpPr>
          <a:xfrm>
            <a:off x="7634869" y="1863232"/>
            <a:ext cx="799565" cy="670282"/>
            <a:chOff x="7617850" y="2063282"/>
            <a:chExt cx="799565" cy="670282"/>
          </a:xfrm>
        </p:grpSpPr>
        <p:cxnSp>
          <p:nvCxnSpPr>
            <p:cNvPr id="6756" name="Google Shape;6756;p61"/>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757" name="Google Shape;6757;p61"/>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758" name="Google Shape;6758;p61"/>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759" name="Google Shape;6759;p61"/>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760" name="Google Shape;6760;p61"/>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761" name="Google Shape;6761;p61"/>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762" name="Google Shape;6762;p61"/>
            <p:cNvGrpSpPr/>
            <p:nvPr/>
          </p:nvGrpSpPr>
          <p:grpSpPr>
            <a:xfrm>
              <a:off x="7734309" y="2063282"/>
              <a:ext cx="570957" cy="620095"/>
              <a:chOff x="7734309" y="2063282"/>
              <a:chExt cx="570957" cy="620095"/>
            </a:xfrm>
          </p:grpSpPr>
          <p:grpSp>
            <p:nvGrpSpPr>
              <p:cNvPr id="6763" name="Google Shape;6763;p61"/>
              <p:cNvGrpSpPr/>
              <p:nvPr/>
            </p:nvGrpSpPr>
            <p:grpSpPr>
              <a:xfrm>
                <a:off x="8031573" y="2063282"/>
                <a:ext cx="273693" cy="620095"/>
                <a:chOff x="8031573" y="2063282"/>
                <a:chExt cx="273693" cy="620095"/>
              </a:xfrm>
            </p:grpSpPr>
            <p:sp>
              <p:nvSpPr>
                <p:cNvPr id="6764" name="Google Shape;6764;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8" name="Google Shape;6768;p61"/>
              <p:cNvGrpSpPr/>
              <p:nvPr/>
            </p:nvGrpSpPr>
            <p:grpSpPr>
              <a:xfrm flipH="1">
                <a:off x="7734309" y="2063282"/>
                <a:ext cx="273693" cy="620095"/>
                <a:chOff x="8031573" y="2063282"/>
                <a:chExt cx="273693" cy="620095"/>
              </a:xfrm>
            </p:grpSpPr>
            <p:sp>
              <p:nvSpPr>
                <p:cNvPr id="6769" name="Google Shape;6769;p61"/>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1"/>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773" name="Google Shape;6773;p61"/>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5" name="Google Shape;6775;p61"/>
          <p:cNvGrpSpPr/>
          <p:nvPr/>
        </p:nvGrpSpPr>
        <p:grpSpPr>
          <a:xfrm>
            <a:off x="7821475" y="2716715"/>
            <a:ext cx="602567" cy="601884"/>
            <a:chOff x="1186975" y="238125"/>
            <a:chExt cx="5244275" cy="5238325"/>
          </a:xfrm>
        </p:grpSpPr>
        <p:sp>
          <p:nvSpPr>
            <p:cNvPr id="6776" name="Google Shape;6776;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1"/>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1"/>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61"/>
          <p:cNvGrpSpPr/>
          <p:nvPr/>
        </p:nvGrpSpPr>
        <p:grpSpPr>
          <a:xfrm>
            <a:off x="3264213" y="1856199"/>
            <a:ext cx="651848" cy="687338"/>
            <a:chOff x="3400515" y="2056248"/>
            <a:chExt cx="698134" cy="735987"/>
          </a:xfrm>
        </p:grpSpPr>
        <p:grpSp>
          <p:nvGrpSpPr>
            <p:cNvPr id="6781" name="Google Shape;6781;p61"/>
            <p:cNvGrpSpPr/>
            <p:nvPr/>
          </p:nvGrpSpPr>
          <p:grpSpPr>
            <a:xfrm>
              <a:off x="3400515" y="2283913"/>
              <a:ext cx="312919" cy="219900"/>
              <a:chOff x="3400515" y="2283913"/>
              <a:chExt cx="312919" cy="219900"/>
            </a:xfrm>
          </p:grpSpPr>
          <p:sp>
            <p:nvSpPr>
              <p:cNvPr id="6782" name="Google Shape;6782;p61"/>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783" name="Google Shape;6783;p61"/>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784" name="Google Shape;6784;p61"/>
            <p:cNvGrpSpPr/>
            <p:nvPr/>
          </p:nvGrpSpPr>
          <p:grpSpPr>
            <a:xfrm>
              <a:off x="3547823" y="2461089"/>
              <a:ext cx="219900" cy="331146"/>
              <a:chOff x="3547823" y="2461089"/>
              <a:chExt cx="219900" cy="331146"/>
            </a:xfrm>
          </p:grpSpPr>
          <p:sp>
            <p:nvSpPr>
              <p:cNvPr id="6785" name="Google Shape;6785;p61"/>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786" name="Google Shape;6786;p61"/>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787" name="Google Shape;6787;p61"/>
            <p:cNvGrpSpPr/>
            <p:nvPr/>
          </p:nvGrpSpPr>
          <p:grpSpPr>
            <a:xfrm>
              <a:off x="3734138" y="2461089"/>
              <a:ext cx="219900" cy="331146"/>
              <a:chOff x="3734138" y="2461089"/>
              <a:chExt cx="219900" cy="331146"/>
            </a:xfrm>
          </p:grpSpPr>
          <p:sp>
            <p:nvSpPr>
              <p:cNvPr id="6788" name="Google Shape;6788;p61"/>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789" name="Google Shape;6789;p61"/>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790" name="Google Shape;6790;p61"/>
            <p:cNvGrpSpPr/>
            <p:nvPr/>
          </p:nvGrpSpPr>
          <p:grpSpPr>
            <a:xfrm>
              <a:off x="3787560" y="2281742"/>
              <a:ext cx="311089" cy="219900"/>
              <a:chOff x="3787560" y="2281742"/>
              <a:chExt cx="311089" cy="219900"/>
            </a:xfrm>
          </p:grpSpPr>
          <p:sp>
            <p:nvSpPr>
              <p:cNvPr id="6791" name="Google Shape;6791;p61"/>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792" name="Google Shape;6792;p61"/>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793" name="Google Shape;6793;p61"/>
            <p:cNvGrpSpPr/>
            <p:nvPr/>
          </p:nvGrpSpPr>
          <p:grpSpPr>
            <a:xfrm>
              <a:off x="3637290" y="2056248"/>
              <a:ext cx="219900" cy="330736"/>
              <a:chOff x="3637290" y="2056248"/>
              <a:chExt cx="219900" cy="330736"/>
            </a:xfrm>
          </p:grpSpPr>
          <p:sp>
            <p:nvSpPr>
              <p:cNvPr id="6794" name="Google Shape;6794;p61"/>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795" name="Google Shape;6795;p61"/>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796" name="Google Shape;6796;p61"/>
          <p:cNvGrpSpPr/>
          <p:nvPr/>
        </p:nvGrpSpPr>
        <p:grpSpPr>
          <a:xfrm>
            <a:off x="2555919" y="2726205"/>
            <a:ext cx="1268144" cy="592394"/>
            <a:chOff x="238125" y="1188750"/>
            <a:chExt cx="7140450" cy="3335550"/>
          </a:xfrm>
        </p:grpSpPr>
        <p:sp>
          <p:nvSpPr>
            <p:cNvPr id="6797" name="Google Shape;6797;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61"/>
          <p:cNvGrpSpPr/>
          <p:nvPr/>
        </p:nvGrpSpPr>
        <p:grpSpPr>
          <a:xfrm>
            <a:off x="6663819" y="2728360"/>
            <a:ext cx="1053944" cy="590147"/>
            <a:chOff x="238125" y="1335475"/>
            <a:chExt cx="5418735" cy="3034175"/>
          </a:xfrm>
        </p:grpSpPr>
        <p:sp>
          <p:nvSpPr>
            <p:cNvPr id="6803" name="Google Shape;6803;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1"/>
          <p:cNvGrpSpPr/>
          <p:nvPr/>
        </p:nvGrpSpPr>
        <p:grpSpPr>
          <a:xfrm>
            <a:off x="4094628" y="3533259"/>
            <a:ext cx="1268207" cy="638939"/>
            <a:chOff x="3967651" y="3645904"/>
            <a:chExt cx="1479304" cy="745292"/>
          </a:xfrm>
        </p:grpSpPr>
        <p:grpSp>
          <p:nvGrpSpPr>
            <p:cNvPr id="6807" name="Google Shape;6807;p61"/>
            <p:cNvGrpSpPr/>
            <p:nvPr/>
          </p:nvGrpSpPr>
          <p:grpSpPr>
            <a:xfrm>
              <a:off x="3967651" y="4009026"/>
              <a:ext cx="1479304" cy="382170"/>
              <a:chOff x="3967651" y="4009026"/>
              <a:chExt cx="1479304" cy="382170"/>
            </a:xfrm>
          </p:grpSpPr>
          <p:grpSp>
            <p:nvGrpSpPr>
              <p:cNvPr id="6808" name="Google Shape;6808;p61"/>
              <p:cNvGrpSpPr/>
              <p:nvPr/>
            </p:nvGrpSpPr>
            <p:grpSpPr>
              <a:xfrm>
                <a:off x="4892216" y="4195630"/>
                <a:ext cx="554739" cy="195566"/>
                <a:chOff x="3604375" y="4892160"/>
                <a:chExt cx="1651500" cy="582215"/>
              </a:xfrm>
            </p:grpSpPr>
            <p:sp>
              <p:nvSpPr>
                <p:cNvPr id="6809" name="Google Shape;6809;p61"/>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1" name="Google Shape;6811;p61"/>
              <p:cNvGrpSpPr/>
              <p:nvPr/>
            </p:nvGrpSpPr>
            <p:grpSpPr>
              <a:xfrm>
                <a:off x="3967651" y="4146303"/>
                <a:ext cx="579402" cy="244893"/>
                <a:chOff x="851875" y="4745310"/>
                <a:chExt cx="1724925" cy="729065"/>
              </a:xfrm>
            </p:grpSpPr>
            <p:sp>
              <p:nvSpPr>
                <p:cNvPr id="6812" name="Google Shape;6812;p61"/>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1"/>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61"/>
              <p:cNvGrpSpPr/>
              <p:nvPr/>
            </p:nvGrpSpPr>
            <p:grpSpPr>
              <a:xfrm>
                <a:off x="4460753" y="4009026"/>
                <a:ext cx="493110" cy="382170"/>
                <a:chOff x="2319875" y="4336625"/>
                <a:chExt cx="1468025" cy="1137750"/>
              </a:xfrm>
            </p:grpSpPr>
            <p:sp>
              <p:nvSpPr>
                <p:cNvPr id="6815" name="Google Shape;6815;p61"/>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7" name="Google Shape;6817;p61"/>
            <p:cNvGrpSpPr/>
            <p:nvPr/>
          </p:nvGrpSpPr>
          <p:grpSpPr>
            <a:xfrm>
              <a:off x="4479443" y="3645904"/>
              <a:ext cx="455965" cy="388789"/>
              <a:chOff x="2957425" y="238100"/>
              <a:chExt cx="1910200" cy="1628775"/>
            </a:xfrm>
          </p:grpSpPr>
          <p:sp>
            <p:nvSpPr>
              <p:cNvPr id="6818" name="Google Shape;6818;p61"/>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1"/>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1"/>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1"/>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1"/>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8" name="Google Shape;6828;p61"/>
          <p:cNvGrpSpPr/>
          <p:nvPr/>
        </p:nvGrpSpPr>
        <p:grpSpPr>
          <a:xfrm>
            <a:off x="2480742" y="3534460"/>
            <a:ext cx="1243128" cy="637739"/>
            <a:chOff x="2496310" y="3693351"/>
            <a:chExt cx="1342906" cy="688926"/>
          </a:xfrm>
        </p:grpSpPr>
        <p:grpSp>
          <p:nvGrpSpPr>
            <p:cNvPr id="6829" name="Google Shape;6829;p61"/>
            <p:cNvGrpSpPr/>
            <p:nvPr/>
          </p:nvGrpSpPr>
          <p:grpSpPr>
            <a:xfrm>
              <a:off x="2496310" y="3693351"/>
              <a:ext cx="1342906" cy="688875"/>
              <a:chOff x="2496310" y="3693351"/>
              <a:chExt cx="1342906" cy="688875"/>
            </a:xfrm>
          </p:grpSpPr>
          <p:sp>
            <p:nvSpPr>
              <p:cNvPr id="6830" name="Google Shape;6830;p61"/>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1"/>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1"/>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36" name="Google Shape;6836;p61"/>
              <p:cNvCxnSpPr>
                <a:stCxn id="683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837" name="Google Shape;6837;p61"/>
              <p:cNvCxnSpPr>
                <a:stCxn id="683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838" name="Google Shape;6838;p61"/>
              <p:cNvCxnSpPr>
                <a:stCxn id="683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839" name="Google Shape;6839;p61"/>
              <p:cNvCxnSpPr>
                <a:stCxn id="683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840" name="Google Shape;6840;p61"/>
              <p:cNvCxnSpPr>
                <a:stCxn id="683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841" name="Google Shape;6841;p61"/>
            <p:cNvGrpSpPr/>
            <p:nvPr/>
          </p:nvGrpSpPr>
          <p:grpSpPr>
            <a:xfrm>
              <a:off x="2675275" y="3930557"/>
              <a:ext cx="1003306" cy="451719"/>
              <a:chOff x="2675275" y="4174282"/>
              <a:chExt cx="1003306" cy="451719"/>
            </a:xfrm>
          </p:grpSpPr>
          <p:sp>
            <p:nvSpPr>
              <p:cNvPr id="6842" name="Google Shape;6842;p61"/>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1"/>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5" name="Google Shape;6845;p61"/>
          <p:cNvGrpSpPr/>
          <p:nvPr/>
        </p:nvGrpSpPr>
        <p:grpSpPr>
          <a:xfrm>
            <a:off x="1654412" y="971306"/>
            <a:ext cx="574511" cy="874709"/>
            <a:chOff x="1715404" y="1112080"/>
            <a:chExt cx="642270" cy="977984"/>
          </a:xfrm>
        </p:grpSpPr>
        <p:grpSp>
          <p:nvGrpSpPr>
            <p:cNvPr id="6846" name="Google Shape;6846;p61"/>
            <p:cNvGrpSpPr/>
            <p:nvPr/>
          </p:nvGrpSpPr>
          <p:grpSpPr>
            <a:xfrm>
              <a:off x="1715404" y="1112080"/>
              <a:ext cx="642270" cy="977984"/>
              <a:chOff x="1715404" y="1112080"/>
              <a:chExt cx="642270" cy="977984"/>
            </a:xfrm>
          </p:grpSpPr>
          <p:sp>
            <p:nvSpPr>
              <p:cNvPr id="6847" name="Google Shape;6847;p61"/>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61"/>
            <p:cNvGrpSpPr/>
            <p:nvPr/>
          </p:nvGrpSpPr>
          <p:grpSpPr>
            <a:xfrm>
              <a:off x="1768927" y="1165603"/>
              <a:ext cx="535225" cy="851367"/>
              <a:chOff x="1768927" y="1165603"/>
              <a:chExt cx="535225" cy="851367"/>
            </a:xfrm>
          </p:grpSpPr>
          <p:sp>
            <p:nvSpPr>
              <p:cNvPr id="6850" name="Google Shape;6850;p61"/>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1"/>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61"/>
            <p:cNvGrpSpPr/>
            <p:nvPr/>
          </p:nvGrpSpPr>
          <p:grpSpPr>
            <a:xfrm>
              <a:off x="1822449" y="1219125"/>
              <a:ext cx="428180" cy="718859"/>
              <a:chOff x="1822449" y="1219125"/>
              <a:chExt cx="428180" cy="718859"/>
            </a:xfrm>
          </p:grpSpPr>
          <p:sp>
            <p:nvSpPr>
              <p:cNvPr id="6853" name="Google Shape;6853;p61"/>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1"/>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61"/>
            <p:cNvGrpSpPr/>
            <p:nvPr/>
          </p:nvGrpSpPr>
          <p:grpSpPr>
            <a:xfrm>
              <a:off x="1875972" y="1272648"/>
              <a:ext cx="321135" cy="586939"/>
              <a:chOff x="1875972" y="1272648"/>
              <a:chExt cx="321135" cy="586939"/>
            </a:xfrm>
          </p:grpSpPr>
          <p:sp>
            <p:nvSpPr>
              <p:cNvPr id="6856" name="Google Shape;6856;p61"/>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58" name="Google Shape;6858;p61"/>
          <p:cNvGrpSpPr/>
          <p:nvPr/>
        </p:nvGrpSpPr>
        <p:grpSpPr>
          <a:xfrm>
            <a:off x="7761573" y="3528028"/>
            <a:ext cx="293855" cy="644170"/>
            <a:chOff x="241025" y="3151575"/>
            <a:chExt cx="293855" cy="644170"/>
          </a:xfrm>
        </p:grpSpPr>
        <p:sp>
          <p:nvSpPr>
            <p:cNvPr id="6859" name="Google Shape;6859;p61"/>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1"/>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61"/>
          <p:cNvGrpSpPr/>
          <p:nvPr/>
        </p:nvGrpSpPr>
        <p:grpSpPr>
          <a:xfrm>
            <a:off x="709557" y="2728028"/>
            <a:ext cx="1779649" cy="591620"/>
            <a:chOff x="246070" y="1983375"/>
            <a:chExt cx="1855347" cy="616849"/>
          </a:xfrm>
        </p:grpSpPr>
        <p:sp>
          <p:nvSpPr>
            <p:cNvPr id="6862" name="Google Shape;6862;p61"/>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1"/>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1"/>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61"/>
          <p:cNvGrpSpPr/>
          <p:nvPr/>
        </p:nvGrpSpPr>
        <p:grpSpPr>
          <a:xfrm>
            <a:off x="2320424" y="971306"/>
            <a:ext cx="711055" cy="745993"/>
            <a:chOff x="2496269" y="1171698"/>
            <a:chExt cx="761953" cy="799392"/>
          </a:xfrm>
        </p:grpSpPr>
        <p:grpSp>
          <p:nvGrpSpPr>
            <p:cNvPr id="6872" name="Google Shape;6872;p61"/>
            <p:cNvGrpSpPr/>
            <p:nvPr/>
          </p:nvGrpSpPr>
          <p:grpSpPr>
            <a:xfrm>
              <a:off x="2496269" y="1171698"/>
              <a:ext cx="761953" cy="723022"/>
              <a:chOff x="2496269" y="1171698"/>
              <a:chExt cx="761953" cy="723022"/>
            </a:xfrm>
          </p:grpSpPr>
          <p:sp>
            <p:nvSpPr>
              <p:cNvPr id="6873" name="Google Shape;6873;p61"/>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5" name="Google Shape;6875;p61"/>
              <p:cNvGrpSpPr/>
              <p:nvPr/>
            </p:nvGrpSpPr>
            <p:grpSpPr>
              <a:xfrm>
                <a:off x="2496269" y="1171698"/>
                <a:ext cx="761953" cy="723022"/>
                <a:chOff x="2496269" y="1120652"/>
                <a:chExt cx="761953" cy="723022"/>
              </a:xfrm>
            </p:grpSpPr>
            <p:grpSp>
              <p:nvGrpSpPr>
                <p:cNvPr id="6876" name="Google Shape;6876;p61"/>
                <p:cNvGrpSpPr/>
                <p:nvPr/>
              </p:nvGrpSpPr>
              <p:grpSpPr>
                <a:xfrm>
                  <a:off x="2496269" y="1120652"/>
                  <a:ext cx="761953" cy="723022"/>
                  <a:chOff x="2496269" y="1120652"/>
                  <a:chExt cx="761953" cy="723022"/>
                </a:xfrm>
              </p:grpSpPr>
              <p:grpSp>
                <p:nvGrpSpPr>
                  <p:cNvPr id="6877" name="Google Shape;6877;p61"/>
                  <p:cNvGrpSpPr/>
                  <p:nvPr/>
                </p:nvGrpSpPr>
                <p:grpSpPr>
                  <a:xfrm>
                    <a:off x="2496269" y="1304589"/>
                    <a:ext cx="407089" cy="305057"/>
                    <a:chOff x="2496269" y="1304589"/>
                    <a:chExt cx="407089" cy="305057"/>
                  </a:xfrm>
                </p:grpSpPr>
                <p:sp>
                  <p:nvSpPr>
                    <p:cNvPr id="6878" name="Google Shape;6878;p61"/>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1"/>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61"/>
                  <p:cNvGrpSpPr/>
                  <p:nvPr/>
                </p:nvGrpSpPr>
                <p:grpSpPr>
                  <a:xfrm>
                    <a:off x="2586468" y="1493376"/>
                    <a:ext cx="358850" cy="349656"/>
                    <a:chOff x="2586468" y="1493376"/>
                    <a:chExt cx="358850" cy="349656"/>
                  </a:xfrm>
                </p:grpSpPr>
                <p:sp>
                  <p:nvSpPr>
                    <p:cNvPr id="6881" name="Google Shape;6881;p61"/>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1"/>
                  <p:cNvGrpSpPr/>
                  <p:nvPr/>
                </p:nvGrpSpPr>
                <p:grpSpPr>
                  <a:xfrm>
                    <a:off x="2807939" y="1494024"/>
                    <a:ext cx="358857" cy="349650"/>
                    <a:chOff x="2807939" y="1494024"/>
                    <a:chExt cx="358857" cy="349650"/>
                  </a:xfrm>
                </p:grpSpPr>
                <p:sp>
                  <p:nvSpPr>
                    <p:cNvPr id="6884" name="Google Shape;6884;p61"/>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61"/>
                  <p:cNvGrpSpPr/>
                  <p:nvPr/>
                </p:nvGrpSpPr>
                <p:grpSpPr>
                  <a:xfrm>
                    <a:off x="2851133" y="1305635"/>
                    <a:ext cx="407089" cy="305057"/>
                    <a:chOff x="2851133" y="1305635"/>
                    <a:chExt cx="407089" cy="305057"/>
                  </a:xfrm>
                </p:grpSpPr>
                <p:sp>
                  <p:nvSpPr>
                    <p:cNvPr id="6887" name="Google Shape;6887;p61"/>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61"/>
                  <p:cNvGrpSpPr/>
                  <p:nvPr/>
                </p:nvGrpSpPr>
                <p:grpSpPr>
                  <a:xfrm>
                    <a:off x="2727495" y="1120652"/>
                    <a:ext cx="300271" cy="396358"/>
                    <a:chOff x="2727495" y="1120652"/>
                    <a:chExt cx="300271" cy="396358"/>
                  </a:xfrm>
                </p:grpSpPr>
                <p:sp>
                  <p:nvSpPr>
                    <p:cNvPr id="6890" name="Google Shape;6890;p61"/>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1"/>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92" name="Google Shape;6892;p61"/>
                <p:cNvGrpSpPr/>
                <p:nvPr/>
              </p:nvGrpSpPr>
              <p:grpSpPr>
                <a:xfrm>
                  <a:off x="2722305" y="1350460"/>
                  <a:ext cx="308357" cy="308344"/>
                  <a:chOff x="2722305" y="1350460"/>
                  <a:chExt cx="308357" cy="308344"/>
                </a:xfrm>
              </p:grpSpPr>
              <p:sp>
                <p:nvSpPr>
                  <p:cNvPr id="6893" name="Google Shape;6893;p61"/>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4" name="Google Shape;6894;p61"/>
                  <p:cNvGrpSpPr/>
                  <p:nvPr/>
                </p:nvGrpSpPr>
                <p:grpSpPr>
                  <a:xfrm>
                    <a:off x="2725064" y="1364529"/>
                    <a:ext cx="297954" cy="280182"/>
                    <a:chOff x="2725064" y="1364529"/>
                    <a:chExt cx="297954" cy="280182"/>
                  </a:xfrm>
                </p:grpSpPr>
                <p:sp>
                  <p:nvSpPr>
                    <p:cNvPr id="6895" name="Google Shape;6895;p61"/>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1"/>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900" name="Google Shape;6900;p61"/>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1"/>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1"/>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61"/>
          <p:cNvGrpSpPr/>
          <p:nvPr/>
        </p:nvGrpSpPr>
        <p:grpSpPr>
          <a:xfrm>
            <a:off x="3909124" y="2727412"/>
            <a:ext cx="1569144" cy="591015"/>
            <a:chOff x="3820100" y="3023049"/>
            <a:chExt cx="1303926" cy="491162"/>
          </a:xfrm>
        </p:grpSpPr>
        <p:grpSp>
          <p:nvGrpSpPr>
            <p:cNvPr id="6906" name="Google Shape;6906;p61"/>
            <p:cNvGrpSpPr/>
            <p:nvPr/>
          </p:nvGrpSpPr>
          <p:grpSpPr>
            <a:xfrm>
              <a:off x="3820100" y="3023072"/>
              <a:ext cx="1303926" cy="491139"/>
              <a:chOff x="3820100" y="3023072"/>
              <a:chExt cx="1303926" cy="491139"/>
            </a:xfrm>
          </p:grpSpPr>
          <p:sp>
            <p:nvSpPr>
              <p:cNvPr id="6907" name="Google Shape;6907;p61"/>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1"/>
            <p:cNvGrpSpPr/>
            <p:nvPr/>
          </p:nvGrpSpPr>
          <p:grpSpPr>
            <a:xfrm>
              <a:off x="4132439" y="3023645"/>
              <a:ext cx="393633" cy="177096"/>
              <a:chOff x="4132439" y="3023645"/>
              <a:chExt cx="393633" cy="177096"/>
            </a:xfrm>
          </p:grpSpPr>
          <p:sp>
            <p:nvSpPr>
              <p:cNvPr id="6910" name="Google Shape;6910;p61"/>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61"/>
            <p:cNvGrpSpPr/>
            <p:nvPr/>
          </p:nvGrpSpPr>
          <p:grpSpPr>
            <a:xfrm>
              <a:off x="3921811" y="3023049"/>
              <a:ext cx="1002397" cy="388943"/>
              <a:chOff x="3921811" y="3023049"/>
              <a:chExt cx="1002397" cy="388943"/>
            </a:xfrm>
          </p:grpSpPr>
          <p:sp>
            <p:nvSpPr>
              <p:cNvPr id="6913" name="Google Shape;6913;p61"/>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1"/>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61"/>
            <p:cNvGrpSpPr/>
            <p:nvPr/>
          </p:nvGrpSpPr>
          <p:grpSpPr>
            <a:xfrm>
              <a:off x="4023645" y="3023049"/>
              <a:ext cx="683032" cy="286722"/>
              <a:chOff x="4023645" y="3023049"/>
              <a:chExt cx="683032" cy="286722"/>
            </a:xfrm>
          </p:grpSpPr>
          <p:sp>
            <p:nvSpPr>
              <p:cNvPr id="6916" name="Google Shape;6916;p61"/>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1"/>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8" name="Google Shape;6918;p61"/>
          <p:cNvGrpSpPr/>
          <p:nvPr/>
        </p:nvGrpSpPr>
        <p:grpSpPr>
          <a:xfrm>
            <a:off x="1541246" y="1854257"/>
            <a:ext cx="713522" cy="688025"/>
            <a:chOff x="1706078" y="2092648"/>
            <a:chExt cx="660913" cy="637296"/>
          </a:xfrm>
        </p:grpSpPr>
        <p:sp>
          <p:nvSpPr>
            <p:cNvPr id="6919" name="Google Shape;6919;p61"/>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0" name="Google Shape;6920;p61"/>
            <p:cNvGrpSpPr/>
            <p:nvPr/>
          </p:nvGrpSpPr>
          <p:grpSpPr>
            <a:xfrm>
              <a:off x="1706078" y="2092648"/>
              <a:ext cx="660913" cy="575241"/>
              <a:chOff x="1706078" y="2092648"/>
              <a:chExt cx="660913" cy="575241"/>
            </a:xfrm>
          </p:grpSpPr>
          <p:sp>
            <p:nvSpPr>
              <p:cNvPr id="6921" name="Google Shape;6921;p61"/>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1"/>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1"/>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24" name="Google Shape;6924;p61"/>
          <p:cNvGrpSpPr/>
          <p:nvPr/>
        </p:nvGrpSpPr>
        <p:grpSpPr>
          <a:xfrm>
            <a:off x="6303104" y="971806"/>
            <a:ext cx="1317459" cy="684168"/>
            <a:chOff x="238125" y="999450"/>
            <a:chExt cx="7140700" cy="3708225"/>
          </a:xfrm>
        </p:grpSpPr>
        <p:sp>
          <p:nvSpPr>
            <p:cNvPr id="6925" name="Google Shape;6925;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1"/>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937"/>
        <p:cNvGrpSpPr/>
        <p:nvPr/>
      </p:nvGrpSpPr>
      <p:grpSpPr>
        <a:xfrm>
          <a:off x="0" y="0"/>
          <a:ext cx="0" cy="0"/>
          <a:chOff x="0" y="0"/>
          <a:chExt cx="0" cy="0"/>
        </a:xfrm>
      </p:grpSpPr>
      <p:grpSp>
        <p:nvGrpSpPr>
          <p:cNvPr id="6938" name="Google Shape;6938;p62"/>
          <p:cNvGrpSpPr/>
          <p:nvPr/>
        </p:nvGrpSpPr>
        <p:grpSpPr>
          <a:xfrm>
            <a:off x="717025" y="967615"/>
            <a:ext cx="1636117" cy="1526144"/>
            <a:chOff x="729238" y="1179665"/>
            <a:chExt cx="1636117" cy="1526144"/>
          </a:xfrm>
        </p:grpSpPr>
        <p:grpSp>
          <p:nvGrpSpPr>
            <p:cNvPr id="6939" name="Google Shape;6939;p62"/>
            <p:cNvGrpSpPr/>
            <p:nvPr/>
          </p:nvGrpSpPr>
          <p:grpSpPr>
            <a:xfrm>
              <a:off x="729238" y="1179665"/>
              <a:ext cx="80700" cy="1526144"/>
              <a:chOff x="729238" y="1179665"/>
              <a:chExt cx="80700" cy="1526144"/>
            </a:xfrm>
          </p:grpSpPr>
          <p:sp>
            <p:nvSpPr>
              <p:cNvPr id="6940" name="Google Shape;6940;p62"/>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2"/>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2"/>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2"/>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62"/>
            <p:cNvGrpSpPr/>
            <p:nvPr/>
          </p:nvGrpSpPr>
          <p:grpSpPr>
            <a:xfrm>
              <a:off x="903098" y="1179665"/>
              <a:ext cx="80700" cy="1526144"/>
              <a:chOff x="903098" y="1179665"/>
              <a:chExt cx="80700" cy="1526144"/>
            </a:xfrm>
          </p:grpSpPr>
          <p:sp>
            <p:nvSpPr>
              <p:cNvPr id="6951" name="Google Shape;6951;p62"/>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2"/>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2"/>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2"/>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2"/>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2"/>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62"/>
            <p:cNvGrpSpPr/>
            <p:nvPr/>
          </p:nvGrpSpPr>
          <p:grpSpPr>
            <a:xfrm>
              <a:off x="1076958" y="1179665"/>
              <a:ext cx="80700" cy="1526144"/>
              <a:chOff x="1076958" y="1179665"/>
              <a:chExt cx="80700" cy="1526144"/>
            </a:xfrm>
          </p:grpSpPr>
          <p:sp>
            <p:nvSpPr>
              <p:cNvPr id="6962" name="Google Shape;6962;p62"/>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2"/>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2"/>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2"/>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2"/>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2"/>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2"/>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62"/>
            <p:cNvGrpSpPr/>
            <p:nvPr/>
          </p:nvGrpSpPr>
          <p:grpSpPr>
            <a:xfrm>
              <a:off x="1247707" y="1179665"/>
              <a:ext cx="80700" cy="1526144"/>
              <a:chOff x="1247707" y="1179665"/>
              <a:chExt cx="80700" cy="1526144"/>
            </a:xfrm>
          </p:grpSpPr>
          <p:sp>
            <p:nvSpPr>
              <p:cNvPr id="6973" name="Google Shape;6973;p62"/>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2"/>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2"/>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3" name="Google Shape;6983;p62"/>
            <p:cNvGrpSpPr/>
            <p:nvPr/>
          </p:nvGrpSpPr>
          <p:grpSpPr>
            <a:xfrm>
              <a:off x="1421567" y="1179665"/>
              <a:ext cx="80700" cy="1526144"/>
              <a:chOff x="1421567" y="1179665"/>
              <a:chExt cx="80700" cy="1526144"/>
            </a:xfrm>
          </p:grpSpPr>
          <p:sp>
            <p:nvSpPr>
              <p:cNvPr id="6984" name="Google Shape;6984;p62"/>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2"/>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2"/>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2"/>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2"/>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2"/>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2"/>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2"/>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2"/>
            <p:cNvGrpSpPr/>
            <p:nvPr/>
          </p:nvGrpSpPr>
          <p:grpSpPr>
            <a:xfrm>
              <a:off x="1592327" y="1179665"/>
              <a:ext cx="80700" cy="1526144"/>
              <a:chOff x="1592327" y="1179665"/>
              <a:chExt cx="80700" cy="1526144"/>
            </a:xfrm>
          </p:grpSpPr>
          <p:sp>
            <p:nvSpPr>
              <p:cNvPr id="6995" name="Google Shape;6995;p62"/>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2"/>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2"/>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2"/>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2"/>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2"/>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62"/>
            <p:cNvGrpSpPr/>
            <p:nvPr/>
          </p:nvGrpSpPr>
          <p:grpSpPr>
            <a:xfrm>
              <a:off x="1766187" y="1179665"/>
              <a:ext cx="80700" cy="1526144"/>
              <a:chOff x="1766187" y="1179665"/>
              <a:chExt cx="80700" cy="1526144"/>
            </a:xfrm>
          </p:grpSpPr>
          <p:sp>
            <p:nvSpPr>
              <p:cNvPr id="7006" name="Google Shape;7006;p62"/>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2"/>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2"/>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2"/>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2"/>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2"/>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2"/>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2"/>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2"/>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62"/>
            <p:cNvGrpSpPr/>
            <p:nvPr/>
          </p:nvGrpSpPr>
          <p:grpSpPr>
            <a:xfrm>
              <a:off x="1936935" y="1179665"/>
              <a:ext cx="80700" cy="1526144"/>
              <a:chOff x="1936935" y="1179665"/>
              <a:chExt cx="80700" cy="1526144"/>
            </a:xfrm>
          </p:grpSpPr>
          <p:sp>
            <p:nvSpPr>
              <p:cNvPr id="7017" name="Google Shape;7017;p62"/>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2"/>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2"/>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2"/>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2"/>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62"/>
            <p:cNvGrpSpPr/>
            <p:nvPr/>
          </p:nvGrpSpPr>
          <p:grpSpPr>
            <a:xfrm>
              <a:off x="2110795" y="1179665"/>
              <a:ext cx="80700" cy="1526144"/>
              <a:chOff x="2110795" y="1179665"/>
              <a:chExt cx="80700" cy="1526144"/>
            </a:xfrm>
          </p:grpSpPr>
          <p:sp>
            <p:nvSpPr>
              <p:cNvPr id="7028" name="Google Shape;7028;p62"/>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2"/>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2"/>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2"/>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2"/>
            <p:cNvGrpSpPr/>
            <p:nvPr/>
          </p:nvGrpSpPr>
          <p:grpSpPr>
            <a:xfrm>
              <a:off x="2284655" y="1179665"/>
              <a:ext cx="80700" cy="1526144"/>
              <a:chOff x="2284655" y="1179665"/>
              <a:chExt cx="80700" cy="1526144"/>
            </a:xfrm>
          </p:grpSpPr>
          <p:sp>
            <p:nvSpPr>
              <p:cNvPr id="7039" name="Google Shape;7039;p62"/>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2"/>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2"/>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2"/>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2"/>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2"/>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9" name="Google Shape;7049;p62"/>
          <p:cNvGrpSpPr/>
          <p:nvPr/>
        </p:nvGrpSpPr>
        <p:grpSpPr>
          <a:xfrm>
            <a:off x="2611692" y="986753"/>
            <a:ext cx="1364248" cy="1102133"/>
            <a:chOff x="2623904" y="1198803"/>
            <a:chExt cx="1364248" cy="1102133"/>
          </a:xfrm>
        </p:grpSpPr>
        <p:grpSp>
          <p:nvGrpSpPr>
            <p:cNvPr id="7050" name="Google Shape;7050;p62"/>
            <p:cNvGrpSpPr/>
            <p:nvPr/>
          </p:nvGrpSpPr>
          <p:grpSpPr>
            <a:xfrm>
              <a:off x="2623907" y="1198803"/>
              <a:ext cx="1364245" cy="273000"/>
              <a:chOff x="2623907" y="1198803"/>
              <a:chExt cx="1364245" cy="273000"/>
            </a:xfrm>
          </p:grpSpPr>
          <p:sp>
            <p:nvSpPr>
              <p:cNvPr id="7051" name="Google Shape;7051;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2"/>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2"/>
            <p:cNvGrpSpPr/>
            <p:nvPr/>
          </p:nvGrpSpPr>
          <p:grpSpPr>
            <a:xfrm>
              <a:off x="2623904" y="1476964"/>
              <a:ext cx="1364245" cy="273000"/>
              <a:chOff x="2623904" y="1476964"/>
              <a:chExt cx="1364245" cy="273000"/>
            </a:xfrm>
          </p:grpSpPr>
          <p:sp>
            <p:nvSpPr>
              <p:cNvPr id="7057" name="Google Shape;7057;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2"/>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2"/>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2"/>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2"/>
            <p:cNvGrpSpPr/>
            <p:nvPr/>
          </p:nvGrpSpPr>
          <p:grpSpPr>
            <a:xfrm>
              <a:off x="2623907" y="1749775"/>
              <a:ext cx="1364245" cy="273000"/>
              <a:chOff x="2623907" y="1749775"/>
              <a:chExt cx="1364245" cy="273000"/>
            </a:xfrm>
          </p:grpSpPr>
          <p:sp>
            <p:nvSpPr>
              <p:cNvPr id="7063" name="Google Shape;7063;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2"/>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2"/>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62"/>
            <p:cNvGrpSpPr/>
            <p:nvPr/>
          </p:nvGrpSpPr>
          <p:grpSpPr>
            <a:xfrm>
              <a:off x="2623904" y="2027936"/>
              <a:ext cx="1364245" cy="273000"/>
              <a:chOff x="2623904" y="2027936"/>
              <a:chExt cx="1364245" cy="273000"/>
            </a:xfrm>
          </p:grpSpPr>
          <p:sp>
            <p:nvSpPr>
              <p:cNvPr id="7069" name="Google Shape;7069;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4" name="Google Shape;7074;p62"/>
          <p:cNvGrpSpPr/>
          <p:nvPr/>
        </p:nvGrpSpPr>
        <p:grpSpPr>
          <a:xfrm>
            <a:off x="2601153" y="2445826"/>
            <a:ext cx="1387541" cy="159124"/>
            <a:chOff x="3200660" y="2180272"/>
            <a:chExt cx="2563824" cy="378237"/>
          </a:xfrm>
        </p:grpSpPr>
        <p:sp>
          <p:nvSpPr>
            <p:cNvPr id="7075" name="Google Shape;7075;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62"/>
          <p:cNvGrpSpPr/>
          <p:nvPr/>
        </p:nvGrpSpPr>
        <p:grpSpPr>
          <a:xfrm>
            <a:off x="2597677" y="2723590"/>
            <a:ext cx="1390502" cy="159625"/>
            <a:chOff x="3530150" y="2790075"/>
            <a:chExt cx="1962600" cy="225300"/>
          </a:xfrm>
        </p:grpSpPr>
        <p:sp>
          <p:nvSpPr>
            <p:cNvPr id="7094" name="Google Shape;7094;p62"/>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2"/>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2"/>
          <p:cNvGrpSpPr/>
          <p:nvPr/>
        </p:nvGrpSpPr>
        <p:grpSpPr>
          <a:xfrm>
            <a:off x="2597735" y="3001855"/>
            <a:ext cx="1411629" cy="154175"/>
            <a:chOff x="3558802" y="4011244"/>
            <a:chExt cx="1866000" cy="111600"/>
          </a:xfrm>
        </p:grpSpPr>
        <p:sp>
          <p:nvSpPr>
            <p:cNvPr id="7097" name="Google Shape;7097;p62"/>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2"/>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62"/>
          <p:cNvGrpSpPr/>
          <p:nvPr/>
        </p:nvGrpSpPr>
        <p:grpSpPr>
          <a:xfrm>
            <a:off x="2598023" y="2207425"/>
            <a:ext cx="1383503" cy="119761"/>
            <a:chOff x="3465975" y="2270258"/>
            <a:chExt cx="1986364" cy="171947"/>
          </a:xfrm>
        </p:grpSpPr>
        <p:sp>
          <p:nvSpPr>
            <p:cNvPr id="7100" name="Google Shape;7100;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2"/>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2"/>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2"/>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2"/>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2"/>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62"/>
          <p:cNvGrpSpPr/>
          <p:nvPr/>
        </p:nvGrpSpPr>
        <p:grpSpPr>
          <a:xfrm>
            <a:off x="2609030" y="3571198"/>
            <a:ext cx="1369531" cy="195460"/>
            <a:chOff x="723300" y="4253549"/>
            <a:chExt cx="2276482" cy="324900"/>
          </a:xfrm>
        </p:grpSpPr>
        <p:sp>
          <p:nvSpPr>
            <p:cNvPr id="7109" name="Google Shape;7109;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2"/>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62"/>
          <p:cNvGrpSpPr/>
          <p:nvPr/>
        </p:nvGrpSpPr>
        <p:grpSpPr>
          <a:xfrm>
            <a:off x="2598591" y="3272439"/>
            <a:ext cx="1389066" cy="180119"/>
            <a:chOff x="705948" y="3788465"/>
            <a:chExt cx="2308953" cy="299400"/>
          </a:xfrm>
        </p:grpSpPr>
        <p:sp>
          <p:nvSpPr>
            <p:cNvPr id="7115" name="Google Shape;7115;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2"/>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2"/>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2"/>
          <p:cNvGrpSpPr/>
          <p:nvPr/>
        </p:nvGrpSpPr>
        <p:grpSpPr>
          <a:xfrm>
            <a:off x="4195581" y="1876393"/>
            <a:ext cx="1433821" cy="191501"/>
            <a:chOff x="4273350" y="2088443"/>
            <a:chExt cx="1433821" cy="191501"/>
          </a:xfrm>
        </p:grpSpPr>
        <p:grpSp>
          <p:nvGrpSpPr>
            <p:cNvPr id="7121" name="Google Shape;7121;p62"/>
            <p:cNvGrpSpPr/>
            <p:nvPr/>
          </p:nvGrpSpPr>
          <p:grpSpPr>
            <a:xfrm>
              <a:off x="4273350" y="2088443"/>
              <a:ext cx="1433821" cy="0"/>
              <a:chOff x="5224975" y="2962250"/>
              <a:chExt cx="1544400" cy="0"/>
            </a:xfrm>
          </p:grpSpPr>
          <p:cxnSp>
            <p:nvCxnSpPr>
              <p:cNvPr id="7122" name="Google Shape;7122;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123" name="Google Shape;7123;p62"/>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124" name="Google Shape;7124;p62"/>
            <p:cNvGrpSpPr/>
            <p:nvPr/>
          </p:nvGrpSpPr>
          <p:grpSpPr>
            <a:xfrm>
              <a:off x="4273350" y="2279944"/>
              <a:ext cx="1433821" cy="0"/>
              <a:chOff x="5224975" y="2962250"/>
              <a:chExt cx="1544400" cy="0"/>
            </a:xfrm>
          </p:grpSpPr>
          <p:cxnSp>
            <p:nvCxnSpPr>
              <p:cNvPr id="7125" name="Google Shape;7125;p62"/>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126" name="Google Shape;7126;p62"/>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127" name="Google Shape;7127;p62"/>
          <p:cNvGrpSpPr/>
          <p:nvPr/>
        </p:nvGrpSpPr>
        <p:grpSpPr>
          <a:xfrm>
            <a:off x="2646528" y="3885297"/>
            <a:ext cx="1304609" cy="294074"/>
            <a:chOff x="2658741" y="4097347"/>
            <a:chExt cx="1304609" cy="294074"/>
          </a:xfrm>
        </p:grpSpPr>
        <p:grpSp>
          <p:nvGrpSpPr>
            <p:cNvPr id="7128" name="Google Shape;7128;p62"/>
            <p:cNvGrpSpPr/>
            <p:nvPr/>
          </p:nvGrpSpPr>
          <p:grpSpPr>
            <a:xfrm>
              <a:off x="2658741" y="4097347"/>
              <a:ext cx="118572" cy="294074"/>
              <a:chOff x="3343310" y="4475555"/>
              <a:chExt cx="127717" cy="316753"/>
            </a:xfrm>
          </p:grpSpPr>
          <p:sp>
            <p:nvSpPr>
              <p:cNvPr id="7129" name="Google Shape;7129;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2"/>
            <p:cNvGrpSpPr/>
            <p:nvPr/>
          </p:nvGrpSpPr>
          <p:grpSpPr>
            <a:xfrm>
              <a:off x="3815519" y="4098388"/>
              <a:ext cx="147831" cy="291991"/>
              <a:chOff x="3527539" y="4476677"/>
              <a:chExt cx="159232" cy="314510"/>
            </a:xfrm>
          </p:grpSpPr>
          <p:sp>
            <p:nvSpPr>
              <p:cNvPr id="7132" name="Google Shape;7132;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62"/>
            <p:cNvGrpSpPr/>
            <p:nvPr/>
          </p:nvGrpSpPr>
          <p:grpSpPr>
            <a:xfrm>
              <a:off x="3511696" y="4098388"/>
              <a:ext cx="147831" cy="291991"/>
              <a:chOff x="3527539" y="4476677"/>
              <a:chExt cx="159232" cy="314510"/>
            </a:xfrm>
          </p:grpSpPr>
          <p:sp>
            <p:nvSpPr>
              <p:cNvPr id="7135" name="Google Shape;7135;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62"/>
            <p:cNvGrpSpPr/>
            <p:nvPr/>
          </p:nvGrpSpPr>
          <p:grpSpPr>
            <a:xfrm>
              <a:off x="3207874" y="4098388"/>
              <a:ext cx="147831" cy="291991"/>
              <a:chOff x="3527539" y="4476677"/>
              <a:chExt cx="159232" cy="314510"/>
            </a:xfrm>
          </p:grpSpPr>
          <p:sp>
            <p:nvSpPr>
              <p:cNvPr id="7138" name="Google Shape;7138;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62"/>
            <p:cNvGrpSpPr/>
            <p:nvPr/>
          </p:nvGrpSpPr>
          <p:grpSpPr>
            <a:xfrm>
              <a:off x="2933305" y="4097347"/>
              <a:ext cx="118572" cy="294074"/>
              <a:chOff x="3343310" y="4475555"/>
              <a:chExt cx="127717" cy="316753"/>
            </a:xfrm>
          </p:grpSpPr>
          <p:sp>
            <p:nvSpPr>
              <p:cNvPr id="7141" name="Google Shape;7141;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3" name="Google Shape;7143;p62"/>
          <p:cNvGrpSpPr/>
          <p:nvPr/>
        </p:nvGrpSpPr>
        <p:grpSpPr>
          <a:xfrm>
            <a:off x="4197136" y="963991"/>
            <a:ext cx="1430711" cy="751237"/>
            <a:chOff x="5159450" y="1919950"/>
            <a:chExt cx="1541050" cy="862500"/>
          </a:xfrm>
        </p:grpSpPr>
        <p:sp>
          <p:nvSpPr>
            <p:cNvPr id="7144" name="Google Shape;7144;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145" name="Google Shape;7145;p62"/>
            <p:cNvGrpSpPr/>
            <p:nvPr/>
          </p:nvGrpSpPr>
          <p:grpSpPr>
            <a:xfrm>
              <a:off x="5159450" y="1919950"/>
              <a:ext cx="1541050" cy="862500"/>
              <a:chOff x="5159450" y="1919950"/>
              <a:chExt cx="1541050" cy="862500"/>
            </a:xfrm>
          </p:grpSpPr>
          <p:cxnSp>
            <p:nvCxnSpPr>
              <p:cNvPr id="7146" name="Google Shape;7146;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147" name="Google Shape;7147;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148" name="Google Shape;7148;p62"/>
          <p:cNvGrpSpPr/>
          <p:nvPr/>
        </p:nvGrpSpPr>
        <p:grpSpPr>
          <a:xfrm>
            <a:off x="4245274" y="2227761"/>
            <a:ext cx="1334436" cy="967914"/>
            <a:chOff x="4294923" y="2439811"/>
            <a:chExt cx="1334436" cy="967914"/>
          </a:xfrm>
        </p:grpSpPr>
        <p:grpSp>
          <p:nvGrpSpPr>
            <p:cNvPr id="7149" name="Google Shape;7149;p62"/>
            <p:cNvGrpSpPr/>
            <p:nvPr/>
          </p:nvGrpSpPr>
          <p:grpSpPr>
            <a:xfrm>
              <a:off x="4960455" y="2469658"/>
              <a:ext cx="668904" cy="885524"/>
              <a:chOff x="4960455" y="2469658"/>
              <a:chExt cx="668904" cy="885524"/>
            </a:xfrm>
          </p:grpSpPr>
          <p:sp>
            <p:nvSpPr>
              <p:cNvPr id="7150" name="Google Shape;7150;p6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2"/>
            <p:cNvGrpSpPr/>
            <p:nvPr/>
          </p:nvGrpSpPr>
          <p:grpSpPr>
            <a:xfrm>
              <a:off x="4294923" y="2469658"/>
              <a:ext cx="668951" cy="885524"/>
              <a:chOff x="4294923" y="2469658"/>
              <a:chExt cx="668951" cy="885524"/>
            </a:xfrm>
          </p:grpSpPr>
          <p:sp>
            <p:nvSpPr>
              <p:cNvPr id="7157" name="Google Shape;7157;p6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3" name="Google Shape;7163;p62"/>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2"/>
          <p:cNvGrpSpPr/>
          <p:nvPr/>
        </p:nvGrpSpPr>
        <p:grpSpPr>
          <a:xfrm>
            <a:off x="4231477" y="3282206"/>
            <a:ext cx="1430949" cy="897289"/>
            <a:chOff x="4351371" y="3547942"/>
            <a:chExt cx="1345130" cy="843475"/>
          </a:xfrm>
        </p:grpSpPr>
        <p:grpSp>
          <p:nvGrpSpPr>
            <p:cNvPr id="7165" name="Google Shape;7165;p62"/>
            <p:cNvGrpSpPr/>
            <p:nvPr/>
          </p:nvGrpSpPr>
          <p:grpSpPr>
            <a:xfrm>
              <a:off x="4351371" y="4209917"/>
              <a:ext cx="1345130" cy="181500"/>
              <a:chOff x="4351371" y="4209917"/>
              <a:chExt cx="1345130" cy="181500"/>
            </a:xfrm>
          </p:grpSpPr>
          <p:sp>
            <p:nvSpPr>
              <p:cNvPr id="7166" name="Google Shape;7166;p62"/>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67" name="Google Shape;7167;p62"/>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168" name="Google Shape;7168;p62"/>
            <p:cNvGrpSpPr/>
            <p:nvPr/>
          </p:nvGrpSpPr>
          <p:grpSpPr>
            <a:xfrm>
              <a:off x="4403010" y="3985221"/>
              <a:ext cx="1109518" cy="181500"/>
              <a:chOff x="4403010" y="3985221"/>
              <a:chExt cx="1109518" cy="181500"/>
            </a:xfrm>
          </p:grpSpPr>
          <p:sp>
            <p:nvSpPr>
              <p:cNvPr id="7169" name="Google Shape;7169;p62"/>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70" name="Google Shape;7170;p62"/>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171" name="Google Shape;7171;p62"/>
            <p:cNvGrpSpPr/>
            <p:nvPr/>
          </p:nvGrpSpPr>
          <p:grpSpPr>
            <a:xfrm>
              <a:off x="4618704" y="3766582"/>
              <a:ext cx="807858" cy="181500"/>
              <a:chOff x="4618704" y="3766582"/>
              <a:chExt cx="807858" cy="181500"/>
            </a:xfrm>
          </p:grpSpPr>
          <p:sp>
            <p:nvSpPr>
              <p:cNvPr id="7172" name="Google Shape;7172;p62"/>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73" name="Google Shape;7173;p62"/>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174" name="Google Shape;7174;p62"/>
            <p:cNvGrpSpPr/>
            <p:nvPr/>
          </p:nvGrpSpPr>
          <p:grpSpPr>
            <a:xfrm>
              <a:off x="4735238" y="3547942"/>
              <a:ext cx="462839" cy="181500"/>
              <a:chOff x="4735238" y="3547942"/>
              <a:chExt cx="462839" cy="181500"/>
            </a:xfrm>
          </p:grpSpPr>
          <p:sp>
            <p:nvSpPr>
              <p:cNvPr id="7175" name="Google Shape;7175;p62"/>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76" name="Google Shape;7176;p62"/>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177" name="Google Shape;7177;p62"/>
          <p:cNvGrpSpPr/>
          <p:nvPr/>
        </p:nvGrpSpPr>
        <p:grpSpPr>
          <a:xfrm>
            <a:off x="7407835" y="2217530"/>
            <a:ext cx="1020955" cy="928853"/>
            <a:chOff x="926675" y="238125"/>
            <a:chExt cx="5755100" cy="5232975"/>
          </a:xfrm>
        </p:grpSpPr>
        <p:sp>
          <p:nvSpPr>
            <p:cNvPr id="7178" name="Google Shape;7178;p62"/>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2"/>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2"/>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2"/>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62"/>
          <p:cNvGrpSpPr/>
          <p:nvPr/>
        </p:nvGrpSpPr>
        <p:grpSpPr>
          <a:xfrm>
            <a:off x="715208" y="2616265"/>
            <a:ext cx="1695374" cy="1560837"/>
            <a:chOff x="727421" y="2828315"/>
            <a:chExt cx="1695374" cy="1560837"/>
          </a:xfrm>
        </p:grpSpPr>
        <p:grpSp>
          <p:nvGrpSpPr>
            <p:cNvPr id="7183" name="Google Shape;7183;p62"/>
            <p:cNvGrpSpPr/>
            <p:nvPr/>
          </p:nvGrpSpPr>
          <p:grpSpPr>
            <a:xfrm>
              <a:off x="727421" y="2828315"/>
              <a:ext cx="1695374" cy="1560837"/>
              <a:chOff x="734799" y="2782450"/>
              <a:chExt cx="1571100" cy="1577400"/>
            </a:xfrm>
          </p:grpSpPr>
          <p:cxnSp>
            <p:nvCxnSpPr>
              <p:cNvPr id="7184" name="Google Shape;7184;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185" name="Google Shape;7185;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186" name="Google Shape;7186;p62"/>
            <p:cNvGrpSpPr/>
            <p:nvPr/>
          </p:nvGrpSpPr>
          <p:grpSpPr>
            <a:xfrm>
              <a:off x="819108" y="2882501"/>
              <a:ext cx="1556791" cy="1426186"/>
              <a:chOff x="819108" y="2882501"/>
              <a:chExt cx="1556791" cy="1426186"/>
            </a:xfrm>
          </p:grpSpPr>
          <p:grpSp>
            <p:nvGrpSpPr>
              <p:cNvPr id="7187" name="Google Shape;7187;p62"/>
              <p:cNvGrpSpPr/>
              <p:nvPr/>
            </p:nvGrpSpPr>
            <p:grpSpPr>
              <a:xfrm>
                <a:off x="819108" y="2882501"/>
                <a:ext cx="103104" cy="1426186"/>
                <a:chOff x="4674013" y="3100904"/>
                <a:chExt cx="122758" cy="1698043"/>
              </a:xfrm>
            </p:grpSpPr>
            <p:sp>
              <p:nvSpPr>
                <p:cNvPr id="7188" name="Google Shape;7188;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62"/>
              <p:cNvGrpSpPr/>
              <p:nvPr/>
            </p:nvGrpSpPr>
            <p:grpSpPr>
              <a:xfrm>
                <a:off x="1062475" y="2882501"/>
                <a:ext cx="103104" cy="1426186"/>
                <a:chOff x="4940438" y="3100904"/>
                <a:chExt cx="122758" cy="1698043"/>
              </a:xfrm>
            </p:grpSpPr>
            <p:sp>
              <p:nvSpPr>
                <p:cNvPr id="7196" name="Google Shape;7196;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62"/>
              <p:cNvGrpSpPr/>
              <p:nvPr/>
            </p:nvGrpSpPr>
            <p:grpSpPr>
              <a:xfrm>
                <a:off x="1299324" y="2882501"/>
                <a:ext cx="103104" cy="1426186"/>
                <a:chOff x="5206863" y="3100904"/>
                <a:chExt cx="122758" cy="1698043"/>
              </a:xfrm>
            </p:grpSpPr>
            <p:sp>
              <p:nvSpPr>
                <p:cNvPr id="7204" name="Google Shape;7204;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62"/>
              <p:cNvGrpSpPr/>
              <p:nvPr/>
            </p:nvGrpSpPr>
            <p:grpSpPr>
              <a:xfrm>
                <a:off x="1786057" y="2882501"/>
                <a:ext cx="103104" cy="1426186"/>
                <a:chOff x="6006138" y="3143629"/>
                <a:chExt cx="122758" cy="1698043"/>
              </a:xfrm>
            </p:grpSpPr>
            <p:sp>
              <p:nvSpPr>
                <p:cNvPr id="7212" name="Google Shape;7212;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2"/>
              <p:cNvGrpSpPr/>
              <p:nvPr/>
            </p:nvGrpSpPr>
            <p:grpSpPr>
              <a:xfrm>
                <a:off x="2029422" y="2882501"/>
                <a:ext cx="103104" cy="1426186"/>
                <a:chOff x="6805413" y="3100904"/>
                <a:chExt cx="122758" cy="1698043"/>
              </a:xfrm>
            </p:grpSpPr>
            <p:sp>
              <p:nvSpPr>
                <p:cNvPr id="7220" name="Google Shape;7220;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2"/>
              <p:cNvGrpSpPr/>
              <p:nvPr/>
            </p:nvGrpSpPr>
            <p:grpSpPr>
              <a:xfrm>
                <a:off x="2272795" y="2882501"/>
                <a:ext cx="103104" cy="1426186"/>
                <a:chOff x="5206863" y="3100904"/>
                <a:chExt cx="122758" cy="1698043"/>
              </a:xfrm>
            </p:grpSpPr>
            <p:sp>
              <p:nvSpPr>
                <p:cNvPr id="7228" name="Google Shape;7228;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62"/>
              <p:cNvGrpSpPr/>
              <p:nvPr/>
            </p:nvGrpSpPr>
            <p:grpSpPr>
              <a:xfrm>
                <a:off x="1542694" y="2882501"/>
                <a:ext cx="103104" cy="1426186"/>
                <a:chOff x="6006138" y="3143629"/>
                <a:chExt cx="122758" cy="1698043"/>
              </a:xfrm>
            </p:grpSpPr>
            <p:sp>
              <p:nvSpPr>
                <p:cNvPr id="7236" name="Google Shape;7236;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243" name="Google Shape;7243;p62"/>
          <p:cNvGrpSpPr/>
          <p:nvPr/>
        </p:nvGrpSpPr>
        <p:grpSpPr>
          <a:xfrm>
            <a:off x="5671259" y="3305987"/>
            <a:ext cx="2749952" cy="870677"/>
            <a:chOff x="238125" y="1725700"/>
            <a:chExt cx="7139025" cy="2260325"/>
          </a:xfrm>
        </p:grpSpPr>
        <p:sp>
          <p:nvSpPr>
            <p:cNvPr id="7244" name="Google Shape;7244;p62"/>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2"/>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2"/>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2"/>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2"/>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2"/>
          <p:cNvGrpSpPr/>
          <p:nvPr/>
        </p:nvGrpSpPr>
        <p:grpSpPr>
          <a:xfrm>
            <a:off x="5941423" y="2247733"/>
            <a:ext cx="1105452" cy="916747"/>
            <a:chOff x="5249100" y="1210600"/>
            <a:chExt cx="3502700" cy="2904775"/>
          </a:xfrm>
        </p:grpSpPr>
        <p:sp>
          <p:nvSpPr>
            <p:cNvPr id="7255" name="Google Shape;7255;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59" name="Google Shape;7259;p62"/>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260" name="Google Shape;7260;p62"/>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261" name="Google Shape;7261;p62"/>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262" name="Google Shape;7262;p62"/>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263" name="Google Shape;7263;p62"/>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2"/>
          <p:cNvGrpSpPr/>
          <p:nvPr/>
        </p:nvGrpSpPr>
        <p:grpSpPr>
          <a:xfrm>
            <a:off x="7123971" y="967151"/>
            <a:ext cx="1304650" cy="1124856"/>
            <a:chOff x="7287122" y="1165658"/>
            <a:chExt cx="1219413" cy="1051365"/>
          </a:xfrm>
        </p:grpSpPr>
        <p:grpSp>
          <p:nvGrpSpPr>
            <p:cNvPr id="7265" name="Google Shape;7265;p62"/>
            <p:cNvGrpSpPr/>
            <p:nvPr/>
          </p:nvGrpSpPr>
          <p:grpSpPr>
            <a:xfrm>
              <a:off x="7287122" y="1969723"/>
              <a:ext cx="1219413" cy="247300"/>
              <a:chOff x="7287122" y="1969723"/>
              <a:chExt cx="1219413" cy="247300"/>
            </a:xfrm>
          </p:grpSpPr>
          <p:sp>
            <p:nvSpPr>
              <p:cNvPr id="7266" name="Google Shape;7266;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7" name="Google Shape;7267;p62"/>
              <p:cNvGrpSpPr/>
              <p:nvPr/>
            </p:nvGrpSpPr>
            <p:grpSpPr>
              <a:xfrm>
                <a:off x="7287122" y="2063892"/>
                <a:ext cx="1151753" cy="73428"/>
                <a:chOff x="7287122" y="2063892"/>
                <a:chExt cx="1151753" cy="73428"/>
              </a:xfrm>
            </p:grpSpPr>
            <p:sp>
              <p:nvSpPr>
                <p:cNvPr id="7268" name="Google Shape;7268;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69" name="Google Shape;7269;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270" name="Google Shape;7270;p62"/>
            <p:cNvGrpSpPr/>
            <p:nvPr/>
          </p:nvGrpSpPr>
          <p:grpSpPr>
            <a:xfrm>
              <a:off x="7287122" y="1712201"/>
              <a:ext cx="1219403" cy="246767"/>
              <a:chOff x="7287122" y="1712201"/>
              <a:chExt cx="1219403" cy="246767"/>
            </a:xfrm>
          </p:grpSpPr>
          <p:sp>
            <p:nvSpPr>
              <p:cNvPr id="7271" name="Google Shape;7271;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2" name="Google Shape;7272;p62"/>
              <p:cNvGrpSpPr/>
              <p:nvPr/>
            </p:nvGrpSpPr>
            <p:grpSpPr>
              <a:xfrm>
                <a:off x="7287122" y="1842861"/>
                <a:ext cx="1005303" cy="73419"/>
                <a:chOff x="7287122" y="1842861"/>
                <a:chExt cx="1005303" cy="73419"/>
              </a:xfrm>
            </p:grpSpPr>
            <p:sp>
              <p:nvSpPr>
                <p:cNvPr id="7273" name="Google Shape;7273;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74" name="Google Shape;7274;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275" name="Google Shape;7275;p62"/>
            <p:cNvGrpSpPr/>
            <p:nvPr/>
          </p:nvGrpSpPr>
          <p:grpSpPr>
            <a:xfrm>
              <a:off x="7287122" y="1447520"/>
              <a:ext cx="1219403" cy="286667"/>
              <a:chOff x="7287122" y="1447520"/>
              <a:chExt cx="1219403" cy="286667"/>
            </a:xfrm>
          </p:grpSpPr>
          <p:sp>
            <p:nvSpPr>
              <p:cNvPr id="7276" name="Google Shape;7276;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7" name="Google Shape;7277;p62"/>
              <p:cNvGrpSpPr/>
              <p:nvPr/>
            </p:nvGrpSpPr>
            <p:grpSpPr>
              <a:xfrm>
                <a:off x="7287122" y="1581977"/>
                <a:ext cx="852803" cy="73428"/>
                <a:chOff x="7287122" y="1581977"/>
                <a:chExt cx="852803" cy="73428"/>
              </a:xfrm>
            </p:grpSpPr>
            <p:sp>
              <p:nvSpPr>
                <p:cNvPr id="7278" name="Google Shape;7278;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79" name="Google Shape;7279;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280" name="Google Shape;7280;p62"/>
            <p:cNvGrpSpPr/>
            <p:nvPr/>
          </p:nvGrpSpPr>
          <p:grpSpPr>
            <a:xfrm>
              <a:off x="7287122" y="1165658"/>
              <a:ext cx="1219403" cy="344253"/>
              <a:chOff x="7287122" y="1165658"/>
              <a:chExt cx="1219403" cy="344253"/>
            </a:xfrm>
          </p:grpSpPr>
          <p:sp>
            <p:nvSpPr>
              <p:cNvPr id="7281" name="Google Shape;7281;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2" name="Google Shape;7282;p62"/>
              <p:cNvGrpSpPr/>
              <p:nvPr/>
            </p:nvGrpSpPr>
            <p:grpSpPr>
              <a:xfrm>
                <a:off x="7287122" y="1341025"/>
                <a:ext cx="695703" cy="73419"/>
                <a:chOff x="7287122" y="1341025"/>
                <a:chExt cx="695703" cy="73419"/>
              </a:xfrm>
            </p:grpSpPr>
            <p:sp>
              <p:nvSpPr>
                <p:cNvPr id="7283" name="Google Shape;7283;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84" name="Google Shape;7284;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285" name="Google Shape;7285;p62"/>
          <p:cNvGrpSpPr/>
          <p:nvPr/>
        </p:nvGrpSpPr>
        <p:grpSpPr>
          <a:xfrm>
            <a:off x="5790463" y="973174"/>
            <a:ext cx="1397729" cy="1098540"/>
            <a:chOff x="5900602" y="1193063"/>
            <a:chExt cx="1299851" cy="1021707"/>
          </a:xfrm>
        </p:grpSpPr>
        <p:grpSp>
          <p:nvGrpSpPr>
            <p:cNvPr id="7286" name="Google Shape;7286;p62"/>
            <p:cNvGrpSpPr/>
            <p:nvPr/>
          </p:nvGrpSpPr>
          <p:grpSpPr>
            <a:xfrm>
              <a:off x="6520337" y="1193063"/>
              <a:ext cx="341815" cy="799959"/>
              <a:chOff x="6520337" y="1193063"/>
              <a:chExt cx="341815" cy="799959"/>
            </a:xfrm>
          </p:grpSpPr>
          <p:grpSp>
            <p:nvGrpSpPr>
              <p:cNvPr id="7287" name="Google Shape;7287;p62"/>
              <p:cNvGrpSpPr/>
              <p:nvPr/>
            </p:nvGrpSpPr>
            <p:grpSpPr>
              <a:xfrm>
                <a:off x="6520337" y="1589527"/>
                <a:ext cx="213950" cy="403494"/>
                <a:chOff x="6520337" y="1589527"/>
                <a:chExt cx="213950" cy="403494"/>
              </a:xfrm>
            </p:grpSpPr>
            <p:sp>
              <p:nvSpPr>
                <p:cNvPr id="7288" name="Google Shape;7288;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62"/>
              <p:cNvGrpSpPr/>
              <p:nvPr/>
            </p:nvGrpSpPr>
            <p:grpSpPr>
              <a:xfrm>
                <a:off x="6577204" y="1193063"/>
                <a:ext cx="284947" cy="464512"/>
                <a:chOff x="6577204" y="1193063"/>
                <a:chExt cx="284947" cy="464512"/>
              </a:xfrm>
            </p:grpSpPr>
            <p:sp>
              <p:nvSpPr>
                <p:cNvPr id="7291" name="Google Shape;7291;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92" name="Google Shape;7292;p62"/>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293" name="Google Shape;7293;p62"/>
            <p:cNvGrpSpPr/>
            <p:nvPr/>
          </p:nvGrpSpPr>
          <p:grpSpPr>
            <a:xfrm>
              <a:off x="6238903" y="1193063"/>
              <a:ext cx="300475" cy="900152"/>
              <a:chOff x="6238903" y="1193063"/>
              <a:chExt cx="300475" cy="900152"/>
            </a:xfrm>
          </p:grpSpPr>
          <p:grpSp>
            <p:nvGrpSpPr>
              <p:cNvPr id="7294" name="Google Shape;7294;p62"/>
              <p:cNvGrpSpPr/>
              <p:nvPr/>
            </p:nvGrpSpPr>
            <p:grpSpPr>
              <a:xfrm>
                <a:off x="6290865" y="1489315"/>
                <a:ext cx="248514" cy="603900"/>
                <a:chOff x="6290865" y="1489315"/>
                <a:chExt cx="248514" cy="603900"/>
              </a:xfrm>
            </p:grpSpPr>
            <p:sp>
              <p:nvSpPr>
                <p:cNvPr id="7295" name="Google Shape;7295;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62"/>
              <p:cNvGrpSpPr/>
              <p:nvPr/>
            </p:nvGrpSpPr>
            <p:grpSpPr>
              <a:xfrm>
                <a:off x="6238903" y="1193063"/>
                <a:ext cx="284947" cy="333087"/>
                <a:chOff x="6238903" y="1193063"/>
                <a:chExt cx="284947" cy="333087"/>
              </a:xfrm>
            </p:grpSpPr>
            <p:sp>
              <p:nvSpPr>
                <p:cNvPr id="7298" name="Google Shape;7298;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99" name="Google Shape;7299;p62"/>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300" name="Google Shape;7300;p62"/>
            <p:cNvGrpSpPr/>
            <p:nvPr/>
          </p:nvGrpSpPr>
          <p:grpSpPr>
            <a:xfrm>
              <a:off x="5900602" y="1193063"/>
              <a:ext cx="444345" cy="1021707"/>
              <a:chOff x="5900602" y="1193063"/>
              <a:chExt cx="444345" cy="1021707"/>
            </a:xfrm>
          </p:grpSpPr>
          <p:grpSp>
            <p:nvGrpSpPr>
              <p:cNvPr id="7301" name="Google Shape;7301;p62"/>
              <p:cNvGrpSpPr/>
              <p:nvPr/>
            </p:nvGrpSpPr>
            <p:grpSpPr>
              <a:xfrm>
                <a:off x="6046501" y="1367785"/>
                <a:ext cx="298446" cy="846986"/>
                <a:chOff x="6046501" y="1367785"/>
                <a:chExt cx="298446" cy="846986"/>
              </a:xfrm>
            </p:grpSpPr>
            <p:sp>
              <p:nvSpPr>
                <p:cNvPr id="7302" name="Google Shape;7302;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2"/>
              <p:cNvGrpSpPr/>
              <p:nvPr/>
            </p:nvGrpSpPr>
            <p:grpSpPr>
              <a:xfrm>
                <a:off x="5900602" y="1193063"/>
                <a:ext cx="284947" cy="182312"/>
                <a:chOff x="5900602" y="1193063"/>
                <a:chExt cx="284947" cy="182312"/>
              </a:xfrm>
            </p:grpSpPr>
            <p:sp>
              <p:nvSpPr>
                <p:cNvPr id="7305" name="Google Shape;7305;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06" name="Google Shape;7306;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307" name="Google Shape;7307;p62"/>
            <p:cNvGrpSpPr/>
            <p:nvPr/>
          </p:nvGrpSpPr>
          <p:grpSpPr>
            <a:xfrm>
              <a:off x="6738300" y="1193063"/>
              <a:ext cx="462153" cy="707634"/>
              <a:chOff x="6738300" y="1193063"/>
              <a:chExt cx="462153" cy="707634"/>
            </a:xfrm>
          </p:grpSpPr>
          <p:grpSp>
            <p:nvGrpSpPr>
              <p:cNvPr id="7308" name="Google Shape;7308;p62"/>
              <p:cNvGrpSpPr/>
              <p:nvPr/>
            </p:nvGrpSpPr>
            <p:grpSpPr>
              <a:xfrm>
                <a:off x="6915505" y="1193063"/>
                <a:ext cx="284947" cy="597387"/>
                <a:chOff x="6915505" y="1193063"/>
                <a:chExt cx="284947" cy="597387"/>
              </a:xfrm>
            </p:grpSpPr>
            <p:sp>
              <p:nvSpPr>
                <p:cNvPr id="7309" name="Google Shape;7309;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10" name="Google Shape;7310;p62"/>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311" name="Google Shape;7311;p62"/>
              <p:cNvGrpSpPr/>
              <p:nvPr/>
            </p:nvGrpSpPr>
            <p:grpSpPr>
              <a:xfrm>
                <a:off x="6738300" y="1684725"/>
                <a:ext cx="230066" cy="215971"/>
                <a:chOff x="6738300" y="1684725"/>
                <a:chExt cx="230066" cy="215971"/>
              </a:xfrm>
            </p:grpSpPr>
            <p:sp>
              <p:nvSpPr>
                <p:cNvPr id="7312" name="Google Shape;7312;p62"/>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17"/>
        <p:cNvGrpSpPr/>
        <p:nvPr/>
      </p:nvGrpSpPr>
      <p:grpSpPr>
        <a:xfrm>
          <a:off x="0" y="0"/>
          <a:ext cx="0" cy="0"/>
          <a:chOff x="0" y="0"/>
          <a:chExt cx="0" cy="0"/>
        </a:xfrm>
      </p:grpSpPr>
      <p:grpSp>
        <p:nvGrpSpPr>
          <p:cNvPr id="7318" name="Google Shape;7318;p63"/>
          <p:cNvGrpSpPr/>
          <p:nvPr/>
        </p:nvGrpSpPr>
        <p:grpSpPr>
          <a:xfrm>
            <a:off x="829359" y="2307635"/>
            <a:ext cx="339235" cy="298186"/>
            <a:chOff x="898875" y="244725"/>
            <a:chExt cx="481800" cy="423500"/>
          </a:xfrm>
        </p:grpSpPr>
        <p:sp>
          <p:nvSpPr>
            <p:cNvPr id="7319" name="Google Shape;7319;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0" name="Google Shape;7320;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1" name="Google Shape;7321;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2" name="Google Shape;7322;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3" name="Google Shape;7323;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4" name="Google Shape;7324;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25" name="Google Shape;7325;p63"/>
          <p:cNvGrpSpPr/>
          <p:nvPr/>
        </p:nvGrpSpPr>
        <p:grpSpPr>
          <a:xfrm>
            <a:off x="1267741" y="2287103"/>
            <a:ext cx="298169" cy="339253"/>
            <a:chOff x="1529350" y="258825"/>
            <a:chExt cx="423475" cy="481825"/>
          </a:xfrm>
        </p:grpSpPr>
        <p:sp>
          <p:nvSpPr>
            <p:cNvPr id="7326" name="Google Shape;7326;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27" name="Google Shape;7327;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28" name="Google Shape;7328;p63"/>
          <p:cNvGrpSpPr/>
          <p:nvPr/>
        </p:nvGrpSpPr>
        <p:grpSpPr>
          <a:xfrm>
            <a:off x="1660716" y="2367273"/>
            <a:ext cx="340890" cy="178912"/>
            <a:chOff x="2084325" y="363300"/>
            <a:chExt cx="484150" cy="254100"/>
          </a:xfrm>
        </p:grpSpPr>
        <p:sp>
          <p:nvSpPr>
            <p:cNvPr id="7329" name="Google Shape;7329;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0" name="Google Shape;7330;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31" name="Google Shape;7331;p63"/>
          <p:cNvGrpSpPr/>
          <p:nvPr/>
        </p:nvGrpSpPr>
        <p:grpSpPr>
          <a:xfrm>
            <a:off x="2110011" y="2287102"/>
            <a:ext cx="298169" cy="339253"/>
            <a:chOff x="2707500" y="249400"/>
            <a:chExt cx="423475" cy="481825"/>
          </a:xfrm>
        </p:grpSpPr>
        <p:sp>
          <p:nvSpPr>
            <p:cNvPr id="7332" name="Google Shape;7332;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3" name="Google Shape;7333;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34" name="Google Shape;7334;p63"/>
          <p:cNvGrpSpPr/>
          <p:nvPr/>
        </p:nvGrpSpPr>
        <p:grpSpPr>
          <a:xfrm>
            <a:off x="2523626" y="2287428"/>
            <a:ext cx="305386" cy="338602"/>
            <a:chOff x="3300325" y="249875"/>
            <a:chExt cx="433725" cy="480900"/>
          </a:xfrm>
        </p:grpSpPr>
        <p:sp>
          <p:nvSpPr>
            <p:cNvPr id="7335" name="Google Shape;7335;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6" name="Google Shape;7336;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7" name="Google Shape;7337;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8" name="Google Shape;7338;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39" name="Google Shape;7339;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0" name="Google Shape;7340;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41" name="Google Shape;7341;p63"/>
          <p:cNvGrpSpPr/>
          <p:nvPr/>
        </p:nvGrpSpPr>
        <p:grpSpPr>
          <a:xfrm>
            <a:off x="2912712" y="2287349"/>
            <a:ext cx="352349" cy="338760"/>
            <a:chOff x="3854700" y="249750"/>
            <a:chExt cx="500425" cy="481125"/>
          </a:xfrm>
        </p:grpSpPr>
        <p:sp>
          <p:nvSpPr>
            <p:cNvPr id="7342" name="Google Shape;7342;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3" name="Google Shape;7343;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4" name="Google Shape;7344;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5" name="Google Shape;7345;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6" name="Google Shape;7346;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7" name="Google Shape;7347;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8" name="Google Shape;7348;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49" name="Google Shape;7349;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0" name="Google Shape;7350;p63"/>
          <p:cNvGrpSpPr/>
          <p:nvPr/>
        </p:nvGrpSpPr>
        <p:grpSpPr>
          <a:xfrm>
            <a:off x="3330701" y="2287349"/>
            <a:ext cx="352349" cy="338760"/>
            <a:chOff x="4447550" y="249750"/>
            <a:chExt cx="500425" cy="481125"/>
          </a:xfrm>
        </p:grpSpPr>
        <p:sp>
          <p:nvSpPr>
            <p:cNvPr id="7351" name="Google Shape;7351;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2" name="Google Shape;7352;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3" name="Google Shape;7353;p63"/>
          <p:cNvGrpSpPr/>
          <p:nvPr/>
        </p:nvGrpSpPr>
        <p:grpSpPr>
          <a:xfrm>
            <a:off x="3759902" y="2287102"/>
            <a:ext cx="339253" cy="339253"/>
            <a:chOff x="5049725" y="249400"/>
            <a:chExt cx="481825" cy="481825"/>
          </a:xfrm>
        </p:grpSpPr>
        <p:sp>
          <p:nvSpPr>
            <p:cNvPr id="7354" name="Google Shape;7354;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5" name="Google Shape;7355;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6" name="Google Shape;7356;p63"/>
          <p:cNvGrpSpPr/>
          <p:nvPr/>
        </p:nvGrpSpPr>
        <p:grpSpPr>
          <a:xfrm>
            <a:off x="4173843" y="2287102"/>
            <a:ext cx="339253" cy="339253"/>
            <a:chOff x="5660400" y="238125"/>
            <a:chExt cx="481825" cy="481825"/>
          </a:xfrm>
        </p:grpSpPr>
        <p:sp>
          <p:nvSpPr>
            <p:cNvPr id="7357" name="Google Shape;7357;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58" name="Google Shape;7358;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59" name="Google Shape;7359;p63"/>
          <p:cNvGrpSpPr/>
          <p:nvPr/>
        </p:nvGrpSpPr>
        <p:grpSpPr>
          <a:xfrm>
            <a:off x="4590529" y="2287102"/>
            <a:ext cx="339253" cy="339253"/>
            <a:chOff x="6235400" y="249400"/>
            <a:chExt cx="481825" cy="481825"/>
          </a:xfrm>
        </p:grpSpPr>
        <p:sp>
          <p:nvSpPr>
            <p:cNvPr id="7360" name="Google Shape;7360;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1" name="Google Shape;7361;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2" name="Google Shape;7362;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3" name="Google Shape;7363;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4" name="Google Shape;7364;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65" name="Google Shape;7365;p63"/>
          <p:cNvGrpSpPr/>
          <p:nvPr/>
        </p:nvGrpSpPr>
        <p:grpSpPr>
          <a:xfrm>
            <a:off x="828875" y="2731810"/>
            <a:ext cx="340204" cy="298116"/>
            <a:chOff x="899850" y="871450"/>
            <a:chExt cx="483175" cy="423400"/>
          </a:xfrm>
        </p:grpSpPr>
        <p:sp>
          <p:nvSpPr>
            <p:cNvPr id="7366" name="Google Shape;7366;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7" name="Google Shape;7367;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8" name="Google Shape;7368;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69" name="Google Shape;7369;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370" name="Google Shape;7370;p63"/>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371" name="Google Shape;7371;p63"/>
          <p:cNvGrpSpPr/>
          <p:nvPr/>
        </p:nvGrpSpPr>
        <p:grpSpPr>
          <a:xfrm>
            <a:off x="1660875" y="2711232"/>
            <a:ext cx="340573" cy="339271"/>
            <a:chOff x="2085450" y="842250"/>
            <a:chExt cx="483700" cy="481850"/>
          </a:xfrm>
        </p:grpSpPr>
        <p:sp>
          <p:nvSpPr>
            <p:cNvPr id="7372" name="Google Shape;7372;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3" name="Google Shape;7373;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4" name="Google Shape;7374;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75" name="Google Shape;7375;p63"/>
          <p:cNvGrpSpPr/>
          <p:nvPr/>
        </p:nvGrpSpPr>
        <p:grpSpPr>
          <a:xfrm>
            <a:off x="2089443" y="2711241"/>
            <a:ext cx="339306" cy="339253"/>
            <a:chOff x="2685825" y="840375"/>
            <a:chExt cx="481900" cy="481825"/>
          </a:xfrm>
        </p:grpSpPr>
        <p:sp>
          <p:nvSpPr>
            <p:cNvPr id="7376" name="Google Shape;7376;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77" name="Google Shape;7377;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78" name="Google Shape;7378;p63"/>
          <p:cNvGrpSpPr/>
          <p:nvPr/>
        </p:nvGrpSpPr>
        <p:grpSpPr>
          <a:xfrm>
            <a:off x="2501104" y="2710924"/>
            <a:ext cx="350431" cy="339887"/>
            <a:chOff x="3270675" y="841800"/>
            <a:chExt cx="497700" cy="482725"/>
          </a:xfrm>
        </p:grpSpPr>
        <p:sp>
          <p:nvSpPr>
            <p:cNvPr id="7379" name="Google Shape;7379;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0" name="Google Shape;7380;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1" name="Google Shape;7381;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382" name="Google Shape;7382;p63"/>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383" name="Google Shape;7383;p63"/>
          <p:cNvGrpSpPr/>
          <p:nvPr/>
        </p:nvGrpSpPr>
        <p:grpSpPr>
          <a:xfrm>
            <a:off x="3337249" y="2731783"/>
            <a:ext cx="339253" cy="298169"/>
            <a:chOff x="4467200" y="877100"/>
            <a:chExt cx="481825" cy="423475"/>
          </a:xfrm>
        </p:grpSpPr>
        <p:sp>
          <p:nvSpPr>
            <p:cNvPr id="7384" name="Google Shape;7384;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5" name="Google Shape;7385;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6" name="Google Shape;7386;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87" name="Google Shape;7387;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88" name="Google Shape;7388;p63"/>
          <p:cNvGrpSpPr/>
          <p:nvPr/>
        </p:nvGrpSpPr>
        <p:grpSpPr>
          <a:xfrm>
            <a:off x="3752140" y="2711232"/>
            <a:ext cx="354778" cy="339271"/>
            <a:chOff x="5045500" y="842250"/>
            <a:chExt cx="503875" cy="481850"/>
          </a:xfrm>
        </p:grpSpPr>
        <p:sp>
          <p:nvSpPr>
            <p:cNvPr id="7389" name="Google Shape;7389;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0" name="Google Shape;7390;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91" name="Google Shape;7391;p63"/>
          <p:cNvGrpSpPr/>
          <p:nvPr/>
        </p:nvGrpSpPr>
        <p:grpSpPr>
          <a:xfrm>
            <a:off x="4174987" y="2737451"/>
            <a:ext cx="336965" cy="286833"/>
            <a:chOff x="5645200" y="879425"/>
            <a:chExt cx="478575" cy="407375"/>
          </a:xfrm>
        </p:grpSpPr>
        <p:sp>
          <p:nvSpPr>
            <p:cNvPr id="7392" name="Google Shape;7392;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3" name="Google Shape;7393;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4" name="Google Shape;7394;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5" name="Google Shape;7395;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6" name="Google Shape;7396;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397" name="Google Shape;7397;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398" name="Google Shape;7398;p63"/>
          <p:cNvGrpSpPr/>
          <p:nvPr/>
        </p:nvGrpSpPr>
        <p:grpSpPr>
          <a:xfrm>
            <a:off x="4611062" y="2711241"/>
            <a:ext cx="298186" cy="339253"/>
            <a:chOff x="6264525" y="842250"/>
            <a:chExt cx="423500" cy="481825"/>
          </a:xfrm>
        </p:grpSpPr>
        <p:sp>
          <p:nvSpPr>
            <p:cNvPr id="7399" name="Google Shape;7399;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0" name="Google Shape;7400;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1" name="Google Shape;7401;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2" name="Google Shape;7402;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3" name="Google Shape;7403;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4" name="Google Shape;7404;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5" name="Google Shape;7405;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06" name="Google Shape;7406;p63"/>
          <p:cNvGrpSpPr/>
          <p:nvPr/>
        </p:nvGrpSpPr>
        <p:grpSpPr>
          <a:xfrm>
            <a:off x="829350" y="3125895"/>
            <a:ext cx="339253" cy="339253"/>
            <a:chOff x="900750" y="1436075"/>
            <a:chExt cx="481825" cy="481825"/>
          </a:xfrm>
        </p:grpSpPr>
        <p:sp>
          <p:nvSpPr>
            <p:cNvPr id="7407" name="Google Shape;7407;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8" name="Google Shape;7408;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9" name="Google Shape;7409;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0" name="Google Shape;7410;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11" name="Google Shape;7411;p63"/>
          <p:cNvGrpSpPr/>
          <p:nvPr/>
        </p:nvGrpSpPr>
        <p:grpSpPr>
          <a:xfrm>
            <a:off x="1247198" y="3186183"/>
            <a:ext cx="339253" cy="218676"/>
            <a:chOff x="1492675" y="1520750"/>
            <a:chExt cx="481825" cy="310575"/>
          </a:xfrm>
        </p:grpSpPr>
        <p:sp>
          <p:nvSpPr>
            <p:cNvPr id="7412" name="Google Shape;7412;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3" name="Google Shape;7413;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14" name="Google Shape;7414;p63"/>
          <p:cNvGrpSpPr/>
          <p:nvPr/>
        </p:nvGrpSpPr>
        <p:grpSpPr>
          <a:xfrm>
            <a:off x="1654995" y="3125877"/>
            <a:ext cx="352332" cy="339288"/>
            <a:chOff x="2071000" y="1435025"/>
            <a:chExt cx="500400" cy="481875"/>
          </a:xfrm>
        </p:grpSpPr>
        <p:sp>
          <p:nvSpPr>
            <p:cNvPr id="7415" name="Google Shape;7415;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6" name="Google Shape;7416;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17" name="Google Shape;7417;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18" name="Google Shape;7418;p63"/>
          <p:cNvGrpSpPr/>
          <p:nvPr/>
        </p:nvGrpSpPr>
        <p:grpSpPr>
          <a:xfrm>
            <a:off x="2083159" y="3146709"/>
            <a:ext cx="351874" cy="297623"/>
            <a:chOff x="2678350" y="1464650"/>
            <a:chExt cx="499750" cy="422700"/>
          </a:xfrm>
        </p:grpSpPr>
        <p:sp>
          <p:nvSpPr>
            <p:cNvPr id="7419" name="Google Shape;7419;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0" name="Google Shape;7420;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1" name="Google Shape;7421;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22" name="Google Shape;7422;p63"/>
          <p:cNvGrpSpPr/>
          <p:nvPr/>
        </p:nvGrpSpPr>
        <p:grpSpPr>
          <a:xfrm>
            <a:off x="2506692" y="3125895"/>
            <a:ext cx="339253" cy="339253"/>
            <a:chOff x="3271200" y="1435075"/>
            <a:chExt cx="481825" cy="481825"/>
          </a:xfrm>
        </p:grpSpPr>
        <p:sp>
          <p:nvSpPr>
            <p:cNvPr id="7423" name="Google Shape;7423;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4" name="Google Shape;7424;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25" name="Google Shape;7425;p63"/>
          <p:cNvGrpSpPr/>
          <p:nvPr/>
        </p:nvGrpSpPr>
        <p:grpSpPr>
          <a:xfrm>
            <a:off x="2917165" y="3125877"/>
            <a:ext cx="343442" cy="339288"/>
            <a:chOff x="3858100" y="1435075"/>
            <a:chExt cx="487775" cy="481875"/>
          </a:xfrm>
        </p:grpSpPr>
        <p:sp>
          <p:nvSpPr>
            <p:cNvPr id="7426" name="Google Shape;7426;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7" name="Google Shape;7427;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8" name="Google Shape;7428;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29" name="Google Shape;7429;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0" name="Google Shape;7430;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31" name="Google Shape;7431;p63"/>
          <p:cNvGrpSpPr/>
          <p:nvPr/>
        </p:nvGrpSpPr>
        <p:grpSpPr>
          <a:xfrm>
            <a:off x="3337249" y="3125895"/>
            <a:ext cx="339253" cy="339253"/>
            <a:chOff x="4456875" y="1435075"/>
            <a:chExt cx="481825" cy="481825"/>
          </a:xfrm>
        </p:grpSpPr>
        <p:sp>
          <p:nvSpPr>
            <p:cNvPr id="7432" name="Google Shape;7432;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3" name="Google Shape;7433;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4" name="Google Shape;7434;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5" name="Google Shape;7435;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6" name="Google Shape;7436;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7" name="Google Shape;7437;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8" name="Google Shape;7438;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9" name="Google Shape;7439;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0" name="Google Shape;7440;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1" name="Google Shape;7441;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2" name="Google Shape;7442;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3" name="Google Shape;7443;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4" name="Google Shape;7444;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5" name="Google Shape;7445;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6" name="Google Shape;7446;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7" name="Google Shape;7447;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8" name="Google Shape;7448;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9" name="Google Shape;7449;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0" name="Google Shape;7450;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51" name="Google Shape;7451;p63"/>
          <p:cNvGrpSpPr/>
          <p:nvPr/>
        </p:nvGrpSpPr>
        <p:grpSpPr>
          <a:xfrm>
            <a:off x="3758239" y="3125886"/>
            <a:ext cx="342580" cy="339271"/>
            <a:chOff x="5049725" y="1435050"/>
            <a:chExt cx="486550" cy="481850"/>
          </a:xfrm>
        </p:grpSpPr>
        <p:sp>
          <p:nvSpPr>
            <p:cNvPr id="7452" name="Google Shape;7452;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3" name="Google Shape;7453;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4" name="Google Shape;7454;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5" name="Google Shape;7455;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56" name="Google Shape;7456;p63"/>
          <p:cNvGrpSpPr/>
          <p:nvPr/>
        </p:nvGrpSpPr>
        <p:grpSpPr>
          <a:xfrm>
            <a:off x="4173790" y="3125895"/>
            <a:ext cx="339359" cy="339253"/>
            <a:chOff x="5642475" y="1435075"/>
            <a:chExt cx="481975" cy="481825"/>
          </a:xfrm>
        </p:grpSpPr>
        <p:sp>
          <p:nvSpPr>
            <p:cNvPr id="7457" name="Google Shape;7457;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8" name="Google Shape;7458;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9" name="Google Shape;7459;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60" name="Google Shape;7460;p63"/>
          <p:cNvGrpSpPr/>
          <p:nvPr/>
        </p:nvGrpSpPr>
        <p:grpSpPr>
          <a:xfrm>
            <a:off x="4588276" y="3125886"/>
            <a:ext cx="343759" cy="339271"/>
            <a:chOff x="6232000" y="1435050"/>
            <a:chExt cx="488225" cy="481850"/>
          </a:xfrm>
        </p:grpSpPr>
        <p:sp>
          <p:nvSpPr>
            <p:cNvPr id="7461" name="Google Shape;7461;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2" name="Google Shape;7462;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3" name="Google Shape;7463;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4" name="Google Shape;7464;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5" name="Google Shape;7465;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66" name="Google Shape;7466;p63"/>
          <p:cNvGrpSpPr/>
          <p:nvPr/>
        </p:nvGrpSpPr>
        <p:grpSpPr>
          <a:xfrm>
            <a:off x="849012" y="3539545"/>
            <a:ext cx="299929" cy="337792"/>
            <a:chOff x="924450" y="2028975"/>
            <a:chExt cx="425975" cy="479750"/>
          </a:xfrm>
        </p:grpSpPr>
        <p:sp>
          <p:nvSpPr>
            <p:cNvPr id="7467" name="Google Shape;7467;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8" name="Google Shape;7468;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9" name="Google Shape;7469;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70" name="Google Shape;7470;p63"/>
          <p:cNvGrpSpPr/>
          <p:nvPr/>
        </p:nvGrpSpPr>
        <p:grpSpPr>
          <a:xfrm>
            <a:off x="1661509" y="3559347"/>
            <a:ext cx="339306" cy="298186"/>
            <a:chOff x="2085450" y="2057100"/>
            <a:chExt cx="481900" cy="423500"/>
          </a:xfrm>
        </p:grpSpPr>
        <p:sp>
          <p:nvSpPr>
            <p:cNvPr id="7471" name="Google Shape;7471;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2" name="Google Shape;7472;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3" name="Google Shape;7473;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74" name="Google Shape;7474;p63"/>
          <p:cNvGrpSpPr/>
          <p:nvPr/>
        </p:nvGrpSpPr>
        <p:grpSpPr>
          <a:xfrm>
            <a:off x="2089442" y="3582592"/>
            <a:ext cx="339306" cy="251698"/>
            <a:chOff x="2678275" y="2090100"/>
            <a:chExt cx="481900" cy="357475"/>
          </a:xfrm>
        </p:grpSpPr>
        <p:sp>
          <p:nvSpPr>
            <p:cNvPr id="7475" name="Google Shape;7475;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6" name="Google Shape;7476;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7" name="Google Shape;7477;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8" name="Google Shape;7478;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9" name="Google Shape;7479;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80" name="Google Shape;7480;p63"/>
          <p:cNvGrpSpPr/>
          <p:nvPr/>
        </p:nvGrpSpPr>
        <p:grpSpPr>
          <a:xfrm>
            <a:off x="2566646" y="3594790"/>
            <a:ext cx="219345" cy="227301"/>
            <a:chOff x="3357325" y="2093500"/>
            <a:chExt cx="311525" cy="322825"/>
          </a:xfrm>
        </p:grpSpPr>
        <p:sp>
          <p:nvSpPr>
            <p:cNvPr id="7481" name="Google Shape;7481;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2" name="Google Shape;7482;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3" name="Google Shape;7483;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484" name="Google Shape;7484;p63"/>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485" name="Google Shape;7485;p63"/>
          <p:cNvGrpSpPr/>
          <p:nvPr/>
        </p:nvGrpSpPr>
        <p:grpSpPr>
          <a:xfrm>
            <a:off x="3360836" y="3538814"/>
            <a:ext cx="292078" cy="339253"/>
            <a:chOff x="4492800" y="2027925"/>
            <a:chExt cx="414825" cy="481825"/>
          </a:xfrm>
        </p:grpSpPr>
        <p:sp>
          <p:nvSpPr>
            <p:cNvPr id="7486" name="Google Shape;7486;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7" name="Google Shape;7487;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88" name="Google Shape;7488;p63"/>
          <p:cNvGrpSpPr/>
          <p:nvPr/>
        </p:nvGrpSpPr>
        <p:grpSpPr>
          <a:xfrm>
            <a:off x="3759928" y="3538805"/>
            <a:ext cx="339200" cy="339271"/>
            <a:chOff x="5049725" y="2027900"/>
            <a:chExt cx="481750" cy="481850"/>
          </a:xfrm>
        </p:grpSpPr>
        <p:sp>
          <p:nvSpPr>
            <p:cNvPr id="7489" name="Google Shape;7489;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0" name="Google Shape;7490;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1" name="Google Shape;7491;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2" name="Google Shape;7492;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3" name="Google Shape;7493;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4" name="Google Shape;7494;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5" name="Google Shape;7495;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6" name="Google Shape;7496;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97" name="Google Shape;7497;p63"/>
          <p:cNvGrpSpPr/>
          <p:nvPr/>
        </p:nvGrpSpPr>
        <p:grpSpPr>
          <a:xfrm>
            <a:off x="4233524" y="3538893"/>
            <a:ext cx="219890" cy="339095"/>
            <a:chOff x="5726350" y="2028150"/>
            <a:chExt cx="312300" cy="481600"/>
          </a:xfrm>
        </p:grpSpPr>
        <p:sp>
          <p:nvSpPr>
            <p:cNvPr id="7498" name="Google Shape;7498;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9" name="Google Shape;7499;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0" name="Google Shape;7500;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01" name="Google Shape;7501;p63"/>
          <p:cNvGrpSpPr/>
          <p:nvPr/>
        </p:nvGrpSpPr>
        <p:grpSpPr>
          <a:xfrm>
            <a:off x="4593715" y="3542000"/>
            <a:ext cx="332881" cy="332881"/>
            <a:chOff x="6239925" y="2032450"/>
            <a:chExt cx="472775" cy="472775"/>
          </a:xfrm>
        </p:grpSpPr>
        <p:sp>
          <p:nvSpPr>
            <p:cNvPr id="7502" name="Google Shape;7502;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3" name="Google Shape;7503;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04" name="Google Shape;7504;p63"/>
          <p:cNvGrpSpPr/>
          <p:nvPr/>
        </p:nvGrpSpPr>
        <p:grpSpPr>
          <a:xfrm>
            <a:off x="5042807" y="2364092"/>
            <a:ext cx="334641" cy="185425"/>
            <a:chOff x="903075" y="2730000"/>
            <a:chExt cx="475275" cy="263350"/>
          </a:xfrm>
        </p:grpSpPr>
        <p:sp>
          <p:nvSpPr>
            <p:cNvPr id="7505" name="Google Shape;7505;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6" name="Google Shape;7506;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7" name="Google Shape;7507;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08" name="Google Shape;7508;p63"/>
          <p:cNvGrpSpPr/>
          <p:nvPr/>
        </p:nvGrpSpPr>
        <p:grpSpPr>
          <a:xfrm>
            <a:off x="1247198" y="3538814"/>
            <a:ext cx="339253" cy="339253"/>
            <a:chOff x="1492675" y="2027925"/>
            <a:chExt cx="481825" cy="481825"/>
          </a:xfrm>
        </p:grpSpPr>
        <p:sp>
          <p:nvSpPr>
            <p:cNvPr id="7509" name="Google Shape;7509;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0" name="Google Shape;7510;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1" name="Google Shape;7511;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2" name="Google Shape;7512;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3" name="Google Shape;7513;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14" name="Google Shape;7514;p63"/>
          <p:cNvGrpSpPr/>
          <p:nvPr/>
        </p:nvGrpSpPr>
        <p:grpSpPr>
          <a:xfrm>
            <a:off x="5473575" y="2287178"/>
            <a:ext cx="339253" cy="339253"/>
            <a:chOff x="1492675" y="2620775"/>
            <a:chExt cx="481825" cy="481825"/>
          </a:xfrm>
        </p:grpSpPr>
        <p:sp>
          <p:nvSpPr>
            <p:cNvPr id="7515" name="Google Shape;7515;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6" name="Google Shape;7516;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17" name="Google Shape;7517;p63"/>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518" name="Google Shape;7518;p63"/>
          <p:cNvGrpSpPr/>
          <p:nvPr/>
        </p:nvGrpSpPr>
        <p:grpSpPr>
          <a:xfrm>
            <a:off x="6297328" y="2303161"/>
            <a:ext cx="333585" cy="307287"/>
            <a:chOff x="2682350" y="2643425"/>
            <a:chExt cx="473775" cy="436425"/>
          </a:xfrm>
        </p:grpSpPr>
        <p:sp>
          <p:nvSpPr>
            <p:cNvPr id="7519" name="Google Shape;7519;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0" name="Google Shape;7520;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1" name="Google Shape;7521;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2" name="Google Shape;7522;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3" name="Google Shape;7523;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4" name="Google Shape;7524;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5" name="Google Shape;7525;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26" name="Google Shape;7526;p63"/>
          <p:cNvGrpSpPr/>
          <p:nvPr/>
        </p:nvGrpSpPr>
        <p:grpSpPr>
          <a:xfrm>
            <a:off x="6762818" y="2287178"/>
            <a:ext cx="238531" cy="339253"/>
            <a:chOff x="3342725" y="2620775"/>
            <a:chExt cx="338775" cy="481825"/>
          </a:xfrm>
        </p:grpSpPr>
        <p:sp>
          <p:nvSpPr>
            <p:cNvPr id="7527" name="Google Shape;7527;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8" name="Google Shape;7528;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9" name="Google Shape;7529;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30" name="Google Shape;7530;p63"/>
          <p:cNvGrpSpPr/>
          <p:nvPr/>
        </p:nvGrpSpPr>
        <p:grpSpPr>
          <a:xfrm>
            <a:off x="7156568" y="2287178"/>
            <a:ext cx="278296" cy="339253"/>
            <a:chOff x="3907325" y="2620775"/>
            <a:chExt cx="395250" cy="481825"/>
          </a:xfrm>
        </p:grpSpPr>
        <p:sp>
          <p:nvSpPr>
            <p:cNvPr id="7531" name="Google Shape;7531;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2" name="Google Shape;7532;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3" name="Google Shape;7533;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4" name="Google Shape;7534;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35" name="Google Shape;7535;p63"/>
          <p:cNvGrpSpPr/>
          <p:nvPr/>
        </p:nvGrpSpPr>
        <p:grpSpPr>
          <a:xfrm>
            <a:off x="7549755" y="2297783"/>
            <a:ext cx="339253" cy="318042"/>
            <a:chOff x="4456875" y="2635825"/>
            <a:chExt cx="481825" cy="451700"/>
          </a:xfrm>
        </p:grpSpPr>
        <p:sp>
          <p:nvSpPr>
            <p:cNvPr id="7536" name="Google Shape;7536;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7" name="Google Shape;7537;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8" name="Google Shape;7538;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9" name="Google Shape;7539;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0" name="Google Shape;7540;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1" name="Google Shape;7541;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42" name="Google Shape;7542;p63"/>
          <p:cNvGrpSpPr/>
          <p:nvPr/>
        </p:nvGrpSpPr>
        <p:grpSpPr>
          <a:xfrm>
            <a:off x="7974679" y="2297783"/>
            <a:ext cx="339253" cy="318042"/>
            <a:chOff x="5049725" y="2635825"/>
            <a:chExt cx="481825" cy="451700"/>
          </a:xfrm>
        </p:grpSpPr>
        <p:sp>
          <p:nvSpPr>
            <p:cNvPr id="7543" name="Google Shape;7543;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4" name="Google Shape;7544;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5" name="Google Shape;7545;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46" name="Google Shape;7546;p63"/>
          <p:cNvGrpSpPr/>
          <p:nvPr/>
        </p:nvGrpSpPr>
        <p:grpSpPr>
          <a:xfrm>
            <a:off x="2375386" y="3952243"/>
            <a:ext cx="338566" cy="338373"/>
            <a:chOff x="5643000" y="2621375"/>
            <a:chExt cx="480850" cy="480575"/>
          </a:xfrm>
        </p:grpSpPr>
        <p:sp>
          <p:nvSpPr>
            <p:cNvPr id="7547" name="Google Shape;7547;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8" name="Google Shape;7548;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9" name="Google Shape;7549;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0" name="Google Shape;7550;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1" name="Google Shape;7551;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2" name="Google Shape;7552;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3" name="Google Shape;7553;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54" name="Google Shape;7554;p63"/>
          <p:cNvGrpSpPr/>
          <p:nvPr/>
        </p:nvGrpSpPr>
        <p:grpSpPr>
          <a:xfrm>
            <a:off x="4192782" y="3951803"/>
            <a:ext cx="339359" cy="339253"/>
            <a:chOff x="6235250" y="2620775"/>
            <a:chExt cx="481975" cy="481825"/>
          </a:xfrm>
        </p:grpSpPr>
        <p:sp>
          <p:nvSpPr>
            <p:cNvPr id="7555" name="Google Shape;7555;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6" name="Google Shape;7556;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7" name="Google Shape;7557;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8" name="Google Shape;7558;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9" name="Google Shape;7559;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60" name="Google Shape;7560;p63"/>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561" name="Google Shape;7561;p63"/>
          <p:cNvGrpSpPr/>
          <p:nvPr/>
        </p:nvGrpSpPr>
        <p:grpSpPr>
          <a:xfrm>
            <a:off x="5472652" y="2711317"/>
            <a:ext cx="341101" cy="339253"/>
            <a:chOff x="1535000" y="3223325"/>
            <a:chExt cx="484450" cy="481825"/>
          </a:xfrm>
        </p:grpSpPr>
        <p:sp>
          <p:nvSpPr>
            <p:cNvPr id="7562" name="Google Shape;7562;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3" name="Google Shape;7563;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4" name="Google Shape;7564;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65" name="Google Shape;7565;p63"/>
          <p:cNvGrpSpPr/>
          <p:nvPr/>
        </p:nvGrpSpPr>
        <p:grpSpPr>
          <a:xfrm>
            <a:off x="5880219" y="2746618"/>
            <a:ext cx="339253" cy="268649"/>
            <a:chOff x="2085525" y="3263750"/>
            <a:chExt cx="481825" cy="381550"/>
          </a:xfrm>
        </p:grpSpPr>
        <p:sp>
          <p:nvSpPr>
            <p:cNvPr id="7566" name="Google Shape;7566;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7" name="Google Shape;7567;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68" name="Google Shape;7568;p63"/>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569" name="Google Shape;7569;p63"/>
          <p:cNvGrpSpPr/>
          <p:nvPr/>
        </p:nvGrpSpPr>
        <p:grpSpPr>
          <a:xfrm>
            <a:off x="6711982" y="2711308"/>
            <a:ext cx="340204" cy="339271"/>
            <a:chOff x="3270450" y="3213625"/>
            <a:chExt cx="483175" cy="481850"/>
          </a:xfrm>
        </p:grpSpPr>
        <p:sp>
          <p:nvSpPr>
            <p:cNvPr id="7570" name="Google Shape;7570;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1" name="Google Shape;7571;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72" name="Google Shape;7572;p63"/>
          <p:cNvGrpSpPr/>
          <p:nvPr/>
        </p:nvGrpSpPr>
        <p:grpSpPr>
          <a:xfrm>
            <a:off x="7211250" y="2711317"/>
            <a:ext cx="168931" cy="339253"/>
            <a:chOff x="3984950" y="3213600"/>
            <a:chExt cx="239925" cy="481825"/>
          </a:xfrm>
        </p:grpSpPr>
        <p:sp>
          <p:nvSpPr>
            <p:cNvPr id="7573" name="Google Shape;7573;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4" name="Google Shape;7574;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75" name="Google Shape;7575;p63"/>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6" name="Google Shape;7576;p63"/>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577" name="Google Shape;7577;p63"/>
          <p:cNvGrpSpPr/>
          <p:nvPr/>
        </p:nvGrpSpPr>
        <p:grpSpPr>
          <a:xfrm>
            <a:off x="1874281" y="3981487"/>
            <a:ext cx="355218" cy="279880"/>
            <a:chOff x="5629975" y="3255775"/>
            <a:chExt cx="504500" cy="397500"/>
          </a:xfrm>
        </p:grpSpPr>
        <p:sp>
          <p:nvSpPr>
            <p:cNvPr id="7578" name="Google Shape;7578;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9" name="Google Shape;7579;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0" name="Google Shape;7580;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1" name="Google Shape;7581;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2" name="Google Shape;7582;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83" name="Google Shape;7583;p63"/>
          <p:cNvGrpSpPr/>
          <p:nvPr/>
        </p:nvGrpSpPr>
        <p:grpSpPr>
          <a:xfrm>
            <a:off x="3755839" y="3981593"/>
            <a:ext cx="340256" cy="279669"/>
            <a:chOff x="6234950" y="3255925"/>
            <a:chExt cx="483250" cy="397200"/>
          </a:xfrm>
        </p:grpSpPr>
        <p:sp>
          <p:nvSpPr>
            <p:cNvPr id="7584" name="Google Shape;7584;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5" name="Google Shape;7585;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6" name="Google Shape;7586;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7" name="Google Shape;7587;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8" name="Google Shape;7588;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9" name="Google Shape;7589;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90" name="Google Shape;7590;p63"/>
          <p:cNvGrpSpPr/>
          <p:nvPr/>
        </p:nvGrpSpPr>
        <p:grpSpPr>
          <a:xfrm>
            <a:off x="5051107" y="3125970"/>
            <a:ext cx="318042" cy="339253"/>
            <a:chOff x="914900" y="3806450"/>
            <a:chExt cx="451700" cy="481825"/>
          </a:xfrm>
        </p:grpSpPr>
        <p:sp>
          <p:nvSpPr>
            <p:cNvPr id="7591" name="Google Shape;7591;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2" name="Google Shape;7592;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3" name="Google Shape;7593;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4" name="Google Shape;7594;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5" name="Google Shape;7595;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96" name="Google Shape;7596;p63"/>
          <p:cNvGrpSpPr/>
          <p:nvPr/>
        </p:nvGrpSpPr>
        <p:grpSpPr>
          <a:xfrm>
            <a:off x="5470028" y="3125785"/>
            <a:ext cx="346347" cy="339623"/>
            <a:chOff x="1490050" y="3805975"/>
            <a:chExt cx="491900" cy="482350"/>
          </a:xfrm>
        </p:grpSpPr>
        <p:sp>
          <p:nvSpPr>
            <p:cNvPr id="7597" name="Google Shape;7597;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8" name="Google Shape;7598;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9" name="Google Shape;7599;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0" name="Google Shape;7600;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01" name="Google Shape;7601;p63"/>
          <p:cNvGrpSpPr/>
          <p:nvPr/>
        </p:nvGrpSpPr>
        <p:grpSpPr>
          <a:xfrm>
            <a:off x="5893896" y="3125970"/>
            <a:ext cx="311899" cy="339253"/>
            <a:chOff x="2104275" y="3806450"/>
            <a:chExt cx="442975" cy="481825"/>
          </a:xfrm>
        </p:grpSpPr>
        <p:sp>
          <p:nvSpPr>
            <p:cNvPr id="7602" name="Google Shape;7602;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3" name="Google Shape;7603;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04" name="Google Shape;7604;p63"/>
          <p:cNvGrpSpPr/>
          <p:nvPr/>
        </p:nvGrpSpPr>
        <p:grpSpPr>
          <a:xfrm>
            <a:off x="6317413" y="3125970"/>
            <a:ext cx="293416" cy="339253"/>
            <a:chOff x="2710875" y="3806450"/>
            <a:chExt cx="416725" cy="481825"/>
          </a:xfrm>
        </p:grpSpPr>
        <p:sp>
          <p:nvSpPr>
            <p:cNvPr id="7605" name="Google Shape;7605;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6" name="Google Shape;7606;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07" name="Google Shape;7607;p63"/>
          <p:cNvGrpSpPr/>
          <p:nvPr/>
        </p:nvGrpSpPr>
        <p:grpSpPr>
          <a:xfrm>
            <a:off x="6712457" y="3166412"/>
            <a:ext cx="339253" cy="258369"/>
            <a:chOff x="3271200" y="3863875"/>
            <a:chExt cx="481825" cy="366950"/>
          </a:xfrm>
        </p:grpSpPr>
        <p:sp>
          <p:nvSpPr>
            <p:cNvPr id="7608" name="Google Shape;7608;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9" name="Google Shape;7609;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10" name="Google Shape;7610;p63"/>
          <p:cNvGrpSpPr/>
          <p:nvPr/>
        </p:nvGrpSpPr>
        <p:grpSpPr>
          <a:xfrm>
            <a:off x="7147952" y="3126199"/>
            <a:ext cx="295528" cy="338795"/>
            <a:chOff x="3895050" y="3806775"/>
            <a:chExt cx="419725" cy="481175"/>
          </a:xfrm>
        </p:grpSpPr>
        <p:sp>
          <p:nvSpPr>
            <p:cNvPr id="7611" name="Google Shape;7611;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2" name="Google Shape;7612;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13" name="Google Shape;7613;p63"/>
          <p:cNvGrpSpPr/>
          <p:nvPr/>
        </p:nvGrpSpPr>
        <p:grpSpPr>
          <a:xfrm>
            <a:off x="7551234" y="3125979"/>
            <a:ext cx="336296" cy="339235"/>
            <a:chOff x="4464775" y="3806475"/>
            <a:chExt cx="477625" cy="481800"/>
          </a:xfrm>
        </p:grpSpPr>
        <p:sp>
          <p:nvSpPr>
            <p:cNvPr id="7614" name="Google Shape;7614;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5" name="Google Shape;7615;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6" name="Google Shape;7616;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7" name="Google Shape;7617;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8" name="Google Shape;7618;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9" name="Google Shape;7619;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20" name="Google Shape;7620;p63"/>
          <p:cNvGrpSpPr/>
          <p:nvPr/>
        </p:nvGrpSpPr>
        <p:grpSpPr>
          <a:xfrm>
            <a:off x="7974679" y="3125970"/>
            <a:ext cx="339253" cy="339253"/>
            <a:chOff x="5049725" y="3806450"/>
            <a:chExt cx="481825" cy="481825"/>
          </a:xfrm>
        </p:grpSpPr>
        <p:sp>
          <p:nvSpPr>
            <p:cNvPr id="7621" name="Google Shape;7621;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2" name="Google Shape;7622;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3" name="Google Shape;7623;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24" name="Google Shape;7624;p63"/>
          <p:cNvGrpSpPr/>
          <p:nvPr/>
        </p:nvGrpSpPr>
        <p:grpSpPr>
          <a:xfrm>
            <a:off x="1461983" y="3951798"/>
            <a:ext cx="339253" cy="339253"/>
            <a:chOff x="5651375" y="3806450"/>
            <a:chExt cx="481825" cy="481825"/>
          </a:xfrm>
        </p:grpSpPr>
        <p:sp>
          <p:nvSpPr>
            <p:cNvPr id="7625" name="Google Shape;7625;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6" name="Google Shape;7626;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7" name="Google Shape;7627;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8" name="Google Shape;7628;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29" name="Google Shape;7629;p63"/>
          <p:cNvGrpSpPr/>
          <p:nvPr/>
        </p:nvGrpSpPr>
        <p:grpSpPr>
          <a:xfrm>
            <a:off x="3360663" y="3953787"/>
            <a:ext cx="298503" cy="335275"/>
            <a:chOff x="6264300" y="3809300"/>
            <a:chExt cx="423950" cy="476175"/>
          </a:xfrm>
        </p:grpSpPr>
        <p:sp>
          <p:nvSpPr>
            <p:cNvPr id="7630" name="Google Shape;7630;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1" name="Google Shape;7631;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2" name="Google Shape;7632;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33" name="Google Shape;7633;p63"/>
          <p:cNvGrpSpPr/>
          <p:nvPr/>
        </p:nvGrpSpPr>
        <p:grpSpPr>
          <a:xfrm>
            <a:off x="5039841" y="3538881"/>
            <a:ext cx="340573" cy="339271"/>
            <a:chOff x="898875" y="4399275"/>
            <a:chExt cx="483700" cy="481850"/>
          </a:xfrm>
        </p:grpSpPr>
        <p:sp>
          <p:nvSpPr>
            <p:cNvPr id="7634" name="Google Shape;7634;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5" name="Google Shape;7635;p63"/>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6" name="Google Shape;7636;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7" name="Google Shape;7637;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8" name="Google Shape;7638;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9" name="Google Shape;7639;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0" name="Google Shape;7640;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1" name="Google Shape;7641;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2" name="Google Shape;7642;p63"/>
          <p:cNvGrpSpPr/>
          <p:nvPr/>
        </p:nvGrpSpPr>
        <p:grpSpPr>
          <a:xfrm>
            <a:off x="5473575" y="3554133"/>
            <a:ext cx="339253" cy="308765"/>
            <a:chOff x="1492675" y="4420975"/>
            <a:chExt cx="481825" cy="438525"/>
          </a:xfrm>
        </p:grpSpPr>
        <p:sp>
          <p:nvSpPr>
            <p:cNvPr id="7643" name="Google Shape;7643;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4" name="Google Shape;7644;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5" name="Google Shape;7645;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6" name="Google Shape;7646;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7" name="Google Shape;7647;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8" name="Google Shape;7648;p63"/>
          <p:cNvGrpSpPr/>
          <p:nvPr/>
        </p:nvGrpSpPr>
        <p:grpSpPr>
          <a:xfrm>
            <a:off x="5878556" y="3539558"/>
            <a:ext cx="342580" cy="337915"/>
            <a:chOff x="2084100" y="4400250"/>
            <a:chExt cx="486550" cy="479925"/>
          </a:xfrm>
        </p:grpSpPr>
        <p:sp>
          <p:nvSpPr>
            <p:cNvPr id="7649" name="Google Shape;7649;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0" name="Google Shape;7650;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1" name="Google Shape;7651;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2" name="Google Shape;7652;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3" name="Google Shape;7653;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4" name="Google Shape;7654;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55" name="Google Shape;7655;p63"/>
          <p:cNvGrpSpPr/>
          <p:nvPr/>
        </p:nvGrpSpPr>
        <p:grpSpPr>
          <a:xfrm>
            <a:off x="6315036" y="3538907"/>
            <a:ext cx="298169" cy="339218"/>
            <a:chOff x="2707950" y="4399325"/>
            <a:chExt cx="423475" cy="481775"/>
          </a:xfrm>
        </p:grpSpPr>
        <p:sp>
          <p:nvSpPr>
            <p:cNvPr id="7656" name="Google Shape;7656;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7" name="Google Shape;7657;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8" name="Google Shape;7658;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9" name="Google Shape;7659;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0" name="Google Shape;7660;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1" name="Google Shape;7661;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2" name="Google Shape;7662;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3" name="Google Shape;7663;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4" name="Google Shape;7664;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5" name="Google Shape;7665;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6" name="Google Shape;7666;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7" name="Google Shape;7667;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68" name="Google Shape;7668;p63"/>
          <p:cNvGrpSpPr/>
          <p:nvPr/>
        </p:nvGrpSpPr>
        <p:grpSpPr>
          <a:xfrm>
            <a:off x="6744555" y="3538881"/>
            <a:ext cx="275057" cy="339271"/>
            <a:chOff x="3330525" y="4399275"/>
            <a:chExt cx="390650" cy="481850"/>
          </a:xfrm>
        </p:grpSpPr>
        <p:sp>
          <p:nvSpPr>
            <p:cNvPr id="7669" name="Google Shape;7669;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0" name="Google Shape;7670;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1" name="Google Shape;7671;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2" name="Google Shape;7672;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3" name="Google Shape;7673;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4" name="Google Shape;7674;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5" name="Google Shape;7675;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76" name="Google Shape;7676;p63"/>
          <p:cNvGrpSpPr/>
          <p:nvPr/>
        </p:nvGrpSpPr>
        <p:grpSpPr>
          <a:xfrm>
            <a:off x="7169084" y="3538890"/>
            <a:ext cx="253265" cy="339253"/>
            <a:chOff x="3938800" y="4399275"/>
            <a:chExt cx="359700" cy="481825"/>
          </a:xfrm>
        </p:grpSpPr>
        <p:sp>
          <p:nvSpPr>
            <p:cNvPr id="7677" name="Google Shape;7677;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8" name="Google Shape;7678;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9" name="Google Shape;7679;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0" name="Google Shape;7680;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1" name="Google Shape;7681;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82" name="Google Shape;7682;p63"/>
          <p:cNvGrpSpPr/>
          <p:nvPr/>
        </p:nvGrpSpPr>
        <p:grpSpPr>
          <a:xfrm>
            <a:off x="7639862" y="3538890"/>
            <a:ext cx="159039" cy="339253"/>
            <a:chOff x="4584850" y="4399275"/>
            <a:chExt cx="225875" cy="481825"/>
          </a:xfrm>
        </p:grpSpPr>
        <p:sp>
          <p:nvSpPr>
            <p:cNvPr id="7683" name="Google Shape;7683;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4" name="Google Shape;7684;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685" name="Google Shape;7685;p63"/>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686" name="Google Shape;7686;p63"/>
          <p:cNvGrpSpPr/>
          <p:nvPr/>
        </p:nvGrpSpPr>
        <p:grpSpPr>
          <a:xfrm>
            <a:off x="1049680" y="3951795"/>
            <a:ext cx="339253" cy="339253"/>
            <a:chOff x="5642550" y="4399275"/>
            <a:chExt cx="481825" cy="481825"/>
          </a:xfrm>
        </p:grpSpPr>
        <p:sp>
          <p:nvSpPr>
            <p:cNvPr id="7687" name="Google Shape;7687;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8" name="Google Shape;7688;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89" name="Google Shape;7689;p63"/>
          <p:cNvGrpSpPr/>
          <p:nvPr/>
        </p:nvGrpSpPr>
        <p:grpSpPr>
          <a:xfrm>
            <a:off x="2859815" y="3963703"/>
            <a:ext cx="363316" cy="315437"/>
            <a:chOff x="6218300" y="4416175"/>
            <a:chExt cx="516000" cy="448000"/>
          </a:xfrm>
        </p:grpSpPr>
        <p:sp>
          <p:nvSpPr>
            <p:cNvPr id="7690" name="Google Shape;7690;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1" name="Google Shape;7691;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2" name="Google Shape;7692;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93" name="Google Shape;7693;p63"/>
          <p:cNvGrpSpPr/>
          <p:nvPr/>
        </p:nvGrpSpPr>
        <p:grpSpPr>
          <a:xfrm>
            <a:off x="5918879" y="3951792"/>
            <a:ext cx="339253" cy="339253"/>
            <a:chOff x="899850" y="4992125"/>
            <a:chExt cx="481825" cy="481825"/>
          </a:xfrm>
        </p:grpSpPr>
        <p:sp>
          <p:nvSpPr>
            <p:cNvPr id="7694" name="Google Shape;7694;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5" name="Google Shape;7695;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6" name="Google Shape;7696;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97" name="Google Shape;7697;p63"/>
          <p:cNvGrpSpPr/>
          <p:nvPr/>
        </p:nvGrpSpPr>
        <p:grpSpPr>
          <a:xfrm>
            <a:off x="5461708" y="3951792"/>
            <a:ext cx="339253" cy="339253"/>
            <a:chOff x="1492675" y="4992125"/>
            <a:chExt cx="481825" cy="481825"/>
          </a:xfrm>
        </p:grpSpPr>
        <p:sp>
          <p:nvSpPr>
            <p:cNvPr id="7698" name="Google Shape;7698;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9" name="Google Shape;7699;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00" name="Google Shape;7700;p63"/>
          <p:cNvGrpSpPr/>
          <p:nvPr/>
        </p:nvGrpSpPr>
        <p:grpSpPr>
          <a:xfrm>
            <a:off x="5004462" y="3951792"/>
            <a:ext cx="339253" cy="339253"/>
            <a:chOff x="2085525" y="4992125"/>
            <a:chExt cx="481825" cy="481825"/>
          </a:xfrm>
        </p:grpSpPr>
        <p:sp>
          <p:nvSpPr>
            <p:cNvPr id="7701" name="Google Shape;7701;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2" name="Google Shape;7702;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03" name="Google Shape;7703;p63"/>
          <p:cNvGrpSpPr/>
          <p:nvPr/>
        </p:nvGrpSpPr>
        <p:grpSpPr>
          <a:xfrm>
            <a:off x="6833221" y="3951792"/>
            <a:ext cx="339253" cy="339253"/>
            <a:chOff x="2678350" y="4992125"/>
            <a:chExt cx="481825" cy="481825"/>
          </a:xfrm>
        </p:grpSpPr>
        <p:sp>
          <p:nvSpPr>
            <p:cNvPr id="7704" name="Google Shape;7704;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5" name="Google Shape;7705;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6" name="Google Shape;7706;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07" name="Google Shape;7707;p63"/>
          <p:cNvGrpSpPr/>
          <p:nvPr/>
        </p:nvGrpSpPr>
        <p:grpSpPr>
          <a:xfrm>
            <a:off x="4628816" y="3951792"/>
            <a:ext cx="339253" cy="339253"/>
            <a:chOff x="3271200" y="4992125"/>
            <a:chExt cx="481825" cy="481825"/>
          </a:xfrm>
        </p:grpSpPr>
        <p:sp>
          <p:nvSpPr>
            <p:cNvPr id="7708" name="Google Shape;7708;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9" name="Google Shape;7709;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0" name="Google Shape;7710;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11" name="Google Shape;7711;p63"/>
          <p:cNvGrpSpPr/>
          <p:nvPr/>
        </p:nvGrpSpPr>
        <p:grpSpPr>
          <a:xfrm>
            <a:off x="7290263" y="3952822"/>
            <a:ext cx="339411" cy="337193"/>
            <a:chOff x="3863900" y="4993625"/>
            <a:chExt cx="482050" cy="478900"/>
          </a:xfrm>
        </p:grpSpPr>
        <p:sp>
          <p:nvSpPr>
            <p:cNvPr id="7712" name="Google Shape;7712;p63"/>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3" name="Google Shape;7713;p63"/>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4" name="Google Shape;7714;p63"/>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5" name="Google Shape;7715;p63"/>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16" name="Google Shape;7716;p63"/>
          <p:cNvGrpSpPr/>
          <p:nvPr/>
        </p:nvGrpSpPr>
        <p:grpSpPr>
          <a:xfrm>
            <a:off x="7747437" y="3952822"/>
            <a:ext cx="339411" cy="337193"/>
            <a:chOff x="4456725" y="4993625"/>
            <a:chExt cx="482050" cy="478900"/>
          </a:xfrm>
        </p:grpSpPr>
        <p:sp>
          <p:nvSpPr>
            <p:cNvPr id="7717" name="Google Shape;7717;p63"/>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8" name="Google Shape;7718;p63"/>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9" name="Google Shape;7719;p63"/>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0" name="Google Shape;7720;p63"/>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21" name="Google Shape;7721;p63"/>
          <p:cNvGrpSpPr/>
          <p:nvPr/>
        </p:nvGrpSpPr>
        <p:grpSpPr>
          <a:xfrm>
            <a:off x="6376030" y="3952813"/>
            <a:ext cx="339411" cy="337211"/>
            <a:chOff x="5049575" y="4993600"/>
            <a:chExt cx="482050" cy="478925"/>
          </a:xfrm>
        </p:grpSpPr>
        <p:sp>
          <p:nvSpPr>
            <p:cNvPr id="7722" name="Google Shape;7722;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3" name="Google Shape;7723;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4" name="Google Shape;7724;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5" name="Google Shape;7725;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726" name="Google Shape;7726;p63"/>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727" name="Google Shape;7727;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31"/>
        <p:cNvGrpSpPr/>
        <p:nvPr/>
      </p:nvGrpSpPr>
      <p:grpSpPr>
        <a:xfrm>
          <a:off x="0" y="0"/>
          <a:ext cx="0" cy="0"/>
          <a:chOff x="0" y="0"/>
          <a:chExt cx="0" cy="0"/>
        </a:xfrm>
      </p:grpSpPr>
      <p:grpSp>
        <p:nvGrpSpPr>
          <p:cNvPr id="7732" name="Google Shape;7732;p64"/>
          <p:cNvGrpSpPr/>
          <p:nvPr/>
        </p:nvGrpSpPr>
        <p:grpSpPr>
          <a:xfrm>
            <a:off x="876361" y="1308054"/>
            <a:ext cx="322099" cy="370529"/>
            <a:chOff x="-42971725" y="3217825"/>
            <a:chExt cx="275675" cy="317125"/>
          </a:xfrm>
        </p:grpSpPr>
        <p:sp>
          <p:nvSpPr>
            <p:cNvPr id="7733" name="Google Shape;7733;p64"/>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4"/>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4"/>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4"/>
          <p:cNvGrpSpPr/>
          <p:nvPr/>
        </p:nvGrpSpPr>
        <p:grpSpPr>
          <a:xfrm>
            <a:off x="848276" y="1776710"/>
            <a:ext cx="378270" cy="337551"/>
            <a:chOff x="-42996150" y="3612600"/>
            <a:chExt cx="323750" cy="288900"/>
          </a:xfrm>
        </p:grpSpPr>
        <p:sp>
          <p:nvSpPr>
            <p:cNvPr id="7737" name="Google Shape;7737;p64"/>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4"/>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4"/>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64"/>
          <p:cNvGrpSpPr/>
          <p:nvPr/>
        </p:nvGrpSpPr>
        <p:grpSpPr>
          <a:xfrm>
            <a:off x="851036" y="2186080"/>
            <a:ext cx="372749" cy="370909"/>
            <a:chOff x="-42994575" y="3950300"/>
            <a:chExt cx="319025" cy="317450"/>
          </a:xfrm>
        </p:grpSpPr>
        <p:sp>
          <p:nvSpPr>
            <p:cNvPr id="7741" name="Google Shape;7741;p64"/>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4"/>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4"/>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64"/>
          <p:cNvGrpSpPr/>
          <p:nvPr/>
        </p:nvGrpSpPr>
        <p:grpSpPr>
          <a:xfrm>
            <a:off x="3004431" y="1332912"/>
            <a:ext cx="371785" cy="370879"/>
            <a:chOff x="-41111350" y="3239100"/>
            <a:chExt cx="318200" cy="317425"/>
          </a:xfrm>
        </p:grpSpPr>
        <p:sp>
          <p:nvSpPr>
            <p:cNvPr id="7745" name="Google Shape;7745;p64"/>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4"/>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4"/>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4"/>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64"/>
          <p:cNvGrpSpPr/>
          <p:nvPr/>
        </p:nvGrpSpPr>
        <p:grpSpPr>
          <a:xfrm>
            <a:off x="3000751" y="1768444"/>
            <a:ext cx="379146" cy="370967"/>
            <a:chOff x="-41117650" y="3605525"/>
            <a:chExt cx="324500" cy="317500"/>
          </a:xfrm>
        </p:grpSpPr>
        <p:sp>
          <p:nvSpPr>
            <p:cNvPr id="7750" name="Google Shape;7750;p64"/>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4"/>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4"/>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3" name="Google Shape;7753;p64"/>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4" name="Google Shape;7754;p64"/>
          <p:cNvGrpSpPr/>
          <p:nvPr/>
        </p:nvGrpSpPr>
        <p:grpSpPr>
          <a:xfrm>
            <a:off x="1827005" y="2659967"/>
            <a:ext cx="216271" cy="371814"/>
            <a:chOff x="-39205300" y="3220175"/>
            <a:chExt cx="185100" cy="318225"/>
          </a:xfrm>
        </p:grpSpPr>
        <p:sp>
          <p:nvSpPr>
            <p:cNvPr id="7755" name="Google Shape;7755;p64"/>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4"/>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64"/>
          <p:cNvGrpSpPr/>
          <p:nvPr/>
        </p:nvGrpSpPr>
        <p:grpSpPr>
          <a:xfrm>
            <a:off x="1792533" y="3120038"/>
            <a:ext cx="300016" cy="369273"/>
            <a:chOff x="-39248625" y="3588600"/>
            <a:chExt cx="256775" cy="316050"/>
          </a:xfrm>
        </p:grpSpPr>
        <p:sp>
          <p:nvSpPr>
            <p:cNvPr id="7758" name="Google Shape;7758;p64"/>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4"/>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0" name="Google Shape;7760;p64"/>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4"/>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2" name="Google Shape;7762;p64"/>
          <p:cNvGrpSpPr/>
          <p:nvPr/>
        </p:nvGrpSpPr>
        <p:grpSpPr>
          <a:xfrm>
            <a:off x="1243246" y="1308054"/>
            <a:ext cx="429504" cy="370879"/>
            <a:chOff x="-42651700" y="3217825"/>
            <a:chExt cx="367600" cy="317425"/>
          </a:xfrm>
        </p:grpSpPr>
        <p:sp>
          <p:nvSpPr>
            <p:cNvPr id="7763" name="Google Shape;7763;p64"/>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4"/>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4"/>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4"/>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64"/>
          <p:cNvGrpSpPr/>
          <p:nvPr/>
        </p:nvGrpSpPr>
        <p:grpSpPr>
          <a:xfrm>
            <a:off x="1278678" y="1747704"/>
            <a:ext cx="358640" cy="363226"/>
            <a:chOff x="-42617300" y="3587775"/>
            <a:chExt cx="306950" cy="310875"/>
          </a:xfrm>
        </p:grpSpPr>
        <p:sp>
          <p:nvSpPr>
            <p:cNvPr id="7768" name="Google Shape;7768;p64"/>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4"/>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0" name="Google Shape;7770;p64"/>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1" name="Google Shape;7771;p64"/>
          <p:cNvGrpSpPr/>
          <p:nvPr/>
        </p:nvGrpSpPr>
        <p:grpSpPr>
          <a:xfrm>
            <a:off x="3450506" y="1332445"/>
            <a:ext cx="376926" cy="370324"/>
            <a:chOff x="-40748275" y="3238700"/>
            <a:chExt cx="322600" cy="316950"/>
          </a:xfrm>
        </p:grpSpPr>
        <p:sp>
          <p:nvSpPr>
            <p:cNvPr id="7772" name="Google Shape;7772;p64"/>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4"/>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4"/>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4"/>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4"/>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4"/>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64"/>
          <p:cNvGrpSpPr/>
          <p:nvPr/>
        </p:nvGrpSpPr>
        <p:grpSpPr>
          <a:xfrm>
            <a:off x="3453062" y="1800429"/>
            <a:ext cx="371814" cy="338690"/>
            <a:chOff x="-40745125" y="3632900"/>
            <a:chExt cx="318225" cy="289875"/>
          </a:xfrm>
        </p:grpSpPr>
        <p:sp>
          <p:nvSpPr>
            <p:cNvPr id="7779" name="Google Shape;7779;p64"/>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4"/>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4"/>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4"/>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4"/>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4"/>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4"/>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64"/>
          <p:cNvGrpSpPr/>
          <p:nvPr/>
        </p:nvGrpSpPr>
        <p:grpSpPr>
          <a:xfrm>
            <a:off x="3457209" y="2211639"/>
            <a:ext cx="363518" cy="370178"/>
            <a:chOff x="-40742750" y="3972175"/>
            <a:chExt cx="311125" cy="316825"/>
          </a:xfrm>
        </p:grpSpPr>
        <p:sp>
          <p:nvSpPr>
            <p:cNvPr id="7787" name="Google Shape;7787;p64"/>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4"/>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4"/>
          <p:cNvGrpSpPr/>
          <p:nvPr/>
        </p:nvGrpSpPr>
        <p:grpSpPr>
          <a:xfrm>
            <a:off x="2239871" y="2661807"/>
            <a:ext cx="266892" cy="369974"/>
            <a:chOff x="-38860325" y="3221750"/>
            <a:chExt cx="228425" cy="316650"/>
          </a:xfrm>
        </p:grpSpPr>
        <p:sp>
          <p:nvSpPr>
            <p:cNvPr id="7790" name="Google Shape;7790;p64"/>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4"/>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4"/>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4"/>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64"/>
          <p:cNvGrpSpPr/>
          <p:nvPr/>
        </p:nvGrpSpPr>
        <p:grpSpPr>
          <a:xfrm>
            <a:off x="2190678" y="3123864"/>
            <a:ext cx="380081" cy="367111"/>
            <a:chOff x="-38905225" y="3591875"/>
            <a:chExt cx="325300" cy="314200"/>
          </a:xfrm>
        </p:grpSpPr>
        <p:sp>
          <p:nvSpPr>
            <p:cNvPr id="7795" name="Google Shape;7795;p64"/>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4"/>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4"/>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8" name="Google Shape;7798;p64"/>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9" name="Google Shape;7799;p64"/>
          <p:cNvGrpSpPr/>
          <p:nvPr/>
        </p:nvGrpSpPr>
        <p:grpSpPr>
          <a:xfrm>
            <a:off x="3997427" y="3108944"/>
            <a:ext cx="290815" cy="369740"/>
            <a:chOff x="-37370925" y="3579105"/>
            <a:chExt cx="248900" cy="316450"/>
          </a:xfrm>
        </p:grpSpPr>
        <p:sp>
          <p:nvSpPr>
            <p:cNvPr id="7800" name="Google Shape;7800;p64"/>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4"/>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2" name="Google Shape;7802;p64"/>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4"/>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4" name="Google Shape;7804;p64"/>
          <p:cNvGrpSpPr/>
          <p:nvPr/>
        </p:nvGrpSpPr>
        <p:grpSpPr>
          <a:xfrm>
            <a:off x="1690803" y="2187015"/>
            <a:ext cx="371814" cy="369974"/>
            <a:chOff x="-42259725" y="3951100"/>
            <a:chExt cx="318225" cy="316650"/>
          </a:xfrm>
        </p:grpSpPr>
        <p:sp>
          <p:nvSpPr>
            <p:cNvPr id="7805" name="Google Shape;7805;p64"/>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4"/>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64"/>
          <p:cNvGrpSpPr/>
          <p:nvPr/>
        </p:nvGrpSpPr>
        <p:grpSpPr>
          <a:xfrm>
            <a:off x="3889164" y="1366036"/>
            <a:ext cx="370879" cy="337755"/>
            <a:chOff x="-40378075" y="3267450"/>
            <a:chExt cx="317425" cy="289075"/>
          </a:xfrm>
        </p:grpSpPr>
        <p:sp>
          <p:nvSpPr>
            <p:cNvPr id="7808" name="Google Shape;7808;p6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64"/>
          <p:cNvGrpSpPr/>
          <p:nvPr/>
        </p:nvGrpSpPr>
        <p:grpSpPr>
          <a:xfrm>
            <a:off x="3892830" y="1767304"/>
            <a:ext cx="363548" cy="369974"/>
            <a:chOff x="-40372575" y="3604550"/>
            <a:chExt cx="311150" cy="316650"/>
          </a:xfrm>
        </p:grpSpPr>
        <p:sp>
          <p:nvSpPr>
            <p:cNvPr id="7813" name="Google Shape;7813;p64"/>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4"/>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4"/>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6" name="Google Shape;7816;p64"/>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7" name="Google Shape;7817;p64"/>
          <p:cNvGrpSpPr/>
          <p:nvPr/>
        </p:nvGrpSpPr>
        <p:grpSpPr>
          <a:xfrm>
            <a:off x="2616780" y="2659967"/>
            <a:ext cx="399038" cy="372165"/>
            <a:chOff x="-38542250" y="3220175"/>
            <a:chExt cx="341525" cy="318525"/>
          </a:xfrm>
        </p:grpSpPr>
        <p:sp>
          <p:nvSpPr>
            <p:cNvPr id="7818" name="Google Shape;7818;p64"/>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4"/>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4"/>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4"/>
          <p:cNvGrpSpPr/>
          <p:nvPr/>
        </p:nvGrpSpPr>
        <p:grpSpPr>
          <a:xfrm>
            <a:off x="2638712" y="3119337"/>
            <a:ext cx="369974" cy="369068"/>
            <a:chOff x="-38537400" y="3588000"/>
            <a:chExt cx="316650" cy="315875"/>
          </a:xfrm>
        </p:grpSpPr>
        <p:sp>
          <p:nvSpPr>
            <p:cNvPr id="7822" name="Google Shape;7822;p64"/>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4"/>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4"/>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4"/>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4"/>
          <p:cNvGrpSpPr/>
          <p:nvPr/>
        </p:nvGrpSpPr>
        <p:grpSpPr>
          <a:xfrm>
            <a:off x="2637792" y="3576866"/>
            <a:ext cx="371814" cy="369974"/>
            <a:chOff x="-38538975" y="3954250"/>
            <a:chExt cx="318225" cy="316650"/>
          </a:xfrm>
        </p:grpSpPr>
        <p:sp>
          <p:nvSpPr>
            <p:cNvPr id="7827" name="Google Shape;7827;p64"/>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4"/>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4"/>
          <p:cNvGrpSpPr/>
          <p:nvPr/>
        </p:nvGrpSpPr>
        <p:grpSpPr>
          <a:xfrm>
            <a:off x="3955104" y="3571793"/>
            <a:ext cx="375465" cy="371814"/>
            <a:chOff x="-37385100" y="3949908"/>
            <a:chExt cx="321350" cy="318225"/>
          </a:xfrm>
        </p:grpSpPr>
        <p:sp>
          <p:nvSpPr>
            <p:cNvPr id="7830" name="Google Shape;7830;p64"/>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4"/>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64"/>
          <p:cNvGrpSpPr/>
          <p:nvPr/>
        </p:nvGrpSpPr>
        <p:grpSpPr>
          <a:xfrm>
            <a:off x="2130763" y="1307353"/>
            <a:ext cx="370909" cy="370675"/>
            <a:chOff x="-41895050" y="3217225"/>
            <a:chExt cx="317450" cy="317250"/>
          </a:xfrm>
        </p:grpSpPr>
        <p:sp>
          <p:nvSpPr>
            <p:cNvPr id="7833" name="Google Shape;7833;p64"/>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4"/>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4"/>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4"/>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4"/>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64"/>
          <p:cNvGrpSpPr/>
          <p:nvPr/>
        </p:nvGrpSpPr>
        <p:grpSpPr>
          <a:xfrm>
            <a:off x="2130310" y="1744287"/>
            <a:ext cx="371814" cy="369974"/>
            <a:chOff x="-41893475" y="3584850"/>
            <a:chExt cx="318225" cy="316650"/>
          </a:xfrm>
        </p:grpSpPr>
        <p:sp>
          <p:nvSpPr>
            <p:cNvPr id="7839" name="Google Shape;7839;p64"/>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4"/>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4"/>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4"/>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3" name="Google Shape;7843;p64"/>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4"/>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5" name="Google Shape;7845;p64"/>
          <p:cNvGrpSpPr/>
          <p:nvPr/>
        </p:nvGrpSpPr>
        <p:grpSpPr>
          <a:xfrm>
            <a:off x="900338" y="3139579"/>
            <a:ext cx="337522" cy="370909"/>
            <a:chOff x="-39998250" y="3605325"/>
            <a:chExt cx="288875" cy="317450"/>
          </a:xfrm>
        </p:grpSpPr>
        <p:sp>
          <p:nvSpPr>
            <p:cNvPr id="7846" name="Google Shape;7846;p64"/>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4"/>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4"/>
          <p:cNvGrpSpPr/>
          <p:nvPr/>
        </p:nvGrpSpPr>
        <p:grpSpPr>
          <a:xfrm>
            <a:off x="884112" y="3598043"/>
            <a:ext cx="369974" cy="369945"/>
            <a:chOff x="-40011050" y="3972375"/>
            <a:chExt cx="316650" cy="316625"/>
          </a:xfrm>
        </p:grpSpPr>
        <p:sp>
          <p:nvSpPr>
            <p:cNvPr id="7849" name="Google Shape;7849;p64"/>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4"/>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4"/>
          <p:cNvGrpSpPr/>
          <p:nvPr/>
        </p:nvGrpSpPr>
        <p:grpSpPr>
          <a:xfrm>
            <a:off x="3116043" y="2662742"/>
            <a:ext cx="266921" cy="369039"/>
            <a:chOff x="-38129425" y="3222550"/>
            <a:chExt cx="228450" cy="315850"/>
          </a:xfrm>
        </p:grpSpPr>
        <p:sp>
          <p:nvSpPr>
            <p:cNvPr id="7852" name="Google Shape;7852;p64"/>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4"/>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64"/>
          <p:cNvGrpSpPr/>
          <p:nvPr/>
        </p:nvGrpSpPr>
        <p:grpSpPr>
          <a:xfrm>
            <a:off x="3071012" y="3119337"/>
            <a:ext cx="371785" cy="369974"/>
            <a:chOff x="-38172725" y="3588000"/>
            <a:chExt cx="318200" cy="316650"/>
          </a:xfrm>
        </p:grpSpPr>
        <p:sp>
          <p:nvSpPr>
            <p:cNvPr id="7855" name="Google Shape;7855;p64"/>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4"/>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4"/>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4"/>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4"/>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4"/>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4"/>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4"/>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4"/>
          <p:cNvGrpSpPr/>
          <p:nvPr/>
        </p:nvGrpSpPr>
        <p:grpSpPr>
          <a:xfrm>
            <a:off x="3146914" y="3577772"/>
            <a:ext cx="219981" cy="369974"/>
            <a:chOff x="-38109725" y="3955025"/>
            <a:chExt cx="188275" cy="316650"/>
          </a:xfrm>
        </p:grpSpPr>
        <p:sp>
          <p:nvSpPr>
            <p:cNvPr id="7864" name="Google Shape;7864;p64"/>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4"/>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6" name="Google Shape;7866;p64"/>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64"/>
          <p:cNvGrpSpPr/>
          <p:nvPr/>
        </p:nvGrpSpPr>
        <p:grpSpPr>
          <a:xfrm>
            <a:off x="2562313" y="1309193"/>
            <a:ext cx="373654" cy="369068"/>
            <a:chOff x="-41530375" y="3218800"/>
            <a:chExt cx="319800" cy="315875"/>
          </a:xfrm>
        </p:grpSpPr>
        <p:sp>
          <p:nvSpPr>
            <p:cNvPr id="7868" name="Google Shape;7868;p64"/>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4"/>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64"/>
          <p:cNvGrpSpPr/>
          <p:nvPr/>
        </p:nvGrpSpPr>
        <p:grpSpPr>
          <a:xfrm>
            <a:off x="2564607" y="1824351"/>
            <a:ext cx="369068" cy="289004"/>
            <a:chOff x="-41526450" y="3653375"/>
            <a:chExt cx="315875" cy="247350"/>
          </a:xfrm>
        </p:grpSpPr>
        <p:sp>
          <p:nvSpPr>
            <p:cNvPr id="7871" name="Google Shape;7871;p64"/>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4"/>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4"/>
          <p:cNvGrpSpPr/>
          <p:nvPr/>
        </p:nvGrpSpPr>
        <p:grpSpPr>
          <a:xfrm>
            <a:off x="2565994" y="2187015"/>
            <a:ext cx="366293" cy="369974"/>
            <a:chOff x="-41526450" y="3951100"/>
            <a:chExt cx="313500" cy="316650"/>
          </a:xfrm>
        </p:grpSpPr>
        <p:sp>
          <p:nvSpPr>
            <p:cNvPr id="7874" name="Google Shape;7874;p64"/>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4"/>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4"/>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64"/>
          <p:cNvGrpSpPr/>
          <p:nvPr/>
        </p:nvGrpSpPr>
        <p:grpSpPr>
          <a:xfrm>
            <a:off x="1331249" y="2681144"/>
            <a:ext cx="339595" cy="371814"/>
            <a:chOff x="-39625900" y="3238300"/>
            <a:chExt cx="290650" cy="318225"/>
          </a:xfrm>
        </p:grpSpPr>
        <p:sp>
          <p:nvSpPr>
            <p:cNvPr id="7878" name="Google Shape;7878;p64"/>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4"/>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0" name="Google Shape;7880;p64"/>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1" name="Google Shape;7881;p64"/>
          <p:cNvGrpSpPr/>
          <p:nvPr/>
        </p:nvGrpSpPr>
        <p:grpSpPr>
          <a:xfrm>
            <a:off x="1325300" y="3597605"/>
            <a:ext cx="366293" cy="370441"/>
            <a:chOff x="-39647175" y="3972000"/>
            <a:chExt cx="313500" cy="317050"/>
          </a:xfrm>
        </p:grpSpPr>
        <p:sp>
          <p:nvSpPr>
            <p:cNvPr id="7882" name="Google Shape;7882;p64"/>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4"/>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4"/>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4"/>
          <p:cNvGrpSpPr/>
          <p:nvPr/>
        </p:nvGrpSpPr>
        <p:grpSpPr>
          <a:xfrm>
            <a:off x="3494427" y="2661603"/>
            <a:ext cx="375495" cy="370879"/>
            <a:chOff x="-37808850" y="3221575"/>
            <a:chExt cx="321375" cy="317425"/>
          </a:xfrm>
        </p:grpSpPr>
        <p:sp>
          <p:nvSpPr>
            <p:cNvPr id="7886" name="Google Shape;7886;p64"/>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4"/>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64"/>
          <p:cNvGrpSpPr/>
          <p:nvPr/>
        </p:nvGrpSpPr>
        <p:grpSpPr>
          <a:xfrm>
            <a:off x="3503201" y="3183634"/>
            <a:ext cx="372749" cy="241158"/>
            <a:chOff x="-37806500" y="3643030"/>
            <a:chExt cx="319025" cy="206400"/>
          </a:xfrm>
        </p:grpSpPr>
        <p:sp>
          <p:nvSpPr>
            <p:cNvPr id="7889" name="Google Shape;7889;p64"/>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4"/>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4"/>
          <p:cNvGrpSpPr/>
          <p:nvPr/>
        </p:nvGrpSpPr>
        <p:grpSpPr>
          <a:xfrm>
            <a:off x="3505508" y="3575931"/>
            <a:ext cx="368134" cy="371814"/>
            <a:chOff x="-37804925" y="3953450"/>
            <a:chExt cx="315075" cy="318225"/>
          </a:xfrm>
        </p:grpSpPr>
        <p:sp>
          <p:nvSpPr>
            <p:cNvPr id="7892" name="Google Shape;7892;p64"/>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4"/>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4"/>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5" name="Google Shape;7895;p64"/>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6" name="Google Shape;7896;p64"/>
          <p:cNvGrpSpPr/>
          <p:nvPr/>
        </p:nvGrpSpPr>
        <p:grpSpPr>
          <a:xfrm>
            <a:off x="4860977" y="1328538"/>
            <a:ext cx="355663" cy="308725"/>
            <a:chOff x="-28462125" y="3199700"/>
            <a:chExt cx="298550" cy="259150"/>
          </a:xfrm>
        </p:grpSpPr>
        <p:sp>
          <p:nvSpPr>
            <p:cNvPr id="7897" name="Google Shape;7897;p6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64"/>
          <p:cNvGrpSpPr/>
          <p:nvPr/>
        </p:nvGrpSpPr>
        <p:grpSpPr>
          <a:xfrm>
            <a:off x="4861930" y="1763228"/>
            <a:ext cx="353757" cy="352833"/>
            <a:chOff x="-28461325" y="3545475"/>
            <a:chExt cx="296950" cy="296175"/>
          </a:xfrm>
        </p:grpSpPr>
        <p:sp>
          <p:nvSpPr>
            <p:cNvPr id="7901" name="Google Shape;7901;p6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64"/>
          <p:cNvGrpSpPr/>
          <p:nvPr/>
        </p:nvGrpSpPr>
        <p:grpSpPr>
          <a:xfrm>
            <a:off x="4858162" y="2213272"/>
            <a:ext cx="361292" cy="352803"/>
            <a:chOff x="-28463700" y="3914875"/>
            <a:chExt cx="303275" cy="296150"/>
          </a:xfrm>
        </p:grpSpPr>
        <p:sp>
          <p:nvSpPr>
            <p:cNvPr id="7908" name="Google Shape;7908;p6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4"/>
          <p:cNvGrpSpPr/>
          <p:nvPr/>
        </p:nvGrpSpPr>
        <p:grpSpPr>
          <a:xfrm>
            <a:off x="7092947" y="1369355"/>
            <a:ext cx="351880" cy="227092"/>
            <a:chOff x="-26573400" y="3224125"/>
            <a:chExt cx="295375" cy="190625"/>
          </a:xfrm>
        </p:grpSpPr>
        <p:sp>
          <p:nvSpPr>
            <p:cNvPr id="7911" name="Google Shape;7911;p6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64"/>
          <p:cNvGrpSpPr/>
          <p:nvPr/>
        </p:nvGrpSpPr>
        <p:grpSpPr>
          <a:xfrm>
            <a:off x="7092947" y="1763690"/>
            <a:ext cx="351880" cy="351910"/>
            <a:chOff x="-26573400" y="3546250"/>
            <a:chExt cx="295375" cy="295400"/>
          </a:xfrm>
        </p:grpSpPr>
        <p:sp>
          <p:nvSpPr>
            <p:cNvPr id="7914" name="Google Shape;7914;p6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4"/>
          <p:cNvGrpSpPr/>
          <p:nvPr/>
        </p:nvGrpSpPr>
        <p:grpSpPr>
          <a:xfrm>
            <a:off x="7081228" y="2213599"/>
            <a:ext cx="375319" cy="352148"/>
            <a:chOff x="-26583625" y="3917025"/>
            <a:chExt cx="315050" cy="295600"/>
          </a:xfrm>
        </p:grpSpPr>
        <p:sp>
          <p:nvSpPr>
            <p:cNvPr id="7920" name="Google Shape;7920;p6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4" name="Google Shape;7924;p64"/>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5" name="Google Shape;7925;p64"/>
          <p:cNvGrpSpPr/>
          <p:nvPr/>
        </p:nvGrpSpPr>
        <p:grpSpPr>
          <a:xfrm>
            <a:off x="5779742" y="3172629"/>
            <a:ext cx="289039" cy="352833"/>
            <a:chOff x="-24694925" y="3518700"/>
            <a:chExt cx="242625" cy="296175"/>
          </a:xfrm>
        </p:grpSpPr>
        <p:sp>
          <p:nvSpPr>
            <p:cNvPr id="7926" name="Google Shape;7926;p6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64"/>
          <p:cNvGrpSpPr/>
          <p:nvPr/>
        </p:nvGrpSpPr>
        <p:grpSpPr>
          <a:xfrm>
            <a:off x="5779280" y="3622657"/>
            <a:ext cx="289962" cy="352833"/>
            <a:chOff x="-24709100" y="3888875"/>
            <a:chExt cx="243400" cy="296175"/>
          </a:xfrm>
        </p:grpSpPr>
        <p:sp>
          <p:nvSpPr>
            <p:cNvPr id="7931" name="Google Shape;7931;p6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64"/>
          <p:cNvGrpSpPr/>
          <p:nvPr/>
        </p:nvGrpSpPr>
        <p:grpSpPr>
          <a:xfrm>
            <a:off x="7979280" y="2695320"/>
            <a:ext cx="356556" cy="349557"/>
            <a:chOff x="-22863675" y="3131775"/>
            <a:chExt cx="299300" cy="293425"/>
          </a:xfrm>
        </p:grpSpPr>
        <p:sp>
          <p:nvSpPr>
            <p:cNvPr id="7935" name="Google Shape;7935;p6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64"/>
          <p:cNvGrpSpPr/>
          <p:nvPr/>
        </p:nvGrpSpPr>
        <p:grpSpPr>
          <a:xfrm>
            <a:off x="5322144" y="1306499"/>
            <a:ext cx="310602" cy="352803"/>
            <a:chOff x="-28069875" y="3175300"/>
            <a:chExt cx="260725" cy="296150"/>
          </a:xfrm>
        </p:grpSpPr>
        <p:sp>
          <p:nvSpPr>
            <p:cNvPr id="7939" name="Google Shape;7939;p6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8" name="Google Shape;7948;p64"/>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9" name="Google Shape;7949;p64"/>
          <p:cNvGrpSpPr/>
          <p:nvPr/>
        </p:nvGrpSpPr>
        <p:grpSpPr>
          <a:xfrm>
            <a:off x="5363423" y="2213733"/>
            <a:ext cx="228045" cy="351880"/>
            <a:chOff x="-28032075" y="3916450"/>
            <a:chExt cx="191425" cy="295375"/>
          </a:xfrm>
        </p:grpSpPr>
        <p:sp>
          <p:nvSpPr>
            <p:cNvPr id="7950" name="Google Shape;7950;p6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4"/>
          <p:cNvGrpSpPr/>
          <p:nvPr/>
        </p:nvGrpSpPr>
        <p:grpSpPr>
          <a:xfrm>
            <a:off x="7528769" y="1306484"/>
            <a:ext cx="352833" cy="352833"/>
            <a:chOff x="-26201650" y="3176075"/>
            <a:chExt cx="296175" cy="296175"/>
          </a:xfrm>
        </p:grpSpPr>
        <p:sp>
          <p:nvSpPr>
            <p:cNvPr id="7954" name="Google Shape;7954;p6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4"/>
          <p:cNvGrpSpPr/>
          <p:nvPr/>
        </p:nvGrpSpPr>
        <p:grpSpPr>
          <a:xfrm>
            <a:off x="7528293" y="1763705"/>
            <a:ext cx="353786" cy="351880"/>
            <a:chOff x="-26204800" y="3547050"/>
            <a:chExt cx="296975" cy="295375"/>
          </a:xfrm>
        </p:grpSpPr>
        <p:sp>
          <p:nvSpPr>
            <p:cNvPr id="7957" name="Google Shape;7957;p6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9" name="Google Shape;7959;p64"/>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0" name="Google Shape;7960;p64"/>
          <p:cNvGrpSpPr/>
          <p:nvPr/>
        </p:nvGrpSpPr>
        <p:grpSpPr>
          <a:xfrm>
            <a:off x="6199548" y="2693683"/>
            <a:ext cx="345328" cy="352833"/>
            <a:chOff x="-24353875" y="3147725"/>
            <a:chExt cx="289875" cy="296175"/>
          </a:xfrm>
        </p:grpSpPr>
        <p:sp>
          <p:nvSpPr>
            <p:cNvPr id="7961" name="Google Shape;7961;p6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64"/>
          <p:cNvGrpSpPr/>
          <p:nvPr/>
        </p:nvGrpSpPr>
        <p:grpSpPr>
          <a:xfrm>
            <a:off x="6207530" y="3173090"/>
            <a:ext cx="329365" cy="351910"/>
            <a:chOff x="-24344425" y="3519475"/>
            <a:chExt cx="276475" cy="295400"/>
          </a:xfrm>
        </p:grpSpPr>
        <p:sp>
          <p:nvSpPr>
            <p:cNvPr id="7964" name="Google Shape;7964;p6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4"/>
          <p:cNvGrpSpPr/>
          <p:nvPr/>
        </p:nvGrpSpPr>
        <p:grpSpPr>
          <a:xfrm>
            <a:off x="6197210" y="3625010"/>
            <a:ext cx="350004" cy="348128"/>
            <a:chOff x="-24353075" y="3891250"/>
            <a:chExt cx="293800" cy="292225"/>
          </a:xfrm>
        </p:grpSpPr>
        <p:sp>
          <p:nvSpPr>
            <p:cNvPr id="7967" name="Google Shape;7967;p6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64"/>
          <p:cNvGrpSpPr/>
          <p:nvPr/>
        </p:nvGrpSpPr>
        <p:grpSpPr>
          <a:xfrm>
            <a:off x="7980681" y="3173313"/>
            <a:ext cx="353757" cy="351463"/>
            <a:chOff x="-22845575" y="3504075"/>
            <a:chExt cx="296950" cy="295025"/>
          </a:xfrm>
        </p:grpSpPr>
        <p:sp>
          <p:nvSpPr>
            <p:cNvPr id="7970" name="Google Shape;7970;p6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4"/>
          <p:cNvGrpSpPr/>
          <p:nvPr/>
        </p:nvGrpSpPr>
        <p:grpSpPr>
          <a:xfrm>
            <a:off x="5773862" y="1306961"/>
            <a:ext cx="299344" cy="351880"/>
            <a:chOff x="-27691025" y="3175300"/>
            <a:chExt cx="251275" cy="295375"/>
          </a:xfrm>
        </p:grpSpPr>
        <p:sp>
          <p:nvSpPr>
            <p:cNvPr id="7973" name="Google Shape;7973;p6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64"/>
          <p:cNvGrpSpPr/>
          <p:nvPr/>
        </p:nvGrpSpPr>
        <p:grpSpPr>
          <a:xfrm>
            <a:off x="5746179" y="1825637"/>
            <a:ext cx="354710" cy="228015"/>
            <a:chOff x="-27721750" y="3598250"/>
            <a:chExt cx="297750" cy="191400"/>
          </a:xfrm>
        </p:grpSpPr>
        <p:sp>
          <p:nvSpPr>
            <p:cNvPr id="7978" name="Google Shape;7978;p6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64"/>
          <p:cNvGrpSpPr/>
          <p:nvPr/>
        </p:nvGrpSpPr>
        <p:grpSpPr>
          <a:xfrm>
            <a:off x="5747579" y="2219183"/>
            <a:ext cx="351910" cy="340980"/>
            <a:chOff x="-27719400" y="3925600"/>
            <a:chExt cx="295400" cy="286225"/>
          </a:xfrm>
        </p:grpSpPr>
        <p:sp>
          <p:nvSpPr>
            <p:cNvPr id="7981" name="Google Shape;7981;p6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64"/>
          <p:cNvGrpSpPr/>
          <p:nvPr/>
        </p:nvGrpSpPr>
        <p:grpSpPr>
          <a:xfrm>
            <a:off x="7968851" y="1306023"/>
            <a:ext cx="353757" cy="353757"/>
            <a:chOff x="-25834600" y="3176875"/>
            <a:chExt cx="296950" cy="296950"/>
          </a:xfrm>
        </p:grpSpPr>
        <p:sp>
          <p:nvSpPr>
            <p:cNvPr id="7984" name="Google Shape;7984;p6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64"/>
          <p:cNvGrpSpPr/>
          <p:nvPr/>
        </p:nvGrpSpPr>
        <p:grpSpPr>
          <a:xfrm>
            <a:off x="7968851" y="1774024"/>
            <a:ext cx="353757" cy="331241"/>
            <a:chOff x="-25834600" y="3564375"/>
            <a:chExt cx="296950" cy="278050"/>
          </a:xfrm>
        </p:grpSpPr>
        <p:sp>
          <p:nvSpPr>
            <p:cNvPr id="7990" name="Google Shape;7990;p6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64"/>
          <p:cNvGrpSpPr/>
          <p:nvPr/>
        </p:nvGrpSpPr>
        <p:grpSpPr>
          <a:xfrm>
            <a:off x="7966974" y="2213376"/>
            <a:ext cx="357509" cy="352595"/>
            <a:chOff x="-25834600" y="3915850"/>
            <a:chExt cx="300100" cy="295975"/>
          </a:xfrm>
        </p:grpSpPr>
        <p:sp>
          <p:nvSpPr>
            <p:cNvPr id="7999" name="Google Shape;7999;p6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64"/>
          <p:cNvGrpSpPr/>
          <p:nvPr/>
        </p:nvGrpSpPr>
        <p:grpSpPr>
          <a:xfrm>
            <a:off x="6702402" y="2694606"/>
            <a:ext cx="228968" cy="350987"/>
            <a:chOff x="-23930925" y="3149300"/>
            <a:chExt cx="192200" cy="294625"/>
          </a:xfrm>
        </p:grpSpPr>
        <p:sp>
          <p:nvSpPr>
            <p:cNvPr id="8003" name="Google Shape;8003;p6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64"/>
          <p:cNvGrpSpPr/>
          <p:nvPr/>
        </p:nvGrpSpPr>
        <p:grpSpPr>
          <a:xfrm>
            <a:off x="6659232" y="3173090"/>
            <a:ext cx="315307" cy="351910"/>
            <a:chOff x="-23962425" y="3519475"/>
            <a:chExt cx="264675" cy="295400"/>
          </a:xfrm>
        </p:grpSpPr>
        <p:sp>
          <p:nvSpPr>
            <p:cNvPr id="8008" name="Google Shape;8008;p6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0" name="Google Shape;8010;p64"/>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1" name="Google Shape;8011;p64"/>
          <p:cNvGrpSpPr/>
          <p:nvPr/>
        </p:nvGrpSpPr>
        <p:grpSpPr>
          <a:xfrm>
            <a:off x="8037908" y="3623134"/>
            <a:ext cx="239302" cy="351880"/>
            <a:chOff x="-22788075" y="3904625"/>
            <a:chExt cx="200875" cy="295375"/>
          </a:xfrm>
        </p:grpSpPr>
        <p:sp>
          <p:nvSpPr>
            <p:cNvPr id="8012" name="Google Shape;8012;p6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6" name="Google Shape;8016;p64"/>
          <p:cNvGrpSpPr/>
          <p:nvPr/>
        </p:nvGrpSpPr>
        <p:grpSpPr>
          <a:xfrm>
            <a:off x="6193206" y="1306499"/>
            <a:ext cx="354710" cy="352803"/>
            <a:chOff x="-27351575" y="3175300"/>
            <a:chExt cx="297750" cy="296150"/>
          </a:xfrm>
        </p:grpSpPr>
        <p:sp>
          <p:nvSpPr>
            <p:cNvPr id="8017" name="Google Shape;8017;p6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64"/>
          <p:cNvGrpSpPr/>
          <p:nvPr/>
        </p:nvGrpSpPr>
        <p:grpSpPr>
          <a:xfrm>
            <a:off x="6235914" y="1763109"/>
            <a:ext cx="269293" cy="353072"/>
            <a:chOff x="-27313750" y="3545275"/>
            <a:chExt cx="226050" cy="296375"/>
          </a:xfrm>
        </p:grpSpPr>
        <p:sp>
          <p:nvSpPr>
            <p:cNvPr id="8022" name="Google Shape;8022;p6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64"/>
          <p:cNvGrpSpPr/>
          <p:nvPr/>
        </p:nvGrpSpPr>
        <p:grpSpPr>
          <a:xfrm>
            <a:off x="6193206" y="2211380"/>
            <a:ext cx="354710" cy="356586"/>
            <a:chOff x="-27351575" y="3915650"/>
            <a:chExt cx="297750" cy="299325"/>
          </a:xfrm>
        </p:grpSpPr>
        <p:sp>
          <p:nvSpPr>
            <p:cNvPr id="8026" name="Google Shape;8026;p6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64"/>
          <p:cNvGrpSpPr/>
          <p:nvPr/>
        </p:nvGrpSpPr>
        <p:grpSpPr>
          <a:xfrm>
            <a:off x="4880696" y="2693579"/>
            <a:ext cx="319060" cy="353042"/>
            <a:chOff x="-25445525" y="3175900"/>
            <a:chExt cx="267825" cy="296350"/>
          </a:xfrm>
        </p:grpSpPr>
        <p:sp>
          <p:nvSpPr>
            <p:cNvPr id="8029" name="Google Shape;8029;p6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64"/>
          <p:cNvGrpSpPr/>
          <p:nvPr/>
        </p:nvGrpSpPr>
        <p:grpSpPr>
          <a:xfrm>
            <a:off x="4862410" y="3183902"/>
            <a:ext cx="355633" cy="330288"/>
            <a:chOff x="-25465200" y="3565175"/>
            <a:chExt cx="298525" cy="277250"/>
          </a:xfrm>
        </p:grpSpPr>
        <p:sp>
          <p:nvSpPr>
            <p:cNvPr id="8033" name="Google Shape;8033;p6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64"/>
          <p:cNvGrpSpPr/>
          <p:nvPr/>
        </p:nvGrpSpPr>
        <p:grpSpPr>
          <a:xfrm>
            <a:off x="4861948" y="3623432"/>
            <a:ext cx="356556" cy="351285"/>
            <a:chOff x="-25465200" y="3916150"/>
            <a:chExt cx="299300" cy="294875"/>
          </a:xfrm>
        </p:grpSpPr>
        <p:sp>
          <p:nvSpPr>
            <p:cNvPr id="8036" name="Google Shape;8036;p6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64"/>
          <p:cNvGrpSpPr/>
          <p:nvPr/>
        </p:nvGrpSpPr>
        <p:grpSpPr>
          <a:xfrm>
            <a:off x="7089388" y="2693698"/>
            <a:ext cx="351880" cy="352803"/>
            <a:chOff x="-23615075" y="3148525"/>
            <a:chExt cx="295375" cy="296150"/>
          </a:xfrm>
        </p:grpSpPr>
        <p:sp>
          <p:nvSpPr>
            <p:cNvPr id="8039" name="Google Shape;8039;p6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3" name="Google Shape;8043;p64"/>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4" name="Google Shape;8044;p64"/>
          <p:cNvGrpSpPr/>
          <p:nvPr/>
        </p:nvGrpSpPr>
        <p:grpSpPr>
          <a:xfrm>
            <a:off x="7088911" y="3632977"/>
            <a:ext cx="352833" cy="332194"/>
            <a:chOff x="-23615075" y="3906200"/>
            <a:chExt cx="296175" cy="278850"/>
          </a:xfrm>
        </p:grpSpPr>
        <p:sp>
          <p:nvSpPr>
            <p:cNvPr id="8045" name="Google Shape;8045;p6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8" name="Google Shape;8048;p64"/>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9" name="Google Shape;8049;p64"/>
          <p:cNvGrpSpPr/>
          <p:nvPr/>
        </p:nvGrpSpPr>
        <p:grpSpPr>
          <a:xfrm>
            <a:off x="6637880" y="1306618"/>
            <a:ext cx="353757" cy="352565"/>
            <a:chOff x="-26980600" y="3175500"/>
            <a:chExt cx="296950" cy="295950"/>
          </a:xfrm>
        </p:grpSpPr>
        <p:sp>
          <p:nvSpPr>
            <p:cNvPr id="8050" name="Google Shape;8050;p6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3" name="Google Shape;8053;p64"/>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4" name="Google Shape;8054;p64"/>
          <p:cNvGrpSpPr/>
          <p:nvPr/>
        </p:nvGrpSpPr>
        <p:grpSpPr>
          <a:xfrm>
            <a:off x="6638357" y="2245154"/>
            <a:ext cx="352803" cy="289039"/>
            <a:chOff x="-26981375" y="3951875"/>
            <a:chExt cx="296150" cy="242625"/>
          </a:xfrm>
        </p:grpSpPr>
        <p:sp>
          <p:nvSpPr>
            <p:cNvPr id="8055" name="Google Shape;8055;p6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64"/>
          <p:cNvGrpSpPr/>
          <p:nvPr/>
        </p:nvGrpSpPr>
        <p:grpSpPr>
          <a:xfrm>
            <a:off x="5303399" y="2692745"/>
            <a:ext cx="351910" cy="354710"/>
            <a:chOff x="-25094250" y="3176075"/>
            <a:chExt cx="295400" cy="297750"/>
          </a:xfrm>
        </p:grpSpPr>
        <p:sp>
          <p:nvSpPr>
            <p:cNvPr id="8059" name="Google Shape;8059;p6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64"/>
          <p:cNvGrpSpPr/>
          <p:nvPr/>
        </p:nvGrpSpPr>
        <p:grpSpPr>
          <a:xfrm>
            <a:off x="5303399" y="3173106"/>
            <a:ext cx="351910" cy="351880"/>
            <a:chOff x="-25094250" y="3547050"/>
            <a:chExt cx="295400" cy="295375"/>
          </a:xfrm>
        </p:grpSpPr>
        <p:sp>
          <p:nvSpPr>
            <p:cNvPr id="8063" name="Google Shape;8063;p6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8" name="Google Shape;8068;p64"/>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9" name="Google Shape;8069;p64"/>
          <p:cNvGrpSpPr/>
          <p:nvPr/>
        </p:nvGrpSpPr>
        <p:grpSpPr>
          <a:xfrm>
            <a:off x="7535476" y="2693698"/>
            <a:ext cx="352803" cy="352803"/>
            <a:chOff x="-23245675" y="3148525"/>
            <a:chExt cx="296150" cy="296150"/>
          </a:xfrm>
        </p:grpSpPr>
        <p:sp>
          <p:nvSpPr>
            <p:cNvPr id="8070" name="Google Shape;8070;p6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3" name="Google Shape;8073;p64"/>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4" name="Google Shape;8074;p64"/>
          <p:cNvGrpSpPr/>
          <p:nvPr/>
        </p:nvGrpSpPr>
        <p:grpSpPr>
          <a:xfrm>
            <a:off x="7535938" y="3622672"/>
            <a:ext cx="351880" cy="352803"/>
            <a:chOff x="-23244900" y="3888100"/>
            <a:chExt cx="295375" cy="296150"/>
          </a:xfrm>
        </p:grpSpPr>
        <p:sp>
          <p:nvSpPr>
            <p:cNvPr id="8075" name="Google Shape;8075;p6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6" name="Google Shape;8086;p64"/>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4"/>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8088" name="Google Shape;8088;p64"/>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92"/>
        <p:cNvGrpSpPr/>
        <p:nvPr/>
      </p:nvGrpSpPr>
      <p:grpSpPr>
        <a:xfrm>
          <a:off x="0" y="0"/>
          <a:ext cx="0" cy="0"/>
          <a:chOff x="0" y="0"/>
          <a:chExt cx="0" cy="0"/>
        </a:xfrm>
      </p:grpSpPr>
      <p:sp>
        <p:nvSpPr>
          <p:cNvPr id="8093" name="Google Shape;8093;p65"/>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4" name="Google Shape;8094;p65"/>
          <p:cNvGrpSpPr/>
          <p:nvPr/>
        </p:nvGrpSpPr>
        <p:grpSpPr>
          <a:xfrm>
            <a:off x="850004" y="1823018"/>
            <a:ext cx="367261" cy="367261"/>
            <a:chOff x="-65145700" y="3727425"/>
            <a:chExt cx="317425" cy="317425"/>
          </a:xfrm>
        </p:grpSpPr>
        <p:sp>
          <p:nvSpPr>
            <p:cNvPr id="8095" name="Google Shape;8095;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65"/>
          <p:cNvGrpSpPr/>
          <p:nvPr/>
        </p:nvGrpSpPr>
        <p:grpSpPr>
          <a:xfrm>
            <a:off x="853201" y="2251933"/>
            <a:ext cx="360868" cy="367261"/>
            <a:chOff x="-65144125" y="4094450"/>
            <a:chExt cx="311900" cy="317425"/>
          </a:xfrm>
        </p:grpSpPr>
        <p:sp>
          <p:nvSpPr>
            <p:cNvPr id="8098" name="Google Shape;8098;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1" name="Google Shape;8101;p65"/>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2" name="Google Shape;8102;p65"/>
          <p:cNvGrpSpPr/>
          <p:nvPr/>
        </p:nvGrpSpPr>
        <p:grpSpPr>
          <a:xfrm>
            <a:off x="3056770" y="1822628"/>
            <a:ext cx="370645" cy="368042"/>
            <a:chOff x="-63250675" y="3744075"/>
            <a:chExt cx="320350" cy="318100"/>
          </a:xfrm>
        </p:grpSpPr>
        <p:sp>
          <p:nvSpPr>
            <p:cNvPr id="8103" name="Google Shape;8103;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5"/>
          <p:cNvGrpSpPr/>
          <p:nvPr/>
        </p:nvGrpSpPr>
        <p:grpSpPr>
          <a:xfrm>
            <a:off x="3058462" y="2251933"/>
            <a:ext cx="367261" cy="367261"/>
            <a:chOff x="-63250675" y="4110200"/>
            <a:chExt cx="317425" cy="317425"/>
          </a:xfrm>
        </p:grpSpPr>
        <p:sp>
          <p:nvSpPr>
            <p:cNvPr id="8107" name="Google Shape;8107;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65"/>
          <p:cNvGrpSpPr/>
          <p:nvPr/>
        </p:nvGrpSpPr>
        <p:grpSpPr>
          <a:xfrm>
            <a:off x="1737509" y="2749028"/>
            <a:ext cx="359075" cy="358844"/>
            <a:chOff x="-61351725" y="3372400"/>
            <a:chExt cx="310350" cy="310150"/>
          </a:xfrm>
        </p:grpSpPr>
        <p:sp>
          <p:nvSpPr>
            <p:cNvPr id="8117" name="Google Shape;8117;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65"/>
          <p:cNvGrpSpPr/>
          <p:nvPr/>
        </p:nvGrpSpPr>
        <p:grpSpPr>
          <a:xfrm>
            <a:off x="1733864" y="3212084"/>
            <a:ext cx="366364" cy="333534"/>
            <a:chOff x="-61354875" y="3751050"/>
            <a:chExt cx="316650" cy="288275"/>
          </a:xfrm>
        </p:grpSpPr>
        <p:sp>
          <p:nvSpPr>
            <p:cNvPr id="8121" name="Google Shape;8121;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65"/>
          <p:cNvGrpSpPr/>
          <p:nvPr/>
        </p:nvGrpSpPr>
        <p:grpSpPr>
          <a:xfrm>
            <a:off x="1733864" y="3653724"/>
            <a:ext cx="366364" cy="367290"/>
            <a:chOff x="-61354875" y="4101525"/>
            <a:chExt cx="316650" cy="317450"/>
          </a:xfrm>
        </p:grpSpPr>
        <p:sp>
          <p:nvSpPr>
            <p:cNvPr id="8125" name="Google Shape;8125;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65"/>
          <p:cNvGrpSpPr/>
          <p:nvPr/>
        </p:nvGrpSpPr>
        <p:grpSpPr>
          <a:xfrm>
            <a:off x="3950299" y="2745600"/>
            <a:ext cx="368157" cy="365699"/>
            <a:chOff x="-59470075" y="3308975"/>
            <a:chExt cx="318200" cy="316075"/>
          </a:xfrm>
        </p:grpSpPr>
        <p:sp>
          <p:nvSpPr>
            <p:cNvPr id="8128" name="Google Shape;8128;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65"/>
          <p:cNvGrpSpPr/>
          <p:nvPr/>
        </p:nvGrpSpPr>
        <p:grpSpPr>
          <a:xfrm>
            <a:off x="1295729" y="1381305"/>
            <a:ext cx="367261" cy="364686"/>
            <a:chOff x="-64781025" y="3361050"/>
            <a:chExt cx="317425" cy="315200"/>
          </a:xfrm>
        </p:grpSpPr>
        <p:sp>
          <p:nvSpPr>
            <p:cNvPr id="8138" name="Google Shape;8138;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2" name="Google Shape;8142;p65"/>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5"/>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5"/>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5" name="Google Shape;8145;p65"/>
          <p:cNvGrpSpPr/>
          <p:nvPr/>
        </p:nvGrpSpPr>
        <p:grpSpPr>
          <a:xfrm>
            <a:off x="3500129" y="1822744"/>
            <a:ext cx="382765" cy="367810"/>
            <a:chOff x="-62890750" y="3747425"/>
            <a:chExt cx="330825" cy="317900"/>
          </a:xfrm>
        </p:grpSpPr>
        <p:sp>
          <p:nvSpPr>
            <p:cNvPr id="8146" name="Google Shape;8146;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65"/>
          <p:cNvGrpSpPr/>
          <p:nvPr/>
        </p:nvGrpSpPr>
        <p:grpSpPr>
          <a:xfrm>
            <a:off x="3507881" y="2252381"/>
            <a:ext cx="367261" cy="366364"/>
            <a:chOff x="-62884425" y="4111775"/>
            <a:chExt cx="317425" cy="316650"/>
          </a:xfrm>
        </p:grpSpPr>
        <p:sp>
          <p:nvSpPr>
            <p:cNvPr id="8161" name="Google Shape;8161;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5"/>
          <p:cNvGrpSpPr/>
          <p:nvPr/>
        </p:nvGrpSpPr>
        <p:grpSpPr>
          <a:xfrm>
            <a:off x="2180515" y="2748450"/>
            <a:ext cx="365438" cy="360001"/>
            <a:chOff x="-60991775" y="3376900"/>
            <a:chExt cx="315850" cy="311150"/>
          </a:xfrm>
        </p:grpSpPr>
        <p:sp>
          <p:nvSpPr>
            <p:cNvPr id="8164" name="Google Shape;8164;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65"/>
          <p:cNvGrpSpPr/>
          <p:nvPr/>
        </p:nvGrpSpPr>
        <p:grpSpPr>
          <a:xfrm>
            <a:off x="2180052" y="3199314"/>
            <a:ext cx="366364" cy="359075"/>
            <a:chOff x="-60988625" y="3740800"/>
            <a:chExt cx="316650" cy="310350"/>
          </a:xfrm>
        </p:grpSpPr>
        <p:sp>
          <p:nvSpPr>
            <p:cNvPr id="8168" name="Google Shape;8168;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5"/>
          <p:cNvGrpSpPr/>
          <p:nvPr/>
        </p:nvGrpSpPr>
        <p:grpSpPr>
          <a:xfrm>
            <a:off x="2180052" y="3654765"/>
            <a:ext cx="366364" cy="365207"/>
            <a:chOff x="-60987850" y="4100950"/>
            <a:chExt cx="316650" cy="315650"/>
          </a:xfrm>
        </p:grpSpPr>
        <p:sp>
          <p:nvSpPr>
            <p:cNvPr id="8172" name="Google Shape;8172;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65"/>
          <p:cNvGrpSpPr/>
          <p:nvPr/>
        </p:nvGrpSpPr>
        <p:grpSpPr>
          <a:xfrm>
            <a:off x="3949836" y="3200225"/>
            <a:ext cx="369083" cy="357253"/>
            <a:chOff x="-59447250" y="3706150"/>
            <a:chExt cx="319000" cy="308775"/>
          </a:xfrm>
        </p:grpSpPr>
        <p:sp>
          <p:nvSpPr>
            <p:cNvPr id="8178" name="Google Shape;8178;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5"/>
          <p:cNvGrpSpPr/>
          <p:nvPr/>
        </p:nvGrpSpPr>
        <p:grpSpPr>
          <a:xfrm>
            <a:off x="1738564" y="1381536"/>
            <a:ext cx="368186" cy="364224"/>
            <a:chOff x="-64406125" y="3362225"/>
            <a:chExt cx="318225" cy="314800"/>
          </a:xfrm>
        </p:grpSpPr>
        <p:sp>
          <p:nvSpPr>
            <p:cNvPr id="8183" name="Google Shape;8183;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5" name="Google Shape;8185;p65"/>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6" name="Google Shape;8186;p65"/>
          <p:cNvGrpSpPr/>
          <p:nvPr/>
        </p:nvGrpSpPr>
        <p:grpSpPr>
          <a:xfrm>
            <a:off x="1739027" y="2252381"/>
            <a:ext cx="367261" cy="366364"/>
            <a:chOff x="-64410850" y="4094450"/>
            <a:chExt cx="317425" cy="316650"/>
          </a:xfrm>
        </p:grpSpPr>
        <p:sp>
          <p:nvSpPr>
            <p:cNvPr id="8187" name="Google Shape;8187;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0" name="Google Shape;8190;p65"/>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1" name="Google Shape;8191;p65"/>
          <p:cNvGrpSpPr/>
          <p:nvPr/>
        </p:nvGrpSpPr>
        <p:grpSpPr>
          <a:xfrm>
            <a:off x="3960575" y="1822454"/>
            <a:ext cx="365467" cy="368389"/>
            <a:chOff x="-62516625" y="3743175"/>
            <a:chExt cx="315875" cy="318400"/>
          </a:xfrm>
        </p:grpSpPr>
        <p:sp>
          <p:nvSpPr>
            <p:cNvPr id="8192" name="Google Shape;8192;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5"/>
          <p:cNvGrpSpPr/>
          <p:nvPr/>
        </p:nvGrpSpPr>
        <p:grpSpPr>
          <a:xfrm>
            <a:off x="3967415" y="2272426"/>
            <a:ext cx="351786" cy="326274"/>
            <a:chOff x="-62511900" y="4129100"/>
            <a:chExt cx="304050" cy="282000"/>
          </a:xfrm>
        </p:grpSpPr>
        <p:sp>
          <p:nvSpPr>
            <p:cNvPr id="8195" name="Google Shape;8195;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65"/>
          <p:cNvGrpSpPr/>
          <p:nvPr/>
        </p:nvGrpSpPr>
        <p:grpSpPr>
          <a:xfrm>
            <a:off x="2645537" y="2744820"/>
            <a:ext cx="310770" cy="367261"/>
            <a:chOff x="-60597975" y="3367475"/>
            <a:chExt cx="268600" cy="317425"/>
          </a:xfrm>
        </p:grpSpPr>
        <p:sp>
          <p:nvSpPr>
            <p:cNvPr id="8201" name="Google Shape;8201;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6" name="Google Shape;8206;p65"/>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7" name="Google Shape;8207;p65"/>
          <p:cNvGrpSpPr/>
          <p:nvPr/>
        </p:nvGrpSpPr>
        <p:grpSpPr>
          <a:xfrm>
            <a:off x="2617740" y="3706136"/>
            <a:ext cx="366364" cy="262465"/>
            <a:chOff x="-60621600" y="4145650"/>
            <a:chExt cx="316650" cy="226850"/>
          </a:xfrm>
        </p:grpSpPr>
        <p:sp>
          <p:nvSpPr>
            <p:cNvPr id="8208" name="Google Shape;8208;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65"/>
          <p:cNvGrpSpPr/>
          <p:nvPr/>
        </p:nvGrpSpPr>
        <p:grpSpPr>
          <a:xfrm>
            <a:off x="3954392" y="3654635"/>
            <a:ext cx="359972" cy="365467"/>
            <a:chOff x="-59400775" y="4084200"/>
            <a:chExt cx="311125" cy="315875"/>
          </a:xfrm>
        </p:grpSpPr>
        <p:sp>
          <p:nvSpPr>
            <p:cNvPr id="8212" name="Google Shape;8212;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5"/>
          <p:cNvGrpSpPr/>
          <p:nvPr/>
        </p:nvGrpSpPr>
        <p:grpSpPr>
          <a:xfrm>
            <a:off x="2178486" y="1380466"/>
            <a:ext cx="365438" cy="366364"/>
            <a:chOff x="-64044600" y="3360375"/>
            <a:chExt cx="315850" cy="316650"/>
          </a:xfrm>
        </p:grpSpPr>
        <p:sp>
          <p:nvSpPr>
            <p:cNvPr id="8219" name="Google Shape;8219;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65"/>
          <p:cNvGrpSpPr/>
          <p:nvPr/>
        </p:nvGrpSpPr>
        <p:grpSpPr>
          <a:xfrm>
            <a:off x="2204909" y="1823018"/>
            <a:ext cx="312592" cy="367261"/>
            <a:chOff x="-64022550" y="3727425"/>
            <a:chExt cx="270175" cy="317425"/>
          </a:xfrm>
        </p:grpSpPr>
        <p:sp>
          <p:nvSpPr>
            <p:cNvPr id="8223" name="Google Shape;8223;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65"/>
          <p:cNvGrpSpPr/>
          <p:nvPr/>
        </p:nvGrpSpPr>
        <p:grpSpPr>
          <a:xfrm>
            <a:off x="2229047" y="2251918"/>
            <a:ext cx="264317" cy="367290"/>
            <a:chOff x="-64001300" y="4093650"/>
            <a:chExt cx="228450" cy="317450"/>
          </a:xfrm>
        </p:grpSpPr>
        <p:sp>
          <p:nvSpPr>
            <p:cNvPr id="8227" name="Google Shape;8227;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65"/>
          <p:cNvGrpSpPr/>
          <p:nvPr/>
        </p:nvGrpSpPr>
        <p:grpSpPr>
          <a:xfrm>
            <a:off x="848051" y="2745210"/>
            <a:ext cx="359972" cy="366480"/>
            <a:chOff x="-62148800" y="3377700"/>
            <a:chExt cx="311125" cy="316750"/>
          </a:xfrm>
        </p:grpSpPr>
        <p:sp>
          <p:nvSpPr>
            <p:cNvPr id="8232" name="Google Shape;8232;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65"/>
          <p:cNvGrpSpPr/>
          <p:nvPr/>
        </p:nvGrpSpPr>
        <p:grpSpPr>
          <a:xfrm>
            <a:off x="843958" y="3195207"/>
            <a:ext cx="368157" cy="367290"/>
            <a:chOff x="-62154300" y="3743950"/>
            <a:chExt cx="318200" cy="317450"/>
          </a:xfrm>
        </p:grpSpPr>
        <p:sp>
          <p:nvSpPr>
            <p:cNvPr id="8235" name="Google Shape;8235;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5"/>
          <p:cNvGrpSpPr/>
          <p:nvPr/>
        </p:nvGrpSpPr>
        <p:grpSpPr>
          <a:xfrm>
            <a:off x="843944" y="3654187"/>
            <a:ext cx="368186" cy="366364"/>
            <a:chOff x="-62151950" y="4111775"/>
            <a:chExt cx="318225" cy="316650"/>
          </a:xfrm>
        </p:grpSpPr>
        <p:sp>
          <p:nvSpPr>
            <p:cNvPr id="8238" name="Google Shape;8238;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5"/>
          <p:cNvGrpSpPr/>
          <p:nvPr/>
        </p:nvGrpSpPr>
        <p:grpSpPr>
          <a:xfrm>
            <a:off x="3062568" y="2744733"/>
            <a:ext cx="368157" cy="367434"/>
            <a:chOff x="-60254550" y="3367325"/>
            <a:chExt cx="318200" cy="317575"/>
          </a:xfrm>
        </p:grpSpPr>
        <p:sp>
          <p:nvSpPr>
            <p:cNvPr id="8243" name="Google Shape;8243;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65"/>
          <p:cNvGrpSpPr/>
          <p:nvPr/>
        </p:nvGrpSpPr>
        <p:grpSpPr>
          <a:xfrm>
            <a:off x="3063465" y="3195727"/>
            <a:ext cx="366364" cy="366248"/>
            <a:chOff x="-60255350" y="3733825"/>
            <a:chExt cx="316650" cy="316550"/>
          </a:xfrm>
        </p:grpSpPr>
        <p:sp>
          <p:nvSpPr>
            <p:cNvPr id="8248" name="Google Shape;8248;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5"/>
          <p:cNvGrpSpPr/>
          <p:nvPr/>
        </p:nvGrpSpPr>
        <p:grpSpPr>
          <a:xfrm>
            <a:off x="3091262" y="3654635"/>
            <a:ext cx="310770" cy="365467"/>
            <a:chOff x="-60232500" y="4101525"/>
            <a:chExt cx="268600" cy="315875"/>
          </a:xfrm>
        </p:grpSpPr>
        <p:sp>
          <p:nvSpPr>
            <p:cNvPr id="8256" name="Google Shape;8256;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8" name="Google Shape;8258;p65"/>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9" name="Google Shape;8259;p65"/>
          <p:cNvGrpSpPr/>
          <p:nvPr/>
        </p:nvGrpSpPr>
        <p:grpSpPr>
          <a:xfrm>
            <a:off x="2624262" y="1380466"/>
            <a:ext cx="368186" cy="366364"/>
            <a:chOff x="-63679950" y="3360375"/>
            <a:chExt cx="318225" cy="316650"/>
          </a:xfrm>
        </p:grpSpPr>
        <p:sp>
          <p:nvSpPr>
            <p:cNvPr id="8260" name="Google Shape;8260;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4" name="Google Shape;8264;p65"/>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5" name="Google Shape;8265;p65"/>
          <p:cNvGrpSpPr/>
          <p:nvPr/>
        </p:nvGrpSpPr>
        <p:grpSpPr>
          <a:xfrm>
            <a:off x="2622889" y="2251803"/>
            <a:ext cx="370934" cy="367521"/>
            <a:chOff x="-63679950" y="4093450"/>
            <a:chExt cx="320600" cy="317650"/>
          </a:xfrm>
        </p:grpSpPr>
        <p:sp>
          <p:nvSpPr>
            <p:cNvPr id="8266" name="Google Shape;8266;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65"/>
          <p:cNvGrpSpPr/>
          <p:nvPr/>
        </p:nvGrpSpPr>
        <p:grpSpPr>
          <a:xfrm>
            <a:off x="1283006" y="2744805"/>
            <a:ext cx="366364" cy="367290"/>
            <a:chOff x="-61784125" y="3377700"/>
            <a:chExt cx="316650" cy="317450"/>
          </a:xfrm>
        </p:grpSpPr>
        <p:sp>
          <p:nvSpPr>
            <p:cNvPr id="8270" name="Google Shape;8270;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65"/>
          <p:cNvGrpSpPr/>
          <p:nvPr/>
        </p:nvGrpSpPr>
        <p:grpSpPr>
          <a:xfrm>
            <a:off x="1283006" y="3195207"/>
            <a:ext cx="366364" cy="367290"/>
            <a:chOff x="-61783350" y="3743950"/>
            <a:chExt cx="316650" cy="317450"/>
          </a:xfrm>
        </p:grpSpPr>
        <p:sp>
          <p:nvSpPr>
            <p:cNvPr id="8278" name="Google Shape;8278;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0" name="Google Shape;8280;p65"/>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5"/>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5"/>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3" name="Google Shape;8283;p65"/>
          <p:cNvGrpSpPr/>
          <p:nvPr/>
        </p:nvGrpSpPr>
        <p:grpSpPr>
          <a:xfrm>
            <a:off x="3504430" y="3655040"/>
            <a:ext cx="369112" cy="364657"/>
            <a:chOff x="-59869425" y="4102225"/>
            <a:chExt cx="319025" cy="315175"/>
          </a:xfrm>
        </p:grpSpPr>
        <p:sp>
          <p:nvSpPr>
            <p:cNvPr id="8284" name="Google Shape;8284;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65"/>
          <p:cNvGrpSpPr/>
          <p:nvPr/>
        </p:nvGrpSpPr>
        <p:grpSpPr>
          <a:xfrm>
            <a:off x="2623233" y="4123862"/>
            <a:ext cx="366364" cy="365467"/>
            <a:chOff x="-59029025" y="3711650"/>
            <a:chExt cx="316650" cy="315875"/>
          </a:xfrm>
        </p:grpSpPr>
        <p:sp>
          <p:nvSpPr>
            <p:cNvPr id="8289" name="Google Shape;8289;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65"/>
          <p:cNvGrpSpPr/>
          <p:nvPr/>
        </p:nvGrpSpPr>
        <p:grpSpPr>
          <a:xfrm>
            <a:off x="4859311" y="1379917"/>
            <a:ext cx="351940" cy="348188"/>
            <a:chOff x="581525" y="3254850"/>
            <a:chExt cx="297750" cy="294575"/>
          </a:xfrm>
        </p:grpSpPr>
        <p:sp>
          <p:nvSpPr>
            <p:cNvPr id="8297" name="Google Shape;8297;p6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5"/>
          <p:cNvGrpSpPr/>
          <p:nvPr/>
        </p:nvGrpSpPr>
        <p:grpSpPr>
          <a:xfrm>
            <a:off x="4858380" y="1818853"/>
            <a:ext cx="353802" cy="351497"/>
            <a:chOff x="580725" y="3617925"/>
            <a:chExt cx="299325" cy="297375"/>
          </a:xfrm>
        </p:grpSpPr>
        <p:sp>
          <p:nvSpPr>
            <p:cNvPr id="8301" name="Google Shape;8301;p6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65"/>
          <p:cNvGrpSpPr/>
          <p:nvPr/>
        </p:nvGrpSpPr>
        <p:grpSpPr>
          <a:xfrm>
            <a:off x="4860242" y="2266043"/>
            <a:ext cx="350079" cy="350079"/>
            <a:chOff x="583100" y="3982600"/>
            <a:chExt cx="296175" cy="296175"/>
          </a:xfrm>
        </p:grpSpPr>
        <p:sp>
          <p:nvSpPr>
            <p:cNvPr id="8307" name="Google Shape;8307;p6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65"/>
          <p:cNvGrpSpPr/>
          <p:nvPr/>
        </p:nvGrpSpPr>
        <p:grpSpPr>
          <a:xfrm>
            <a:off x="7092856" y="1379667"/>
            <a:ext cx="307231" cy="348690"/>
            <a:chOff x="2423775" y="3226875"/>
            <a:chExt cx="259925" cy="295000"/>
          </a:xfrm>
        </p:grpSpPr>
        <p:sp>
          <p:nvSpPr>
            <p:cNvPr id="8315" name="Google Shape;8315;p6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65"/>
          <p:cNvGrpSpPr/>
          <p:nvPr/>
        </p:nvGrpSpPr>
        <p:grpSpPr>
          <a:xfrm>
            <a:off x="7070043" y="1820952"/>
            <a:ext cx="352857" cy="347301"/>
            <a:chOff x="2404875" y="3592725"/>
            <a:chExt cx="298525" cy="293825"/>
          </a:xfrm>
        </p:grpSpPr>
        <p:sp>
          <p:nvSpPr>
            <p:cNvPr id="8319" name="Google Shape;8319;p6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65"/>
          <p:cNvGrpSpPr/>
          <p:nvPr/>
        </p:nvGrpSpPr>
        <p:grpSpPr>
          <a:xfrm>
            <a:off x="7070974" y="2266517"/>
            <a:ext cx="350995" cy="349133"/>
            <a:chOff x="2404875" y="3955825"/>
            <a:chExt cx="296950" cy="295375"/>
          </a:xfrm>
        </p:grpSpPr>
        <p:sp>
          <p:nvSpPr>
            <p:cNvPr id="8323" name="Google Shape;8323;p6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65"/>
          <p:cNvGrpSpPr/>
          <p:nvPr/>
        </p:nvGrpSpPr>
        <p:grpSpPr>
          <a:xfrm>
            <a:off x="5764954" y="2730711"/>
            <a:ext cx="349163" cy="350079"/>
            <a:chOff x="4263650" y="3235150"/>
            <a:chExt cx="295400" cy="296175"/>
          </a:xfrm>
        </p:grpSpPr>
        <p:sp>
          <p:nvSpPr>
            <p:cNvPr id="8328" name="Google Shape;8328;p6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65"/>
          <p:cNvGrpSpPr/>
          <p:nvPr/>
        </p:nvGrpSpPr>
        <p:grpSpPr>
          <a:xfrm>
            <a:off x="5762634" y="3189872"/>
            <a:ext cx="353802" cy="327739"/>
            <a:chOff x="4266025" y="3609275"/>
            <a:chExt cx="299325" cy="277275"/>
          </a:xfrm>
        </p:grpSpPr>
        <p:sp>
          <p:nvSpPr>
            <p:cNvPr id="8334" name="Google Shape;8334;p6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5"/>
          <p:cNvGrpSpPr/>
          <p:nvPr/>
        </p:nvGrpSpPr>
        <p:grpSpPr>
          <a:xfrm>
            <a:off x="5763092" y="3655259"/>
            <a:ext cx="352886" cy="349133"/>
            <a:chOff x="4263650" y="3963700"/>
            <a:chExt cx="298550" cy="295375"/>
          </a:xfrm>
        </p:grpSpPr>
        <p:sp>
          <p:nvSpPr>
            <p:cNvPr id="8337" name="Google Shape;8337;p6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65"/>
          <p:cNvGrpSpPr/>
          <p:nvPr/>
        </p:nvGrpSpPr>
        <p:grpSpPr>
          <a:xfrm>
            <a:off x="8041429" y="2730711"/>
            <a:ext cx="226264" cy="350079"/>
            <a:chOff x="6164975" y="3211525"/>
            <a:chExt cx="191425" cy="296175"/>
          </a:xfrm>
        </p:grpSpPr>
        <p:sp>
          <p:nvSpPr>
            <p:cNvPr id="8345" name="Google Shape;8345;p6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5"/>
          <p:cNvGrpSpPr/>
          <p:nvPr/>
        </p:nvGrpSpPr>
        <p:grpSpPr>
          <a:xfrm>
            <a:off x="5303466" y="1378987"/>
            <a:ext cx="352886" cy="350049"/>
            <a:chOff x="946175" y="3253275"/>
            <a:chExt cx="298550" cy="296150"/>
          </a:xfrm>
        </p:grpSpPr>
        <p:sp>
          <p:nvSpPr>
            <p:cNvPr id="8353" name="Google Shape;8353;p6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65"/>
          <p:cNvGrpSpPr/>
          <p:nvPr/>
        </p:nvGrpSpPr>
        <p:grpSpPr>
          <a:xfrm>
            <a:off x="5304397" y="1820951"/>
            <a:ext cx="351024" cy="347301"/>
            <a:chOff x="946175" y="3619500"/>
            <a:chExt cx="296975" cy="293825"/>
          </a:xfrm>
        </p:grpSpPr>
        <p:sp>
          <p:nvSpPr>
            <p:cNvPr id="8359" name="Google Shape;8359;p6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65"/>
          <p:cNvGrpSpPr/>
          <p:nvPr/>
        </p:nvGrpSpPr>
        <p:grpSpPr>
          <a:xfrm>
            <a:off x="5303939" y="2265585"/>
            <a:ext cx="351940" cy="350995"/>
            <a:chOff x="944600" y="3981825"/>
            <a:chExt cx="297750" cy="296950"/>
          </a:xfrm>
        </p:grpSpPr>
        <p:sp>
          <p:nvSpPr>
            <p:cNvPr id="8366" name="Google Shape;8366;p6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65"/>
          <p:cNvGrpSpPr/>
          <p:nvPr/>
        </p:nvGrpSpPr>
        <p:grpSpPr>
          <a:xfrm>
            <a:off x="7520875" y="1379445"/>
            <a:ext cx="350079" cy="349133"/>
            <a:chOff x="2768750" y="3227275"/>
            <a:chExt cx="296175" cy="295375"/>
          </a:xfrm>
        </p:grpSpPr>
        <p:sp>
          <p:nvSpPr>
            <p:cNvPr id="8371" name="Google Shape;8371;p6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65"/>
          <p:cNvGrpSpPr/>
          <p:nvPr/>
        </p:nvGrpSpPr>
        <p:grpSpPr>
          <a:xfrm>
            <a:off x="7541826" y="1820317"/>
            <a:ext cx="308177" cy="348572"/>
            <a:chOff x="2786075" y="3591800"/>
            <a:chExt cx="260725" cy="294900"/>
          </a:xfrm>
        </p:grpSpPr>
        <p:sp>
          <p:nvSpPr>
            <p:cNvPr id="8380" name="Google Shape;8380;p6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65"/>
          <p:cNvGrpSpPr/>
          <p:nvPr/>
        </p:nvGrpSpPr>
        <p:grpSpPr>
          <a:xfrm>
            <a:off x="7582324" y="2266044"/>
            <a:ext cx="227180" cy="350079"/>
            <a:chOff x="2819150" y="3955025"/>
            <a:chExt cx="192200" cy="296175"/>
          </a:xfrm>
        </p:grpSpPr>
        <p:sp>
          <p:nvSpPr>
            <p:cNvPr id="8386" name="Google Shape;8386;p6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5"/>
          <p:cNvGrpSpPr/>
          <p:nvPr/>
        </p:nvGrpSpPr>
        <p:grpSpPr>
          <a:xfrm>
            <a:off x="6206097" y="2731642"/>
            <a:ext cx="349133" cy="348217"/>
            <a:chOff x="4629125" y="3235150"/>
            <a:chExt cx="295375" cy="294600"/>
          </a:xfrm>
        </p:grpSpPr>
        <p:sp>
          <p:nvSpPr>
            <p:cNvPr id="8391" name="Google Shape;8391;p6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5"/>
          <p:cNvGrpSpPr/>
          <p:nvPr/>
        </p:nvGrpSpPr>
        <p:grpSpPr>
          <a:xfrm>
            <a:off x="6206082" y="3179175"/>
            <a:ext cx="349163" cy="349133"/>
            <a:chOff x="4628325" y="3599825"/>
            <a:chExt cx="295400" cy="295375"/>
          </a:xfrm>
        </p:grpSpPr>
        <p:sp>
          <p:nvSpPr>
            <p:cNvPr id="8397" name="Google Shape;8397;p6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65"/>
          <p:cNvGrpSpPr/>
          <p:nvPr/>
        </p:nvGrpSpPr>
        <p:grpSpPr>
          <a:xfrm>
            <a:off x="6227033" y="3654786"/>
            <a:ext cx="307261" cy="350079"/>
            <a:chOff x="4645650" y="3962900"/>
            <a:chExt cx="259950" cy="296175"/>
          </a:xfrm>
        </p:grpSpPr>
        <p:sp>
          <p:nvSpPr>
            <p:cNvPr id="8410" name="Google Shape;8410;p6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65"/>
          <p:cNvGrpSpPr/>
          <p:nvPr/>
        </p:nvGrpSpPr>
        <p:grpSpPr>
          <a:xfrm>
            <a:off x="7979994" y="3179648"/>
            <a:ext cx="349133" cy="348188"/>
            <a:chOff x="6143725" y="3582500"/>
            <a:chExt cx="295375" cy="294575"/>
          </a:xfrm>
        </p:grpSpPr>
        <p:sp>
          <p:nvSpPr>
            <p:cNvPr id="8417" name="Google Shape;8417;p6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5"/>
          <p:cNvGrpSpPr/>
          <p:nvPr/>
        </p:nvGrpSpPr>
        <p:grpSpPr>
          <a:xfrm>
            <a:off x="5748820" y="1378987"/>
            <a:ext cx="350995" cy="350049"/>
            <a:chOff x="1310075" y="3253275"/>
            <a:chExt cx="296950" cy="296150"/>
          </a:xfrm>
        </p:grpSpPr>
        <p:sp>
          <p:nvSpPr>
            <p:cNvPr id="8425" name="Google Shape;8425;p6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8" name="Google Shape;8428;p65"/>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9" name="Google Shape;8429;p65"/>
          <p:cNvGrpSpPr/>
          <p:nvPr/>
        </p:nvGrpSpPr>
        <p:grpSpPr>
          <a:xfrm>
            <a:off x="5748347" y="2265246"/>
            <a:ext cx="351941" cy="351675"/>
            <a:chOff x="1310075" y="3980250"/>
            <a:chExt cx="297750" cy="297525"/>
          </a:xfrm>
        </p:grpSpPr>
        <p:sp>
          <p:nvSpPr>
            <p:cNvPr id="8430" name="Google Shape;8430;p6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65"/>
          <p:cNvGrpSpPr/>
          <p:nvPr/>
        </p:nvGrpSpPr>
        <p:grpSpPr>
          <a:xfrm>
            <a:off x="8013136" y="1379445"/>
            <a:ext cx="266305" cy="349133"/>
            <a:chOff x="3167275" y="3227275"/>
            <a:chExt cx="225300" cy="295375"/>
          </a:xfrm>
        </p:grpSpPr>
        <p:sp>
          <p:nvSpPr>
            <p:cNvPr id="8435" name="Google Shape;8435;p6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0" name="Google Shape;8440;p65"/>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1" name="Google Shape;8441;p65"/>
          <p:cNvGrpSpPr/>
          <p:nvPr/>
        </p:nvGrpSpPr>
        <p:grpSpPr>
          <a:xfrm>
            <a:off x="7970318" y="2266502"/>
            <a:ext cx="351940" cy="349163"/>
            <a:chOff x="3133425" y="3955025"/>
            <a:chExt cx="297750" cy="295400"/>
          </a:xfrm>
        </p:grpSpPr>
        <p:sp>
          <p:nvSpPr>
            <p:cNvPr id="8442" name="Google Shape;8442;p6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65"/>
          <p:cNvGrpSpPr/>
          <p:nvPr/>
        </p:nvGrpSpPr>
        <p:grpSpPr>
          <a:xfrm>
            <a:off x="6650491" y="2730090"/>
            <a:ext cx="350079" cy="351320"/>
            <a:chOff x="4991425" y="3234750"/>
            <a:chExt cx="296175" cy="297225"/>
          </a:xfrm>
        </p:grpSpPr>
        <p:sp>
          <p:nvSpPr>
            <p:cNvPr id="8446" name="Google Shape;8446;p6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65"/>
          <p:cNvGrpSpPr/>
          <p:nvPr/>
        </p:nvGrpSpPr>
        <p:grpSpPr>
          <a:xfrm>
            <a:off x="6650491" y="3199653"/>
            <a:ext cx="350079" cy="308177"/>
            <a:chOff x="4991425" y="3617150"/>
            <a:chExt cx="296175" cy="260725"/>
          </a:xfrm>
        </p:grpSpPr>
        <p:sp>
          <p:nvSpPr>
            <p:cNvPr id="8453" name="Google Shape;8453;p6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65"/>
          <p:cNvGrpSpPr/>
          <p:nvPr/>
        </p:nvGrpSpPr>
        <p:grpSpPr>
          <a:xfrm>
            <a:off x="6727764" y="3655244"/>
            <a:ext cx="195532" cy="349163"/>
            <a:chOff x="5056800" y="3962900"/>
            <a:chExt cx="165425" cy="295400"/>
          </a:xfrm>
        </p:grpSpPr>
        <p:sp>
          <p:nvSpPr>
            <p:cNvPr id="8461" name="Google Shape;8461;p6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65"/>
          <p:cNvGrpSpPr/>
          <p:nvPr/>
        </p:nvGrpSpPr>
        <p:grpSpPr>
          <a:xfrm>
            <a:off x="7979062" y="3655260"/>
            <a:ext cx="350995" cy="349133"/>
            <a:chOff x="6168925" y="3936925"/>
            <a:chExt cx="296950" cy="295375"/>
          </a:xfrm>
        </p:grpSpPr>
        <p:sp>
          <p:nvSpPr>
            <p:cNvPr id="8465" name="Google Shape;8465;p6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65"/>
          <p:cNvGrpSpPr/>
          <p:nvPr/>
        </p:nvGrpSpPr>
        <p:grpSpPr>
          <a:xfrm>
            <a:off x="6192781" y="1372332"/>
            <a:ext cx="348188" cy="349133"/>
            <a:chOff x="1674750" y="3254050"/>
            <a:chExt cx="294575" cy="295375"/>
          </a:xfrm>
        </p:grpSpPr>
        <p:sp>
          <p:nvSpPr>
            <p:cNvPr id="8472" name="Google Shape;8472;p6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65"/>
          <p:cNvGrpSpPr/>
          <p:nvPr/>
        </p:nvGrpSpPr>
        <p:grpSpPr>
          <a:xfrm>
            <a:off x="6207177" y="1820035"/>
            <a:ext cx="319347" cy="349133"/>
            <a:chOff x="1687350" y="3618725"/>
            <a:chExt cx="270175" cy="295375"/>
          </a:xfrm>
        </p:grpSpPr>
        <p:sp>
          <p:nvSpPr>
            <p:cNvPr id="8476" name="Google Shape;8476;p6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5"/>
          <p:cNvGrpSpPr/>
          <p:nvPr/>
        </p:nvGrpSpPr>
        <p:grpSpPr>
          <a:xfrm>
            <a:off x="6190880" y="2266516"/>
            <a:ext cx="351940" cy="349133"/>
            <a:chOff x="1672375" y="3982600"/>
            <a:chExt cx="297750" cy="295375"/>
          </a:xfrm>
        </p:grpSpPr>
        <p:sp>
          <p:nvSpPr>
            <p:cNvPr id="8480" name="Google Shape;8480;p6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65"/>
          <p:cNvGrpSpPr/>
          <p:nvPr/>
        </p:nvGrpSpPr>
        <p:grpSpPr>
          <a:xfrm>
            <a:off x="4882872" y="2730711"/>
            <a:ext cx="350079" cy="350079"/>
            <a:chOff x="3497300" y="3227275"/>
            <a:chExt cx="296175" cy="296175"/>
          </a:xfrm>
        </p:grpSpPr>
        <p:sp>
          <p:nvSpPr>
            <p:cNvPr id="8484" name="Google Shape;8484;p6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65"/>
          <p:cNvGrpSpPr/>
          <p:nvPr/>
        </p:nvGrpSpPr>
        <p:grpSpPr>
          <a:xfrm>
            <a:off x="4883345" y="3180106"/>
            <a:ext cx="349133" cy="347272"/>
            <a:chOff x="3497300" y="3591950"/>
            <a:chExt cx="295375" cy="293800"/>
          </a:xfrm>
        </p:grpSpPr>
        <p:sp>
          <p:nvSpPr>
            <p:cNvPr id="8493" name="Google Shape;8493;p6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65"/>
          <p:cNvGrpSpPr/>
          <p:nvPr/>
        </p:nvGrpSpPr>
        <p:grpSpPr>
          <a:xfrm>
            <a:off x="4883345" y="3655244"/>
            <a:ext cx="349133" cy="349163"/>
            <a:chOff x="3497300" y="3955025"/>
            <a:chExt cx="295375" cy="295400"/>
          </a:xfrm>
        </p:grpSpPr>
        <p:sp>
          <p:nvSpPr>
            <p:cNvPr id="8502" name="Google Shape;8502;p6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5"/>
          <p:cNvGrpSpPr/>
          <p:nvPr/>
        </p:nvGrpSpPr>
        <p:grpSpPr>
          <a:xfrm>
            <a:off x="7107917" y="2731435"/>
            <a:ext cx="327739" cy="348631"/>
            <a:chOff x="5364750" y="3235150"/>
            <a:chExt cx="277275" cy="294950"/>
          </a:xfrm>
        </p:grpSpPr>
        <p:sp>
          <p:nvSpPr>
            <p:cNvPr id="8506" name="Google Shape;8506;p6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65"/>
          <p:cNvGrpSpPr/>
          <p:nvPr/>
        </p:nvGrpSpPr>
        <p:grpSpPr>
          <a:xfrm>
            <a:off x="7096274" y="3177771"/>
            <a:ext cx="351024" cy="351941"/>
            <a:chOff x="5355300" y="3598250"/>
            <a:chExt cx="296975" cy="297750"/>
          </a:xfrm>
        </p:grpSpPr>
        <p:sp>
          <p:nvSpPr>
            <p:cNvPr id="8515" name="Google Shape;8515;p6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65"/>
          <p:cNvGrpSpPr/>
          <p:nvPr/>
        </p:nvGrpSpPr>
        <p:grpSpPr>
          <a:xfrm>
            <a:off x="7100470" y="3716693"/>
            <a:ext cx="342632" cy="226264"/>
            <a:chOff x="5358450" y="4015675"/>
            <a:chExt cx="289875" cy="191425"/>
          </a:xfrm>
        </p:grpSpPr>
        <p:sp>
          <p:nvSpPr>
            <p:cNvPr id="8524" name="Google Shape;8524;p6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65"/>
          <p:cNvGrpSpPr/>
          <p:nvPr/>
        </p:nvGrpSpPr>
        <p:grpSpPr>
          <a:xfrm>
            <a:off x="6226953" y="4099224"/>
            <a:ext cx="351024" cy="325464"/>
            <a:chOff x="6543825" y="3202075"/>
            <a:chExt cx="296975" cy="275350"/>
          </a:xfrm>
        </p:grpSpPr>
        <p:sp>
          <p:nvSpPr>
            <p:cNvPr id="8529" name="Google Shape;8529;p6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65"/>
          <p:cNvGrpSpPr/>
          <p:nvPr/>
        </p:nvGrpSpPr>
        <p:grpSpPr>
          <a:xfrm>
            <a:off x="6633934" y="1378972"/>
            <a:ext cx="350079" cy="350079"/>
            <a:chOff x="2037825" y="3254050"/>
            <a:chExt cx="296175" cy="296175"/>
          </a:xfrm>
        </p:grpSpPr>
        <p:sp>
          <p:nvSpPr>
            <p:cNvPr id="8537" name="Google Shape;8537;p6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65"/>
          <p:cNvGrpSpPr/>
          <p:nvPr/>
        </p:nvGrpSpPr>
        <p:grpSpPr>
          <a:xfrm>
            <a:off x="6632072" y="1820139"/>
            <a:ext cx="353802" cy="348926"/>
            <a:chOff x="2034675" y="3617925"/>
            <a:chExt cx="299325" cy="295200"/>
          </a:xfrm>
        </p:grpSpPr>
        <p:sp>
          <p:nvSpPr>
            <p:cNvPr id="8544" name="Google Shape;8544;p6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65"/>
          <p:cNvGrpSpPr/>
          <p:nvPr/>
        </p:nvGrpSpPr>
        <p:grpSpPr>
          <a:xfrm>
            <a:off x="6633934" y="2266516"/>
            <a:ext cx="350079" cy="349133"/>
            <a:chOff x="2037825" y="3981825"/>
            <a:chExt cx="296175" cy="295375"/>
          </a:xfrm>
        </p:grpSpPr>
        <p:sp>
          <p:nvSpPr>
            <p:cNvPr id="8550" name="Google Shape;8550;p6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65"/>
          <p:cNvGrpSpPr/>
          <p:nvPr/>
        </p:nvGrpSpPr>
        <p:grpSpPr>
          <a:xfrm>
            <a:off x="5318952" y="2762832"/>
            <a:ext cx="350079" cy="285837"/>
            <a:chOff x="3860400" y="3254050"/>
            <a:chExt cx="296175" cy="241825"/>
          </a:xfrm>
        </p:grpSpPr>
        <p:sp>
          <p:nvSpPr>
            <p:cNvPr id="8554" name="Google Shape;8554;p6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65"/>
          <p:cNvGrpSpPr/>
          <p:nvPr/>
        </p:nvGrpSpPr>
        <p:grpSpPr>
          <a:xfrm>
            <a:off x="5318479" y="3178702"/>
            <a:ext cx="351024" cy="350079"/>
            <a:chOff x="3859600" y="3591950"/>
            <a:chExt cx="296975" cy="296175"/>
          </a:xfrm>
        </p:grpSpPr>
        <p:sp>
          <p:nvSpPr>
            <p:cNvPr id="8562" name="Google Shape;8562;p6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5"/>
          <p:cNvGrpSpPr/>
          <p:nvPr/>
        </p:nvGrpSpPr>
        <p:grpSpPr>
          <a:xfrm>
            <a:off x="5318952" y="3654786"/>
            <a:ext cx="350079" cy="350079"/>
            <a:chOff x="3860400" y="3955025"/>
            <a:chExt cx="296175" cy="296175"/>
          </a:xfrm>
        </p:grpSpPr>
        <p:sp>
          <p:nvSpPr>
            <p:cNvPr id="8566" name="Google Shape;8566;p6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65"/>
          <p:cNvGrpSpPr/>
          <p:nvPr/>
        </p:nvGrpSpPr>
        <p:grpSpPr>
          <a:xfrm>
            <a:off x="7534167" y="2731184"/>
            <a:ext cx="355664" cy="349133"/>
            <a:chOff x="5716825" y="3235950"/>
            <a:chExt cx="300900" cy="295375"/>
          </a:xfrm>
        </p:grpSpPr>
        <p:sp>
          <p:nvSpPr>
            <p:cNvPr id="8572" name="Google Shape;8572;p6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65"/>
          <p:cNvGrpSpPr/>
          <p:nvPr/>
        </p:nvGrpSpPr>
        <p:grpSpPr>
          <a:xfrm>
            <a:off x="7547199" y="3189872"/>
            <a:ext cx="329601" cy="327739"/>
            <a:chOff x="5727850" y="3609275"/>
            <a:chExt cx="278850" cy="277275"/>
          </a:xfrm>
        </p:grpSpPr>
        <p:sp>
          <p:nvSpPr>
            <p:cNvPr id="8577" name="Google Shape;8577;p6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65"/>
          <p:cNvGrpSpPr/>
          <p:nvPr/>
        </p:nvGrpSpPr>
        <p:grpSpPr>
          <a:xfrm>
            <a:off x="7558383" y="3655259"/>
            <a:ext cx="307231" cy="349133"/>
            <a:chOff x="5736525" y="3963700"/>
            <a:chExt cx="259925" cy="295375"/>
          </a:xfrm>
        </p:grpSpPr>
        <p:sp>
          <p:nvSpPr>
            <p:cNvPr id="8583" name="Google Shape;8583;p6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65"/>
          <p:cNvGrpSpPr/>
          <p:nvPr/>
        </p:nvGrpSpPr>
        <p:grpSpPr>
          <a:xfrm>
            <a:off x="6649963" y="4104585"/>
            <a:ext cx="351024" cy="350079"/>
            <a:chOff x="6553275" y="3604550"/>
            <a:chExt cx="296975" cy="296175"/>
          </a:xfrm>
        </p:grpSpPr>
        <p:sp>
          <p:nvSpPr>
            <p:cNvPr id="8591" name="Google Shape;8591;p6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7" name="Google Shape;8597;p65"/>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8598" name="Google Shape;8598;p65"/>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02"/>
        <p:cNvGrpSpPr/>
        <p:nvPr/>
      </p:nvGrpSpPr>
      <p:grpSpPr>
        <a:xfrm>
          <a:off x="0" y="0"/>
          <a:ext cx="0" cy="0"/>
          <a:chOff x="0" y="0"/>
          <a:chExt cx="0" cy="0"/>
        </a:xfrm>
      </p:grpSpPr>
      <p:grpSp>
        <p:nvGrpSpPr>
          <p:cNvPr id="8603" name="Google Shape;8603;p66"/>
          <p:cNvGrpSpPr/>
          <p:nvPr/>
        </p:nvGrpSpPr>
        <p:grpSpPr>
          <a:xfrm>
            <a:off x="877057" y="1380546"/>
            <a:ext cx="294401" cy="353645"/>
            <a:chOff x="-35814600" y="3202075"/>
            <a:chExt cx="242625" cy="291450"/>
          </a:xfrm>
        </p:grpSpPr>
        <p:sp>
          <p:nvSpPr>
            <p:cNvPr id="8604" name="Google Shape;8604;p66"/>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6"/>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6"/>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6"/>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6"/>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6"/>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6"/>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66"/>
          <p:cNvGrpSpPr/>
          <p:nvPr/>
        </p:nvGrpSpPr>
        <p:grpSpPr>
          <a:xfrm>
            <a:off x="847435" y="1821466"/>
            <a:ext cx="353645" cy="353888"/>
            <a:chOff x="-35839800" y="3561025"/>
            <a:chExt cx="291450" cy="291650"/>
          </a:xfrm>
        </p:grpSpPr>
        <p:sp>
          <p:nvSpPr>
            <p:cNvPr id="8612" name="Google Shape;8612;p66"/>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6"/>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6"/>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6"/>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6"/>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6"/>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6"/>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66"/>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0" name="Google Shape;8620;p66"/>
          <p:cNvGrpSpPr/>
          <p:nvPr/>
        </p:nvGrpSpPr>
        <p:grpSpPr>
          <a:xfrm>
            <a:off x="3084980" y="1380546"/>
            <a:ext cx="353645" cy="353645"/>
            <a:chOff x="-34003850" y="3227275"/>
            <a:chExt cx="291450" cy="291450"/>
          </a:xfrm>
        </p:grpSpPr>
        <p:sp>
          <p:nvSpPr>
            <p:cNvPr id="8621" name="Google Shape;8621;p66"/>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6"/>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6"/>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6"/>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6"/>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66"/>
          <p:cNvGrpSpPr/>
          <p:nvPr/>
        </p:nvGrpSpPr>
        <p:grpSpPr>
          <a:xfrm>
            <a:off x="3084510" y="1821238"/>
            <a:ext cx="354586" cy="354343"/>
            <a:chOff x="-34004625" y="3585850"/>
            <a:chExt cx="292225" cy="292025"/>
          </a:xfrm>
        </p:grpSpPr>
        <p:sp>
          <p:nvSpPr>
            <p:cNvPr id="8627" name="Google Shape;8627;p66"/>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6"/>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6"/>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6"/>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6"/>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2" name="Google Shape;8632;p66"/>
          <p:cNvGrpSpPr/>
          <p:nvPr/>
        </p:nvGrpSpPr>
        <p:grpSpPr>
          <a:xfrm>
            <a:off x="3084025" y="2256439"/>
            <a:ext cx="355557" cy="354616"/>
            <a:chOff x="-34005425" y="3945575"/>
            <a:chExt cx="293025" cy="292250"/>
          </a:xfrm>
        </p:grpSpPr>
        <p:sp>
          <p:nvSpPr>
            <p:cNvPr id="8633" name="Google Shape;8633;p66"/>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6"/>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6"/>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66"/>
          <p:cNvGrpSpPr/>
          <p:nvPr/>
        </p:nvGrpSpPr>
        <p:grpSpPr>
          <a:xfrm>
            <a:off x="1731124" y="2729615"/>
            <a:ext cx="358408" cy="355557"/>
            <a:chOff x="-32174975" y="3192625"/>
            <a:chExt cx="295375" cy="293025"/>
          </a:xfrm>
        </p:grpSpPr>
        <p:sp>
          <p:nvSpPr>
            <p:cNvPr id="8637" name="Google Shape;8637;p66"/>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6"/>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6"/>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6"/>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66"/>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6"/>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3" name="Google Shape;8643;p66"/>
          <p:cNvGrpSpPr/>
          <p:nvPr/>
        </p:nvGrpSpPr>
        <p:grpSpPr>
          <a:xfrm>
            <a:off x="3970274" y="2730570"/>
            <a:ext cx="354586" cy="353645"/>
            <a:chOff x="-30345325" y="3184750"/>
            <a:chExt cx="292225" cy="291450"/>
          </a:xfrm>
        </p:grpSpPr>
        <p:sp>
          <p:nvSpPr>
            <p:cNvPr id="8644" name="Google Shape;8644;p66"/>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6"/>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6"/>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6"/>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6"/>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66"/>
          <p:cNvGrpSpPr/>
          <p:nvPr/>
        </p:nvGrpSpPr>
        <p:grpSpPr>
          <a:xfrm>
            <a:off x="1295026" y="1380546"/>
            <a:ext cx="353645" cy="353645"/>
            <a:chOff x="-35481425" y="3202075"/>
            <a:chExt cx="291450" cy="291450"/>
          </a:xfrm>
        </p:grpSpPr>
        <p:sp>
          <p:nvSpPr>
            <p:cNvPr id="8650" name="Google Shape;8650;p66"/>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6"/>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6"/>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6"/>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6"/>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6"/>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6"/>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66"/>
          <p:cNvGrpSpPr/>
          <p:nvPr/>
        </p:nvGrpSpPr>
        <p:grpSpPr>
          <a:xfrm>
            <a:off x="1294556" y="1822072"/>
            <a:ext cx="354586" cy="352675"/>
            <a:chOff x="-35482200" y="3561225"/>
            <a:chExt cx="292225" cy="290650"/>
          </a:xfrm>
        </p:grpSpPr>
        <p:sp>
          <p:nvSpPr>
            <p:cNvPr id="8658" name="Google Shape;8658;p66"/>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6"/>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6"/>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66"/>
          <p:cNvGrpSpPr/>
          <p:nvPr/>
        </p:nvGrpSpPr>
        <p:grpSpPr>
          <a:xfrm>
            <a:off x="1295026" y="2256940"/>
            <a:ext cx="353645" cy="353615"/>
            <a:chOff x="-35481425" y="3919600"/>
            <a:chExt cx="291450" cy="291425"/>
          </a:xfrm>
        </p:grpSpPr>
        <p:sp>
          <p:nvSpPr>
            <p:cNvPr id="8662" name="Google Shape;8662;p66"/>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6"/>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6"/>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6"/>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6"/>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6"/>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6"/>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6"/>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66"/>
          <p:cNvGrpSpPr/>
          <p:nvPr/>
        </p:nvGrpSpPr>
        <p:grpSpPr>
          <a:xfrm>
            <a:off x="3530661" y="1381031"/>
            <a:ext cx="357468" cy="352675"/>
            <a:chOff x="-33645475" y="3228075"/>
            <a:chExt cx="294600" cy="290650"/>
          </a:xfrm>
        </p:grpSpPr>
        <p:sp>
          <p:nvSpPr>
            <p:cNvPr id="8671" name="Google Shape;8671;p66"/>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6"/>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6"/>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6"/>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6"/>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6"/>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6"/>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6"/>
          <p:cNvGrpSpPr/>
          <p:nvPr/>
        </p:nvGrpSpPr>
        <p:grpSpPr>
          <a:xfrm>
            <a:off x="3531631" y="1821116"/>
            <a:ext cx="355526" cy="354586"/>
            <a:chOff x="-33646250" y="3586425"/>
            <a:chExt cx="293000" cy="292225"/>
          </a:xfrm>
        </p:grpSpPr>
        <p:sp>
          <p:nvSpPr>
            <p:cNvPr id="8679" name="Google Shape;8679;p66"/>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6"/>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66"/>
          <p:cNvGrpSpPr/>
          <p:nvPr/>
        </p:nvGrpSpPr>
        <p:grpSpPr>
          <a:xfrm>
            <a:off x="3532101" y="2255969"/>
            <a:ext cx="354586" cy="355557"/>
            <a:chOff x="-33645475" y="3944800"/>
            <a:chExt cx="292225" cy="293025"/>
          </a:xfrm>
        </p:grpSpPr>
        <p:sp>
          <p:nvSpPr>
            <p:cNvPr id="8682" name="Google Shape;8682;p66"/>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6"/>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6"/>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6"/>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6"/>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6"/>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6"/>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6"/>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6"/>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6"/>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66"/>
          <p:cNvGrpSpPr/>
          <p:nvPr/>
        </p:nvGrpSpPr>
        <p:grpSpPr>
          <a:xfrm>
            <a:off x="2185320" y="2729706"/>
            <a:ext cx="352675" cy="355375"/>
            <a:chOff x="-31809525" y="3192625"/>
            <a:chExt cx="290650" cy="292875"/>
          </a:xfrm>
        </p:grpSpPr>
        <p:sp>
          <p:nvSpPr>
            <p:cNvPr id="8693" name="Google Shape;8693;p66"/>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6"/>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6"/>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6"/>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66"/>
          <p:cNvGrpSpPr/>
          <p:nvPr/>
        </p:nvGrpSpPr>
        <p:grpSpPr>
          <a:xfrm>
            <a:off x="2184835" y="3200258"/>
            <a:ext cx="353645" cy="355557"/>
            <a:chOff x="-31811100" y="3550975"/>
            <a:chExt cx="291450" cy="293025"/>
          </a:xfrm>
        </p:grpSpPr>
        <p:sp>
          <p:nvSpPr>
            <p:cNvPr id="8698" name="Google Shape;8698;p66"/>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6"/>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6"/>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6"/>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6"/>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6"/>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6"/>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6"/>
          <p:cNvGrpSpPr/>
          <p:nvPr/>
        </p:nvGrpSpPr>
        <p:grpSpPr>
          <a:xfrm>
            <a:off x="2178631" y="3664562"/>
            <a:ext cx="366052" cy="356831"/>
            <a:chOff x="-31817400" y="3910025"/>
            <a:chExt cx="301675" cy="294075"/>
          </a:xfrm>
        </p:grpSpPr>
        <p:sp>
          <p:nvSpPr>
            <p:cNvPr id="8706" name="Google Shape;8706;p66"/>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6"/>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6"/>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66"/>
          <p:cNvGrpSpPr/>
          <p:nvPr/>
        </p:nvGrpSpPr>
        <p:grpSpPr>
          <a:xfrm>
            <a:off x="3970259" y="3200743"/>
            <a:ext cx="354616" cy="354586"/>
            <a:chOff x="-30354000" y="3569100"/>
            <a:chExt cx="292250" cy="292225"/>
          </a:xfrm>
        </p:grpSpPr>
        <p:sp>
          <p:nvSpPr>
            <p:cNvPr id="8710" name="Google Shape;8710;p66"/>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6"/>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6"/>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6"/>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6"/>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6"/>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66"/>
          <p:cNvGrpSpPr/>
          <p:nvPr/>
        </p:nvGrpSpPr>
        <p:grpSpPr>
          <a:xfrm>
            <a:off x="1748837" y="1380546"/>
            <a:ext cx="342148" cy="353645"/>
            <a:chOff x="-35118325" y="3202075"/>
            <a:chExt cx="281975" cy="291450"/>
          </a:xfrm>
        </p:grpSpPr>
        <p:sp>
          <p:nvSpPr>
            <p:cNvPr id="8717" name="Google Shape;8717;p66"/>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6"/>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6"/>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6"/>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66"/>
          <p:cNvGrpSpPr/>
          <p:nvPr/>
        </p:nvGrpSpPr>
        <p:grpSpPr>
          <a:xfrm>
            <a:off x="1742618" y="1821799"/>
            <a:ext cx="354586" cy="353221"/>
            <a:chOff x="-35123050" y="3561225"/>
            <a:chExt cx="292225" cy="291100"/>
          </a:xfrm>
        </p:grpSpPr>
        <p:sp>
          <p:nvSpPr>
            <p:cNvPr id="8722" name="Google Shape;8722;p66"/>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6"/>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66"/>
          <p:cNvGrpSpPr/>
          <p:nvPr/>
        </p:nvGrpSpPr>
        <p:grpSpPr>
          <a:xfrm>
            <a:off x="1784677" y="2256940"/>
            <a:ext cx="270467" cy="353615"/>
            <a:chOff x="-35089175" y="3919600"/>
            <a:chExt cx="222900" cy="291425"/>
          </a:xfrm>
        </p:grpSpPr>
        <p:sp>
          <p:nvSpPr>
            <p:cNvPr id="8725" name="Google Shape;8725;p66"/>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6"/>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66"/>
          <p:cNvGrpSpPr/>
          <p:nvPr/>
        </p:nvGrpSpPr>
        <p:grpSpPr>
          <a:xfrm>
            <a:off x="3981673" y="1380303"/>
            <a:ext cx="336445" cy="354131"/>
            <a:chOff x="-33277650" y="3226875"/>
            <a:chExt cx="277275" cy="291850"/>
          </a:xfrm>
        </p:grpSpPr>
        <p:sp>
          <p:nvSpPr>
            <p:cNvPr id="8728" name="Google Shape;8728;p66"/>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6"/>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6"/>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6"/>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6"/>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6"/>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6"/>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66"/>
          <p:cNvGrpSpPr/>
          <p:nvPr/>
        </p:nvGrpSpPr>
        <p:grpSpPr>
          <a:xfrm>
            <a:off x="3973073" y="1821587"/>
            <a:ext cx="353645" cy="353645"/>
            <a:chOff x="-33286325" y="3586425"/>
            <a:chExt cx="291450" cy="291450"/>
          </a:xfrm>
        </p:grpSpPr>
        <p:sp>
          <p:nvSpPr>
            <p:cNvPr id="8736" name="Google Shape;8736;p66"/>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6"/>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6"/>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6"/>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6"/>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66"/>
          <p:cNvGrpSpPr/>
          <p:nvPr/>
        </p:nvGrpSpPr>
        <p:grpSpPr>
          <a:xfrm>
            <a:off x="3973073" y="2255969"/>
            <a:ext cx="353645" cy="355557"/>
            <a:chOff x="-33286325" y="3944800"/>
            <a:chExt cx="291450" cy="293025"/>
          </a:xfrm>
        </p:grpSpPr>
        <p:sp>
          <p:nvSpPr>
            <p:cNvPr id="8742" name="Google Shape;8742;p66"/>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6"/>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6"/>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6"/>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66"/>
          <p:cNvGrpSpPr/>
          <p:nvPr/>
        </p:nvGrpSpPr>
        <p:grpSpPr>
          <a:xfrm>
            <a:off x="2631470" y="2729129"/>
            <a:ext cx="353645" cy="356527"/>
            <a:chOff x="-31452725" y="3191825"/>
            <a:chExt cx="291450" cy="293825"/>
          </a:xfrm>
        </p:grpSpPr>
        <p:sp>
          <p:nvSpPr>
            <p:cNvPr id="8747" name="Google Shape;8747;p66"/>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6"/>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6"/>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6"/>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66"/>
          <p:cNvGrpSpPr/>
          <p:nvPr/>
        </p:nvGrpSpPr>
        <p:grpSpPr>
          <a:xfrm>
            <a:off x="2631000" y="3200744"/>
            <a:ext cx="354586" cy="354586"/>
            <a:chOff x="-31452725" y="3551775"/>
            <a:chExt cx="292225" cy="292225"/>
          </a:xfrm>
        </p:grpSpPr>
        <p:sp>
          <p:nvSpPr>
            <p:cNvPr id="8752" name="Google Shape;8752;p66"/>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6"/>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6"/>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6"/>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66"/>
          <p:cNvGrpSpPr/>
          <p:nvPr/>
        </p:nvGrpSpPr>
        <p:grpSpPr>
          <a:xfrm>
            <a:off x="2629559" y="3664729"/>
            <a:ext cx="357468" cy="356497"/>
            <a:chOff x="-31455100" y="3909350"/>
            <a:chExt cx="294600" cy="293800"/>
          </a:xfrm>
        </p:grpSpPr>
        <p:sp>
          <p:nvSpPr>
            <p:cNvPr id="8757" name="Google Shape;8757;p66"/>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6"/>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6"/>
          <p:cNvGrpSpPr/>
          <p:nvPr/>
        </p:nvGrpSpPr>
        <p:grpSpPr>
          <a:xfrm>
            <a:off x="3970744" y="3665684"/>
            <a:ext cx="353645" cy="354586"/>
            <a:chOff x="-30345325" y="3918800"/>
            <a:chExt cx="291450" cy="292225"/>
          </a:xfrm>
        </p:grpSpPr>
        <p:sp>
          <p:nvSpPr>
            <p:cNvPr id="8760" name="Google Shape;8760;p66"/>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6"/>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6"/>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6"/>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6"/>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66"/>
          <p:cNvGrpSpPr/>
          <p:nvPr/>
        </p:nvGrpSpPr>
        <p:grpSpPr>
          <a:xfrm>
            <a:off x="2200736" y="1380546"/>
            <a:ext cx="332593" cy="353645"/>
            <a:chOff x="-34755225" y="3202075"/>
            <a:chExt cx="274100" cy="291450"/>
          </a:xfrm>
        </p:grpSpPr>
        <p:sp>
          <p:nvSpPr>
            <p:cNvPr id="8766" name="Google Shape;8766;p66"/>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6"/>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6"/>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6"/>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6"/>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6"/>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6"/>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66"/>
          <p:cNvGrpSpPr/>
          <p:nvPr/>
        </p:nvGrpSpPr>
        <p:grpSpPr>
          <a:xfrm>
            <a:off x="2190209" y="1821587"/>
            <a:ext cx="353645" cy="353645"/>
            <a:chOff x="-34763900" y="3561225"/>
            <a:chExt cx="291450" cy="291450"/>
          </a:xfrm>
        </p:grpSpPr>
        <p:sp>
          <p:nvSpPr>
            <p:cNvPr id="8774" name="Google Shape;8774;p66"/>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6"/>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6"/>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7" name="Google Shape;8777;p66"/>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8" name="Google Shape;8778;p66"/>
          <p:cNvGrpSpPr/>
          <p:nvPr/>
        </p:nvGrpSpPr>
        <p:grpSpPr>
          <a:xfrm>
            <a:off x="845106" y="2730099"/>
            <a:ext cx="354586" cy="354586"/>
            <a:chOff x="-32927950" y="3227275"/>
            <a:chExt cx="292225" cy="292225"/>
          </a:xfrm>
        </p:grpSpPr>
        <p:sp>
          <p:nvSpPr>
            <p:cNvPr id="8779" name="Google Shape;8779;p66"/>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6"/>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6"/>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6"/>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6"/>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66"/>
          <p:cNvGrpSpPr/>
          <p:nvPr/>
        </p:nvGrpSpPr>
        <p:grpSpPr>
          <a:xfrm>
            <a:off x="844621" y="3201213"/>
            <a:ext cx="355557" cy="353645"/>
            <a:chOff x="-32927950" y="3586425"/>
            <a:chExt cx="293025" cy="291450"/>
          </a:xfrm>
        </p:grpSpPr>
        <p:sp>
          <p:nvSpPr>
            <p:cNvPr id="8785" name="Google Shape;8785;p66"/>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6"/>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6"/>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6"/>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6"/>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66"/>
          <p:cNvGrpSpPr/>
          <p:nvPr/>
        </p:nvGrpSpPr>
        <p:grpSpPr>
          <a:xfrm>
            <a:off x="845106" y="3665198"/>
            <a:ext cx="354586" cy="355557"/>
            <a:chOff x="-32927950" y="3944800"/>
            <a:chExt cx="292225" cy="293025"/>
          </a:xfrm>
        </p:grpSpPr>
        <p:sp>
          <p:nvSpPr>
            <p:cNvPr id="8791" name="Google Shape;8791;p66"/>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6"/>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6"/>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6"/>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6"/>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6"/>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6"/>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6"/>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6"/>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66"/>
          <p:cNvGrpSpPr/>
          <p:nvPr/>
        </p:nvGrpSpPr>
        <p:grpSpPr>
          <a:xfrm>
            <a:off x="3073898" y="2730449"/>
            <a:ext cx="354586" cy="353888"/>
            <a:chOff x="-31094350" y="3194000"/>
            <a:chExt cx="292225" cy="291650"/>
          </a:xfrm>
        </p:grpSpPr>
        <p:sp>
          <p:nvSpPr>
            <p:cNvPr id="8801" name="Google Shape;8801;p66"/>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6"/>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6"/>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6"/>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6"/>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6"/>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6"/>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6"/>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6"/>
          <p:cNvGrpSpPr/>
          <p:nvPr/>
        </p:nvGrpSpPr>
        <p:grpSpPr>
          <a:xfrm>
            <a:off x="3074368" y="3200941"/>
            <a:ext cx="353645" cy="354191"/>
            <a:chOff x="-31093575" y="3552550"/>
            <a:chExt cx="291450" cy="291900"/>
          </a:xfrm>
        </p:grpSpPr>
        <p:sp>
          <p:nvSpPr>
            <p:cNvPr id="8810" name="Google Shape;8810;p66"/>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6"/>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6"/>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6"/>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66"/>
          <p:cNvGrpSpPr/>
          <p:nvPr/>
        </p:nvGrpSpPr>
        <p:grpSpPr>
          <a:xfrm>
            <a:off x="3074368" y="3666169"/>
            <a:ext cx="353645" cy="353615"/>
            <a:chOff x="-31093575" y="3911725"/>
            <a:chExt cx="291450" cy="291425"/>
          </a:xfrm>
        </p:grpSpPr>
        <p:sp>
          <p:nvSpPr>
            <p:cNvPr id="8815" name="Google Shape;8815;p66"/>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6"/>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66"/>
          <p:cNvGrpSpPr/>
          <p:nvPr/>
        </p:nvGrpSpPr>
        <p:grpSpPr>
          <a:xfrm>
            <a:off x="2183798" y="4123136"/>
            <a:ext cx="356497" cy="354586"/>
            <a:chOff x="-29946000" y="3183175"/>
            <a:chExt cx="293800" cy="292225"/>
          </a:xfrm>
        </p:grpSpPr>
        <p:sp>
          <p:nvSpPr>
            <p:cNvPr id="8818" name="Google Shape;8818;p66"/>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6"/>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6"/>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6"/>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6"/>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6"/>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66"/>
          <p:cNvGrpSpPr/>
          <p:nvPr/>
        </p:nvGrpSpPr>
        <p:grpSpPr>
          <a:xfrm>
            <a:off x="2628330" y="1380289"/>
            <a:ext cx="358408" cy="354161"/>
            <a:chOff x="-34408675" y="3202075"/>
            <a:chExt cx="295375" cy="291875"/>
          </a:xfrm>
        </p:grpSpPr>
        <p:sp>
          <p:nvSpPr>
            <p:cNvPr id="8825" name="Google Shape;8825;p66"/>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6"/>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6"/>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6"/>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66"/>
          <p:cNvGrpSpPr/>
          <p:nvPr/>
        </p:nvGrpSpPr>
        <p:grpSpPr>
          <a:xfrm>
            <a:off x="2630241" y="1820283"/>
            <a:ext cx="354586" cy="356254"/>
            <a:chOff x="-34405525" y="3558075"/>
            <a:chExt cx="292225" cy="293600"/>
          </a:xfrm>
        </p:grpSpPr>
        <p:sp>
          <p:nvSpPr>
            <p:cNvPr id="8830" name="Google Shape;8830;p66"/>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6"/>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6"/>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6"/>
          <p:cNvGrpSpPr/>
          <p:nvPr/>
        </p:nvGrpSpPr>
        <p:grpSpPr>
          <a:xfrm>
            <a:off x="2629755" y="2256940"/>
            <a:ext cx="355557" cy="353615"/>
            <a:chOff x="-34406325" y="3919600"/>
            <a:chExt cx="293025" cy="291425"/>
          </a:xfrm>
        </p:grpSpPr>
        <p:sp>
          <p:nvSpPr>
            <p:cNvPr id="8834" name="Google Shape;8834;p66"/>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6"/>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6"/>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6"/>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6"/>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6"/>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6"/>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66"/>
          <p:cNvGrpSpPr/>
          <p:nvPr/>
        </p:nvGrpSpPr>
        <p:grpSpPr>
          <a:xfrm>
            <a:off x="1293653" y="2736303"/>
            <a:ext cx="353645" cy="342179"/>
            <a:chOff x="-32568800" y="3232000"/>
            <a:chExt cx="291450" cy="282000"/>
          </a:xfrm>
        </p:grpSpPr>
        <p:sp>
          <p:nvSpPr>
            <p:cNvPr id="8842" name="Google Shape;8842;p66"/>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6"/>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66"/>
          <p:cNvGrpSpPr/>
          <p:nvPr/>
        </p:nvGrpSpPr>
        <p:grpSpPr>
          <a:xfrm>
            <a:off x="1293183" y="3201213"/>
            <a:ext cx="354586" cy="353645"/>
            <a:chOff x="-32569575" y="3586425"/>
            <a:chExt cx="292225" cy="291450"/>
          </a:xfrm>
        </p:grpSpPr>
        <p:sp>
          <p:nvSpPr>
            <p:cNvPr id="8845" name="Google Shape;8845;p66"/>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6"/>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66"/>
          <p:cNvGrpSpPr/>
          <p:nvPr/>
        </p:nvGrpSpPr>
        <p:grpSpPr>
          <a:xfrm>
            <a:off x="1284098" y="3665805"/>
            <a:ext cx="372756" cy="354343"/>
            <a:chOff x="-32576675" y="3944600"/>
            <a:chExt cx="307200" cy="292025"/>
          </a:xfrm>
        </p:grpSpPr>
        <p:sp>
          <p:nvSpPr>
            <p:cNvPr id="8848" name="Google Shape;8848;p66"/>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6"/>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6"/>
          <p:cNvGrpSpPr/>
          <p:nvPr/>
        </p:nvGrpSpPr>
        <p:grpSpPr>
          <a:xfrm>
            <a:off x="3529065" y="2730100"/>
            <a:ext cx="354586" cy="354586"/>
            <a:chOff x="-30735200" y="3192625"/>
            <a:chExt cx="292225" cy="292225"/>
          </a:xfrm>
        </p:grpSpPr>
        <p:sp>
          <p:nvSpPr>
            <p:cNvPr id="8851" name="Google Shape;8851;p66"/>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6"/>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6"/>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6"/>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6"/>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6"/>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6"/>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66"/>
          <p:cNvGrpSpPr/>
          <p:nvPr/>
        </p:nvGrpSpPr>
        <p:grpSpPr>
          <a:xfrm>
            <a:off x="3529065" y="3201532"/>
            <a:ext cx="354586" cy="353008"/>
            <a:chOff x="-30735200" y="3552550"/>
            <a:chExt cx="292225" cy="290925"/>
          </a:xfrm>
        </p:grpSpPr>
        <p:sp>
          <p:nvSpPr>
            <p:cNvPr id="8859" name="Google Shape;8859;p66"/>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6"/>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66"/>
          <p:cNvGrpSpPr/>
          <p:nvPr/>
        </p:nvGrpSpPr>
        <p:grpSpPr>
          <a:xfrm>
            <a:off x="3529065" y="3666154"/>
            <a:ext cx="354586" cy="353645"/>
            <a:chOff x="-30735200" y="3910925"/>
            <a:chExt cx="292225" cy="291450"/>
          </a:xfrm>
        </p:grpSpPr>
        <p:sp>
          <p:nvSpPr>
            <p:cNvPr id="8862" name="Google Shape;8862;p66"/>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6"/>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4" name="Google Shape;8864;p66"/>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5" name="Google Shape;8865;p66"/>
          <p:cNvGrpSpPr/>
          <p:nvPr/>
        </p:nvGrpSpPr>
        <p:grpSpPr>
          <a:xfrm>
            <a:off x="4882910" y="1379021"/>
            <a:ext cx="358971" cy="359224"/>
            <a:chOff x="-57956275" y="3197925"/>
            <a:chExt cx="319000" cy="319225"/>
          </a:xfrm>
        </p:grpSpPr>
        <p:sp>
          <p:nvSpPr>
            <p:cNvPr id="8866" name="Google Shape;8866;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6"/>
          <p:cNvGrpSpPr/>
          <p:nvPr/>
        </p:nvGrpSpPr>
        <p:grpSpPr>
          <a:xfrm>
            <a:off x="4905064" y="1835446"/>
            <a:ext cx="314662" cy="358971"/>
            <a:chOff x="-57940525" y="3590375"/>
            <a:chExt cx="279625" cy="319000"/>
          </a:xfrm>
        </p:grpSpPr>
        <p:sp>
          <p:nvSpPr>
            <p:cNvPr id="8874" name="Google Shape;8874;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66"/>
          <p:cNvGrpSpPr/>
          <p:nvPr/>
        </p:nvGrpSpPr>
        <p:grpSpPr>
          <a:xfrm>
            <a:off x="4875945" y="2276817"/>
            <a:ext cx="358099" cy="358999"/>
            <a:chOff x="-57959425" y="3982600"/>
            <a:chExt cx="318225" cy="319025"/>
          </a:xfrm>
        </p:grpSpPr>
        <p:sp>
          <p:nvSpPr>
            <p:cNvPr id="8880" name="Google Shape;8880;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66"/>
          <p:cNvGrpSpPr/>
          <p:nvPr/>
        </p:nvGrpSpPr>
        <p:grpSpPr>
          <a:xfrm>
            <a:off x="7076112" y="1380146"/>
            <a:ext cx="357226" cy="357226"/>
            <a:chOff x="-55987225" y="3198925"/>
            <a:chExt cx="317450" cy="317450"/>
          </a:xfrm>
        </p:grpSpPr>
        <p:sp>
          <p:nvSpPr>
            <p:cNvPr id="8885" name="Google Shape;8885;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6"/>
          <p:cNvGrpSpPr/>
          <p:nvPr/>
        </p:nvGrpSpPr>
        <p:grpSpPr>
          <a:xfrm>
            <a:off x="7076112" y="1836178"/>
            <a:ext cx="357226" cy="357367"/>
            <a:chOff x="-55987225" y="3591025"/>
            <a:chExt cx="317450" cy="317575"/>
          </a:xfrm>
        </p:grpSpPr>
        <p:sp>
          <p:nvSpPr>
            <p:cNvPr id="8890" name="Google Shape;8890;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6"/>
          <p:cNvGrpSpPr/>
          <p:nvPr/>
        </p:nvGrpSpPr>
        <p:grpSpPr>
          <a:xfrm>
            <a:off x="7090027" y="2276817"/>
            <a:ext cx="358999" cy="358999"/>
            <a:chOff x="-55988800" y="3982600"/>
            <a:chExt cx="319025" cy="319025"/>
          </a:xfrm>
        </p:grpSpPr>
        <p:sp>
          <p:nvSpPr>
            <p:cNvPr id="8896" name="Google Shape;8896;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66"/>
          <p:cNvGrpSpPr/>
          <p:nvPr/>
        </p:nvGrpSpPr>
        <p:grpSpPr>
          <a:xfrm>
            <a:off x="5748546" y="2734774"/>
            <a:ext cx="356326" cy="358971"/>
            <a:chOff x="-54026025" y="3192625"/>
            <a:chExt cx="316650" cy="319000"/>
          </a:xfrm>
        </p:grpSpPr>
        <p:sp>
          <p:nvSpPr>
            <p:cNvPr id="8902" name="Google Shape;8902;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6"/>
          <p:cNvGrpSpPr/>
          <p:nvPr/>
        </p:nvGrpSpPr>
        <p:grpSpPr>
          <a:xfrm>
            <a:off x="5768492" y="3205748"/>
            <a:ext cx="316434" cy="358099"/>
            <a:chOff x="-54007925" y="3584850"/>
            <a:chExt cx="281200" cy="318225"/>
          </a:xfrm>
        </p:grpSpPr>
        <p:sp>
          <p:nvSpPr>
            <p:cNvPr id="8911" name="Google Shape;8911;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66"/>
          <p:cNvGrpSpPr/>
          <p:nvPr/>
        </p:nvGrpSpPr>
        <p:grpSpPr>
          <a:xfrm>
            <a:off x="5768492" y="3667633"/>
            <a:ext cx="316434" cy="358914"/>
            <a:chOff x="-54007925" y="3975575"/>
            <a:chExt cx="281200" cy="318950"/>
          </a:xfrm>
        </p:grpSpPr>
        <p:sp>
          <p:nvSpPr>
            <p:cNvPr id="8918" name="Google Shape;8918;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66"/>
          <p:cNvGrpSpPr/>
          <p:nvPr/>
        </p:nvGrpSpPr>
        <p:grpSpPr>
          <a:xfrm>
            <a:off x="8003359" y="2752104"/>
            <a:ext cx="274770" cy="358492"/>
            <a:chOff x="-52005775" y="3208025"/>
            <a:chExt cx="244175" cy="318575"/>
          </a:xfrm>
        </p:grpSpPr>
        <p:sp>
          <p:nvSpPr>
            <p:cNvPr id="8923" name="Google Shape;8923;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6"/>
          <p:cNvGrpSpPr/>
          <p:nvPr/>
        </p:nvGrpSpPr>
        <p:grpSpPr>
          <a:xfrm>
            <a:off x="5309825" y="1380146"/>
            <a:ext cx="358099" cy="358099"/>
            <a:chOff x="-57568775" y="3198925"/>
            <a:chExt cx="318225" cy="318225"/>
          </a:xfrm>
        </p:grpSpPr>
        <p:sp>
          <p:nvSpPr>
            <p:cNvPr id="8935" name="Google Shape;8935;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6"/>
          <p:cNvGrpSpPr/>
          <p:nvPr/>
        </p:nvGrpSpPr>
        <p:grpSpPr>
          <a:xfrm>
            <a:off x="5331543" y="1835446"/>
            <a:ext cx="314662" cy="358099"/>
            <a:chOff x="-57549075" y="3590375"/>
            <a:chExt cx="279625" cy="318225"/>
          </a:xfrm>
        </p:grpSpPr>
        <p:sp>
          <p:nvSpPr>
            <p:cNvPr id="8942" name="Google Shape;8942;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66"/>
          <p:cNvGrpSpPr/>
          <p:nvPr/>
        </p:nvGrpSpPr>
        <p:grpSpPr>
          <a:xfrm>
            <a:off x="5323740" y="2276817"/>
            <a:ext cx="359871" cy="359871"/>
            <a:chOff x="-57570350" y="3982600"/>
            <a:chExt cx="319800" cy="319800"/>
          </a:xfrm>
        </p:grpSpPr>
        <p:sp>
          <p:nvSpPr>
            <p:cNvPr id="8947" name="Google Shape;8947;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66"/>
          <p:cNvGrpSpPr/>
          <p:nvPr/>
        </p:nvGrpSpPr>
        <p:grpSpPr>
          <a:xfrm>
            <a:off x="7538779" y="1379246"/>
            <a:ext cx="314662" cy="358999"/>
            <a:chOff x="-55576850" y="3198125"/>
            <a:chExt cx="279625" cy="319025"/>
          </a:xfrm>
        </p:grpSpPr>
        <p:sp>
          <p:nvSpPr>
            <p:cNvPr id="8952" name="Google Shape;8952;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66"/>
          <p:cNvGrpSpPr/>
          <p:nvPr/>
        </p:nvGrpSpPr>
        <p:grpSpPr>
          <a:xfrm>
            <a:off x="7516174" y="1835221"/>
            <a:ext cx="359871" cy="358324"/>
            <a:chOff x="-55596550" y="3590175"/>
            <a:chExt cx="319800" cy="318425"/>
          </a:xfrm>
        </p:grpSpPr>
        <p:sp>
          <p:nvSpPr>
            <p:cNvPr id="8957" name="Google Shape;8957;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6"/>
          <p:cNvGrpSpPr/>
          <p:nvPr/>
        </p:nvGrpSpPr>
        <p:grpSpPr>
          <a:xfrm>
            <a:off x="7531412" y="2276564"/>
            <a:ext cx="358999" cy="359252"/>
            <a:chOff x="-55595775" y="3982375"/>
            <a:chExt cx="319025" cy="319250"/>
          </a:xfrm>
        </p:grpSpPr>
        <p:sp>
          <p:nvSpPr>
            <p:cNvPr id="8962" name="Google Shape;8962;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66"/>
          <p:cNvGrpSpPr/>
          <p:nvPr/>
        </p:nvGrpSpPr>
        <p:grpSpPr>
          <a:xfrm>
            <a:off x="6188595" y="2734774"/>
            <a:ext cx="358999" cy="358099"/>
            <a:chOff x="-53635375" y="3192625"/>
            <a:chExt cx="319025" cy="318225"/>
          </a:xfrm>
        </p:grpSpPr>
        <p:sp>
          <p:nvSpPr>
            <p:cNvPr id="8969" name="Google Shape;8969;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66"/>
          <p:cNvGrpSpPr/>
          <p:nvPr/>
        </p:nvGrpSpPr>
        <p:grpSpPr>
          <a:xfrm>
            <a:off x="6210763" y="3205748"/>
            <a:ext cx="314662" cy="358999"/>
            <a:chOff x="-53615675" y="3584850"/>
            <a:chExt cx="279625" cy="319025"/>
          </a:xfrm>
        </p:grpSpPr>
        <p:sp>
          <p:nvSpPr>
            <p:cNvPr id="8973" name="Google Shape;8973;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66"/>
          <p:cNvGrpSpPr/>
          <p:nvPr/>
        </p:nvGrpSpPr>
        <p:grpSpPr>
          <a:xfrm>
            <a:off x="6188609" y="3668674"/>
            <a:ext cx="358971" cy="357874"/>
            <a:chOff x="-53634575" y="3976500"/>
            <a:chExt cx="319000" cy="318025"/>
          </a:xfrm>
        </p:grpSpPr>
        <p:sp>
          <p:nvSpPr>
            <p:cNvPr id="8977" name="Google Shape;8977;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66"/>
          <p:cNvGrpSpPr/>
          <p:nvPr/>
        </p:nvGrpSpPr>
        <p:grpSpPr>
          <a:xfrm>
            <a:off x="7983413" y="3211628"/>
            <a:ext cx="314662" cy="358436"/>
            <a:chOff x="-52023900" y="3590075"/>
            <a:chExt cx="279625" cy="318525"/>
          </a:xfrm>
        </p:grpSpPr>
        <p:sp>
          <p:nvSpPr>
            <p:cNvPr id="8986" name="Google Shape;8986;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66"/>
          <p:cNvGrpSpPr/>
          <p:nvPr/>
        </p:nvGrpSpPr>
        <p:grpSpPr>
          <a:xfrm>
            <a:off x="5746654" y="1380146"/>
            <a:ext cx="358971" cy="358971"/>
            <a:chOff x="-57173375" y="3198925"/>
            <a:chExt cx="319000" cy="319000"/>
          </a:xfrm>
        </p:grpSpPr>
        <p:sp>
          <p:nvSpPr>
            <p:cNvPr id="8994" name="Google Shape;8994;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6"/>
          <p:cNvGrpSpPr/>
          <p:nvPr/>
        </p:nvGrpSpPr>
        <p:grpSpPr>
          <a:xfrm>
            <a:off x="5747541" y="1857587"/>
            <a:ext cx="357198" cy="314690"/>
            <a:chOff x="-57176525" y="3610050"/>
            <a:chExt cx="317425" cy="279650"/>
          </a:xfrm>
        </p:grpSpPr>
        <p:sp>
          <p:nvSpPr>
            <p:cNvPr id="8999" name="Google Shape;8999;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6"/>
          <p:cNvGrpSpPr/>
          <p:nvPr/>
        </p:nvGrpSpPr>
        <p:grpSpPr>
          <a:xfrm>
            <a:off x="7957995" y="1380146"/>
            <a:ext cx="358099" cy="356326"/>
            <a:chOff x="-55202750" y="3198925"/>
            <a:chExt cx="318225" cy="316650"/>
          </a:xfrm>
        </p:grpSpPr>
        <p:sp>
          <p:nvSpPr>
            <p:cNvPr id="9005" name="Google Shape;9005;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6"/>
          <p:cNvGrpSpPr/>
          <p:nvPr/>
        </p:nvGrpSpPr>
        <p:grpSpPr>
          <a:xfrm>
            <a:off x="7968629" y="1835446"/>
            <a:ext cx="336830" cy="358099"/>
            <a:chOff x="-55194875" y="3590375"/>
            <a:chExt cx="299325" cy="318225"/>
          </a:xfrm>
        </p:grpSpPr>
        <p:sp>
          <p:nvSpPr>
            <p:cNvPr id="9008" name="Google Shape;9008;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6"/>
          <p:cNvGrpSpPr/>
          <p:nvPr/>
        </p:nvGrpSpPr>
        <p:grpSpPr>
          <a:xfrm>
            <a:off x="7973247" y="2277717"/>
            <a:ext cx="357198" cy="357198"/>
            <a:chOff x="-55203525" y="3983400"/>
            <a:chExt cx="317425" cy="317425"/>
          </a:xfrm>
        </p:grpSpPr>
        <p:sp>
          <p:nvSpPr>
            <p:cNvPr id="9014" name="Google Shape;9014;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66"/>
          <p:cNvGrpSpPr/>
          <p:nvPr/>
        </p:nvGrpSpPr>
        <p:grpSpPr>
          <a:xfrm>
            <a:off x="6639727" y="2734774"/>
            <a:ext cx="335930" cy="358971"/>
            <a:chOff x="-53232900" y="3192625"/>
            <a:chExt cx="298525" cy="319000"/>
          </a:xfrm>
        </p:grpSpPr>
        <p:sp>
          <p:nvSpPr>
            <p:cNvPr id="9018" name="Google Shape;9018;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66"/>
          <p:cNvGrpSpPr/>
          <p:nvPr/>
        </p:nvGrpSpPr>
        <p:grpSpPr>
          <a:xfrm>
            <a:off x="6629093" y="3205748"/>
            <a:ext cx="357198" cy="356326"/>
            <a:chOff x="-53242350" y="3584850"/>
            <a:chExt cx="317425" cy="316650"/>
          </a:xfrm>
        </p:grpSpPr>
        <p:sp>
          <p:nvSpPr>
            <p:cNvPr id="9027" name="Google Shape;9027;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66"/>
          <p:cNvGrpSpPr/>
          <p:nvPr/>
        </p:nvGrpSpPr>
        <p:grpSpPr>
          <a:xfrm>
            <a:off x="6650362" y="3668449"/>
            <a:ext cx="314662" cy="358999"/>
            <a:chOff x="-53224225" y="3976300"/>
            <a:chExt cx="279625" cy="319025"/>
          </a:xfrm>
        </p:grpSpPr>
        <p:sp>
          <p:nvSpPr>
            <p:cNvPr id="9033" name="Google Shape;9033;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66"/>
          <p:cNvGrpSpPr/>
          <p:nvPr/>
        </p:nvGrpSpPr>
        <p:grpSpPr>
          <a:xfrm>
            <a:off x="7961258" y="3676129"/>
            <a:ext cx="358971" cy="358408"/>
            <a:chOff x="-52043575" y="3983125"/>
            <a:chExt cx="319000" cy="318500"/>
          </a:xfrm>
        </p:grpSpPr>
        <p:sp>
          <p:nvSpPr>
            <p:cNvPr id="9041" name="Google Shape;9041;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66"/>
          <p:cNvGrpSpPr/>
          <p:nvPr/>
        </p:nvGrpSpPr>
        <p:grpSpPr>
          <a:xfrm>
            <a:off x="6215199" y="1380146"/>
            <a:ext cx="314662" cy="358971"/>
            <a:chOff x="-56766175" y="3198925"/>
            <a:chExt cx="279625" cy="319000"/>
          </a:xfrm>
        </p:grpSpPr>
        <p:sp>
          <p:nvSpPr>
            <p:cNvPr id="9051" name="Google Shape;9051;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66"/>
          <p:cNvGrpSpPr/>
          <p:nvPr/>
        </p:nvGrpSpPr>
        <p:grpSpPr>
          <a:xfrm>
            <a:off x="6214313" y="1835446"/>
            <a:ext cx="316434" cy="358099"/>
            <a:chOff x="-56766175" y="3590375"/>
            <a:chExt cx="281200" cy="318225"/>
          </a:xfrm>
        </p:grpSpPr>
        <p:sp>
          <p:nvSpPr>
            <p:cNvPr id="9059" name="Google Shape;9059;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66"/>
          <p:cNvGrpSpPr/>
          <p:nvPr/>
        </p:nvGrpSpPr>
        <p:grpSpPr>
          <a:xfrm>
            <a:off x="6251269" y="2276817"/>
            <a:ext cx="272126" cy="358099"/>
            <a:chOff x="-56747275" y="3982600"/>
            <a:chExt cx="241825" cy="318225"/>
          </a:xfrm>
        </p:grpSpPr>
        <p:sp>
          <p:nvSpPr>
            <p:cNvPr id="9064" name="Google Shape;9064;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66"/>
          <p:cNvGrpSpPr/>
          <p:nvPr/>
        </p:nvGrpSpPr>
        <p:grpSpPr>
          <a:xfrm>
            <a:off x="4859020" y="3219055"/>
            <a:ext cx="358999" cy="342991"/>
            <a:chOff x="-54812875" y="3596675"/>
            <a:chExt cx="319025" cy="304800"/>
          </a:xfrm>
        </p:grpSpPr>
        <p:sp>
          <p:nvSpPr>
            <p:cNvPr id="9072" name="Google Shape;9072;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9" name="Google Shape;9079;p66"/>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6"/>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1" name="Google Shape;9081;p66"/>
          <p:cNvGrpSpPr/>
          <p:nvPr/>
        </p:nvGrpSpPr>
        <p:grpSpPr>
          <a:xfrm>
            <a:off x="4881188" y="3675538"/>
            <a:ext cx="314662" cy="358099"/>
            <a:chOff x="-54793175" y="3982600"/>
            <a:chExt cx="279625" cy="318225"/>
          </a:xfrm>
        </p:grpSpPr>
        <p:sp>
          <p:nvSpPr>
            <p:cNvPr id="9082" name="Google Shape;9082;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66"/>
          <p:cNvGrpSpPr/>
          <p:nvPr/>
        </p:nvGrpSpPr>
        <p:grpSpPr>
          <a:xfrm>
            <a:off x="7092647" y="2734774"/>
            <a:ext cx="314662" cy="358099"/>
            <a:chOff x="-52832000" y="3192625"/>
            <a:chExt cx="279625" cy="318225"/>
          </a:xfrm>
        </p:grpSpPr>
        <p:sp>
          <p:nvSpPr>
            <p:cNvPr id="9090" name="Google Shape;9090;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66"/>
          <p:cNvGrpSpPr/>
          <p:nvPr/>
        </p:nvGrpSpPr>
        <p:grpSpPr>
          <a:xfrm>
            <a:off x="5779179" y="2276142"/>
            <a:ext cx="323524" cy="358774"/>
            <a:chOff x="-57162350" y="3982000"/>
            <a:chExt cx="287500" cy="318825"/>
          </a:xfrm>
        </p:grpSpPr>
        <p:sp>
          <p:nvSpPr>
            <p:cNvPr id="9099" name="Google Shape;9099;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66"/>
          <p:cNvGrpSpPr/>
          <p:nvPr/>
        </p:nvGrpSpPr>
        <p:grpSpPr>
          <a:xfrm>
            <a:off x="7070492" y="3206648"/>
            <a:ext cx="358971" cy="357198"/>
            <a:chOff x="-52851675" y="3585650"/>
            <a:chExt cx="319000" cy="317425"/>
          </a:xfrm>
        </p:grpSpPr>
        <p:sp>
          <p:nvSpPr>
            <p:cNvPr id="9108" name="Google Shape;9108;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66"/>
          <p:cNvGrpSpPr/>
          <p:nvPr/>
        </p:nvGrpSpPr>
        <p:grpSpPr>
          <a:xfrm>
            <a:off x="7092647" y="3668449"/>
            <a:ext cx="314662" cy="358999"/>
            <a:chOff x="-52832000" y="3976300"/>
            <a:chExt cx="279625" cy="319025"/>
          </a:xfrm>
        </p:grpSpPr>
        <p:sp>
          <p:nvSpPr>
            <p:cNvPr id="9115" name="Google Shape;9115;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66"/>
          <p:cNvGrpSpPr/>
          <p:nvPr/>
        </p:nvGrpSpPr>
        <p:grpSpPr>
          <a:xfrm>
            <a:off x="6209853" y="4123097"/>
            <a:ext cx="316434" cy="358099"/>
            <a:chOff x="-51633225" y="3198925"/>
            <a:chExt cx="281200" cy="318225"/>
          </a:xfrm>
        </p:grpSpPr>
        <p:sp>
          <p:nvSpPr>
            <p:cNvPr id="9121" name="Google Shape;9121;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66"/>
          <p:cNvGrpSpPr/>
          <p:nvPr/>
        </p:nvGrpSpPr>
        <p:grpSpPr>
          <a:xfrm>
            <a:off x="6628676" y="1381018"/>
            <a:ext cx="365188" cy="357226"/>
            <a:chOff x="-56396775" y="3199700"/>
            <a:chExt cx="324525" cy="317450"/>
          </a:xfrm>
        </p:grpSpPr>
        <p:sp>
          <p:nvSpPr>
            <p:cNvPr id="9129" name="Google Shape;9129;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66"/>
          <p:cNvGrpSpPr/>
          <p:nvPr/>
        </p:nvGrpSpPr>
        <p:grpSpPr>
          <a:xfrm>
            <a:off x="6631771" y="1846953"/>
            <a:ext cx="358999" cy="335958"/>
            <a:chOff x="-56394425" y="3600600"/>
            <a:chExt cx="319025" cy="298550"/>
          </a:xfrm>
        </p:grpSpPr>
        <p:sp>
          <p:nvSpPr>
            <p:cNvPr id="9136" name="Google Shape;9136;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6"/>
          <p:cNvGrpSpPr/>
          <p:nvPr/>
        </p:nvGrpSpPr>
        <p:grpSpPr>
          <a:xfrm>
            <a:off x="6662538" y="2277717"/>
            <a:ext cx="327068" cy="357198"/>
            <a:chOff x="-56379450" y="3983400"/>
            <a:chExt cx="290650" cy="317425"/>
          </a:xfrm>
        </p:grpSpPr>
        <p:sp>
          <p:nvSpPr>
            <p:cNvPr id="9140" name="Google Shape;9140;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6"/>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6"/>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66"/>
          <p:cNvGrpSpPr/>
          <p:nvPr/>
        </p:nvGrpSpPr>
        <p:grpSpPr>
          <a:xfrm>
            <a:off x="5326242" y="2741864"/>
            <a:ext cx="316434" cy="358971"/>
            <a:chOff x="-54401725" y="3198925"/>
            <a:chExt cx="281200" cy="319000"/>
          </a:xfrm>
        </p:grpSpPr>
        <p:sp>
          <p:nvSpPr>
            <p:cNvPr id="9149" name="Google Shape;9149;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66"/>
          <p:cNvGrpSpPr/>
          <p:nvPr/>
        </p:nvGrpSpPr>
        <p:grpSpPr>
          <a:xfrm>
            <a:off x="5327128" y="3211965"/>
            <a:ext cx="314662" cy="358099"/>
            <a:chOff x="-54401725" y="3590375"/>
            <a:chExt cx="279625" cy="318225"/>
          </a:xfrm>
        </p:grpSpPr>
        <p:sp>
          <p:nvSpPr>
            <p:cNvPr id="9161" name="Google Shape;9161;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66"/>
          <p:cNvGrpSpPr/>
          <p:nvPr/>
        </p:nvGrpSpPr>
        <p:grpSpPr>
          <a:xfrm>
            <a:off x="5324920" y="3675538"/>
            <a:ext cx="319079" cy="358099"/>
            <a:chOff x="-54403300" y="3982600"/>
            <a:chExt cx="283550" cy="318225"/>
          </a:xfrm>
        </p:grpSpPr>
        <p:sp>
          <p:nvSpPr>
            <p:cNvPr id="9168" name="Google Shape;9168;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66"/>
          <p:cNvGrpSpPr/>
          <p:nvPr/>
        </p:nvGrpSpPr>
        <p:grpSpPr>
          <a:xfrm>
            <a:off x="7512313" y="2736772"/>
            <a:ext cx="356298" cy="356973"/>
            <a:chOff x="-52458650" y="3194400"/>
            <a:chExt cx="316625" cy="317225"/>
          </a:xfrm>
        </p:grpSpPr>
        <p:sp>
          <p:nvSpPr>
            <p:cNvPr id="9174" name="Google Shape;9174;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66"/>
          <p:cNvGrpSpPr/>
          <p:nvPr/>
        </p:nvGrpSpPr>
        <p:grpSpPr>
          <a:xfrm>
            <a:off x="4881188" y="2741864"/>
            <a:ext cx="314662" cy="358971"/>
            <a:chOff x="-54793175" y="3198925"/>
            <a:chExt cx="279625" cy="319000"/>
          </a:xfrm>
        </p:grpSpPr>
        <p:sp>
          <p:nvSpPr>
            <p:cNvPr id="9183" name="Google Shape;9183;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6"/>
          <p:cNvGrpSpPr/>
          <p:nvPr/>
        </p:nvGrpSpPr>
        <p:grpSpPr>
          <a:xfrm>
            <a:off x="7521611" y="3205748"/>
            <a:ext cx="337703" cy="357845"/>
            <a:chOff x="-52450000" y="3584850"/>
            <a:chExt cx="300100" cy="318000"/>
          </a:xfrm>
        </p:grpSpPr>
        <p:sp>
          <p:nvSpPr>
            <p:cNvPr id="9191" name="Google Shape;9191;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66"/>
          <p:cNvGrpSpPr/>
          <p:nvPr/>
        </p:nvGrpSpPr>
        <p:grpSpPr>
          <a:xfrm>
            <a:off x="7533131" y="3670221"/>
            <a:ext cx="314662" cy="357226"/>
            <a:chOff x="-52440550" y="3977875"/>
            <a:chExt cx="279625" cy="317450"/>
          </a:xfrm>
        </p:grpSpPr>
        <p:sp>
          <p:nvSpPr>
            <p:cNvPr id="9199" name="Google Shape;9199;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6"/>
          <p:cNvGrpSpPr/>
          <p:nvPr/>
        </p:nvGrpSpPr>
        <p:grpSpPr>
          <a:xfrm>
            <a:off x="6645066" y="4126427"/>
            <a:ext cx="314662" cy="358999"/>
            <a:chOff x="-51623775" y="3584850"/>
            <a:chExt cx="279625" cy="319025"/>
          </a:xfrm>
        </p:grpSpPr>
        <p:sp>
          <p:nvSpPr>
            <p:cNvPr id="9208" name="Google Shape;9208;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7" name="Google Shape;9217;p66"/>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9218" name="Google Shape;9218;p66"/>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2"/>
        <p:cNvGrpSpPr/>
        <p:nvPr/>
      </p:nvGrpSpPr>
      <p:grpSpPr>
        <a:xfrm>
          <a:off x="0" y="0"/>
          <a:ext cx="0" cy="0"/>
          <a:chOff x="0" y="0"/>
          <a:chExt cx="0" cy="0"/>
        </a:xfrm>
      </p:grpSpPr>
      <p:grpSp>
        <p:nvGrpSpPr>
          <p:cNvPr id="9223" name="Google Shape;9223;p67"/>
          <p:cNvGrpSpPr/>
          <p:nvPr/>
        </p:nvGrpSpPr>
        <p:grpSpPr>
          <a:xfrm>
            <a:off x="885675" y="1386849"/>
            <a:ext cx="276003" cy="357300"/>
            <a:chOff x="-50469125" y="3183175"/>
            <a:chExt cx="233150" cy="301825"/>
          </a:xfrm>
        </p:grpSpPr>
        <p:sp>
          <p:nvSpPr>
            <p:cNvPr id="9224" name="Google Shape;9224;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67"/>
          <p:cNvGrpSpPr/>
          <p:nvPr/>
        </p:nvGrpSpPr>
        <p:grpSpPr>
          <a:xfrm>
            <a:off x="845574" y="1822251"/>
            <a:ext cx="356205" cy="355288"/>
            <a:chOff x="-50504575" y="3550975"/>
            <a:chExt cx="300900" cy="300125"/>
          </a:xfrm>
        </p:grpSpPr>
        <p:sp>
          <p:nvSpPr>
            <p:cNvPr id="9228" name="Google Shape;9228;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67"/>
          <p:cNvGrpSpPr/>
          <p:nvPr/>
        </p:nvGrpSpPr>
        <p:grpSpPr>
          <a:xfrm>
            <a:off x="845574" y="2260493"/>
            <a:ext cx="356205" cy="354341"/>
            <a:chOff x="-50503000" y="3921175"/>
            <a:chExt cx="300900" cy="299325"/>
          </a:xfrm>
        </p:grpSpPr>
        <p:sp>
          <p:nvSpPr>
            <p:cNvPr id="9233" name="Google Shape;9233;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67"/>
          <p:cNvGrpSpPr/>
          <p:nvPr/>
        </p:nvGrpSpPr>
        <p:grpSpPr>
          <a:xfrm>
            <a:off x="3049627" y="1406411"/>
            <a:ext cx="355258" cy="356205"/>
            <a:chOff x="-48630025" y="3199700"/>
            <a:chExt cx="300100" cy="300900"/>
          </a:xfrm>
        </p:grpSpPr>
        <p:sp>
          <p:nvSpPr>
            <p:cNvPr id="9239" name="Google Shape;9239;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67"/>
          <p:cNvGrpSpPr/>
          <p:nvPr/>
        </p:nvGrpSpPr>
        <p:grpSpPr>
          <a:xfrm>
            <a:off x="3049627" y="1843707"/>
            <a:ext cx="355258" cy="355258"/>
            <a:chOff x="-48630025" y="3569100"/>
            <a:chExt cx="300100" cy="300100"/>
          </a:xfrm>
        </p:grpSpPr>
        <p:sp>
          <p:nvSpPr>
            <p:cNvPr id="9243" name="Google Shape;9243;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67"/>
          <p:cNvGrpSpPr/>
          <p:nvPr/>
        </p:nvGrpSpPr>
        <p:grpSpPr>
          <a:xfrm>
            <a:off x="3050101" y="2281003"/>
            <a:ext cx="354311" cy="353394"/>
            <a:chOff x="-48629225" y="3938500"/>
            <a:chExt cx="299300" cy="298525"/>
          </a:xfrm>
        </p:grpSpPr>
        <p:sp>
          <p:nvSpPr>
            <p:cNvPr id="9254" name="Google Shape;9254;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67"/>
          <p:cNvGrpSpPr/>
          <p:nvPr/>
        </p:nvGrpSpPr>
        <p:grpSpPr>
          <a:xfrm>
            <a:off x="1785504" y="2752344"/>
            <a:ext cx="311458" cy="354341"/>
            <a:chOff x="-46762575" y="3200500"/>
            <a:chExt cx="263100" cy="299325"/>
          </a:xfrm>
        </p:grpSpPr>
        <p:sp>
          <p:nvSpPr>
            <p:cNvPr id="9259" name="Google Shape;9259;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67"/>
          <p:cNvGrpSpPr/>
          <p:nvPr/>
        </p:nvGrpSpPr>
        <p:grpSpPr>
          <a:xfrm>
            <a:off x="1763589" y="3211066"/>
            <a:ext cx="355288" cy="312375"/>
            <a:chOff x="-46779900" y="3588000"/>
            <a:chExt cx="300125" cy="263875"/>
          </a:xfrm>
        </p:grpSpPr>
        <p:sp>
          <p:nvSpPr>
            <p:cNvPr id="9265" name="Google Shape;9265;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67"/>
          <p:cNvGrpSpPr/>
          <p:nvPr/>
        </p:nvGrpSpPr>
        <p:grpSpPr>
          <a:xfrm>
            <a:off x="1764062" y="3625988"/>
            <a:ext cx="354341" cy="353394"/>
            <a:chOff x="-46779100" y="3938500"/>
            <a:chExt cx="299325" cy="298525"/>
          </a:xfrm>
        </p:grpSpPr>
        <p:sp>
          <p:nvSpPr>
            <p:cNvPr id="9270" name="Google Shape;9270;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67"/>
          <p:cNvGrpSpPr/>
          <p:nvPr/>
        </p:nvGrpSpPr>
        <p:grpSpPr>
          <a:xfrm>
            <a:off x="3971800" y="2758855"/>
            <a:ext cx="355258" cy="355288"/>
            <a:chOff x="-44924250" y="3206000"/>
            <a:chExt cx="300100" cy="300125"/>
          </a:xfrm>
        </p:grpSpPr>
        <p:sp>
          <p:nvSpPr>
            <p:cNvPr id="9273" name="Google Shape;9273;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7"/>
          <p:cNvGrpSpPr/>
          <p:nvPr/>
        </p:nvGrpSpPr>
        <p:grpSpPr>
          <a:xfrm>
            <a:off x="1286286" y="1386849"/>
            <a:ext cx="355258" cy="355258"/>
            <a:chOff x="-50134375" y="3183175"/>
            <a:chExt cx="300100" cy="300100"/>
          </a:xfrm>
        </p:grpSpPr>
        <p:sp>
          <p:nvSpPr>
            <p:cNvPr id="9279" name="Google Shape;9279;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67"/>
          <p:cNvGrpSpPr/>
          <p:nvPr/>
        </p:nvGrpSpPr>
        <p:grpSpPr>
          <a:xfrm>
            <a:off x="1286286" y="1822251"/>
            <a:ext cx="355258" cy="355288"/>
            <a:chOff x="-50134375" y="3550975"/>
            <a:chExt cx="300100" cy="300125"/>
          </a:xfrm>
        </p:grpSpPr>
        <p:sp>
          <p:nvSpPr>
            <p:cNvPr id="9290" name="Google Shape;9290;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67"/>
          <p:cNvGrpSpPr/>
          <p:nvPr/>
        </p:nvGrpSpPr>
        <p:grpSpPr>
          <a:xfrm>
            <a:off x="1286286" y="2259783"/>
            <a:ext cx="355258" cy="355051"/>
            <a:chOff x="-50134375" y="3920575"/>
            <a:chExt cx="300100" cy="299925"/>
          </a:xfrm>
        </p:grpSpPr>
        <p:sp>
          <p:nvSpPr>
            <p:cNvPr id="9293" name="Google Shape;9293;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67"/>
          <p:cNvGrpSpPr/>
          <p:nvPr/>
        </p:nvGrpSpPr>
        <p:grpSpPr>
          <a:xfrm>
            <a:off x="3497010" y="1407358"/>
            <a:ext cx="357123" cy="355258"/>
            <a:chOff x="-48262200" y="3200500"/>
            <a:chExt cx="301675" cy="300100"/>
          </a:xfrm>
        </p:grpSpPr>
        <p:sp>
          <p:nvSpPr>
            <p:cNvPr id="9297" name="Google Shape;9297;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67"/>
          <p:cNvGrpSpPr/>
          <p:nvPr/>
        </p:nvGrpSpPr>
        <p:grpSpPr>
          <a:xfrm>
            <a:off x="3526383" y="1844447"/>
            <a:ext cx="298377" cy="354519"/>
            <a:chOff x="-48233050" y="3569725"/>
            <a:chExt cx="252050" cy="299475"/>
          </a:xfrm>
        </p:grpSpPr>
        <p:sp>
          <p:nvSpPr>
            <p:cNvPr id="9307" name="Google Shape;9307;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67"/>
          <p:cNvGrpSpPr/>
          <p:nvPr/>
        </p:nvGrpSpPr>
        <p:grpSpPr>
          <a:xfrm>
            <a:off x="3550148" y="2278191"/>
            <a:ext cx="250847" cy="358070"/>
            <a:chOff x="-48216525" y="3936125"/>
            <a:chExt cx="211900" cy="302475"/>
          </a:xfrm>
        </p:grpSpPr>
        <p:sp>
          <p:nvSpPr>
            <p:cNvPr id="9311" name="Google Shape;9311;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67"/>
          <p:cNvGrpSpPr/>
          <p:nvPr/>
        </p:nvGrpSpPr>
        <p:grpSpPr>
          <a:xfrm>
            <a:off x="2205866" y="2753261"/>
            <a:ext cx="355258" cy="355288"/>
            <a:chOff x="-46410500" y="3201275"/>
            <a:chExt cx="300100" cy="300125"/>
          </a:xfrm>
        </p:grpSpPr>
        <p:sp>
          <p:nvSpPr>
            <p:cNvPr id="9316" name="Google Shape;9316;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67"/>
          <p:cNvGrpSpPr/>
          <p:nvPr/>
        </p:nvGrpSpPr>
        <p:grpSpPr>
          <a:xfrm>
            <a:off x="2205866" y="3188692"/>
            <a:ext cx="355258" cy="356205"/>
            <a:chOff x="-46409700" y="3569100"/>
            <a:chExt cx="300100" cy="300900"/>
          </a:xfrm>
        </p:grpSpPr>
        <p:sp>
          <p:nvSpPr>
            <p:cNvPr id="9322" name="Google Shape;9322;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67"/>
          <p:cNvGrpSpPr/>
          <p:nvPr/>
        </p:nvGrpSpPr>
        <p:grpSpPr>
          <a:xfrm>
            <a:off x="2193747" y="3624124"/>
            <a:ext cx="379497" cy="358070"/>
            <a:chOff x="-46422300" y="3936925"/>
            <a:chExt cx="320575" cy="302475"/>
          </a:xfrm>
        </p:grpSpPr>
        <p:sp>
          <p:nvSpPr>
            <p:cNvPr id="9328" name="Google Shape;9328;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67"/>
          <p:cNvGrpSpPr/>
          <p:nvPr/>
        </p:nvGrpSpPr>
        <p:grpSpPr>
          <a:xfrm>
            <a:off x="3971326" y="3178452"/>
            <a:ext cx="356205" cy="355258"/>
            <a:chOff x="-44914800" y="3560450"/>
            <a:chExt cx="300900" cy="300100"/>
          </a:xfrm>
        </p:grpSpPr>
        <p:sp>
          <p:nvSpPr>
            <p:cNvPr id="9331" name="Google Shape;9331;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67"/>
          <p:cNvGrpSpPr/>
          <p:nvPr/>
        </p:nvGrpSpPr>
        <p:grpSpPr>
          <a:xfrm>
            <a:off x="1726378" y="1387086"/>
            <a:ext cx="354311" cy="354104"/>
            <a:chOff x="-49764975" y="3183375"/>
            <a:chExt cx="299300" cy="299125"/>
          </a:xfrm>
        </p:grpSpPr>
        <p:sp>
          <p:nvSpPr>
            <p:cNvPr id="9337" name="Google Shape;9337;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67"/>
          <p:cNvGrpSpPr/>
          <p:nvPr/>
        </p:nvGrpSpPr>
        <p:grpSpPr>
          <a:xfrm>
            <a:off x="1726378" y="1822547"/>
            <a:ext cx="354311" cy="355909"/>
            <a:chOff x="-49764975" y="3551225"/>
            <a:chExt cx="299300" cy="300650"/>
          </a:xfrm>
        </p:grpSpPr>
        <p:sp>
          <p:nvSpPr>
            <p:cNvPr id="9347" name="Google Shape;9347;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67"/>
          <p:cNvGrpSpPr/>
          <p:nvPr/>
        </p:nvGrpSpPr>
        <p:grpSpPr>
          <a:xfrm>
            <a:off x="1724040" y="2259310"/>
            <a:ext cx="358987" cy="355525"/>
            <a:chOff x="-49766550" y="3920175"/>
            <a:chExt cx="303250" cy="300325"/>
          </a:xfrm>
        </p:grpSpPr>
        <p:sp>
          <p:nvSpPr>
            <p:cNvPr id="9359" name="Google Shape;9359;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67"/>
          <p:cNvGrpSpPr/>
          <p:nvPr/>
        </p:nvGrpSpPr>
        <p:grpSpPr>
          <a:xfrm>
            <a:off x="3939571" y="1407358"/>
            <a:ext cx="357123" cy="354341"/>
            <a:chOff x="-47892800" y="3200500"/>
            <a:chExt cx="301675" cy="299325"/>
          </a:xfrm>
        </p:grpSpPr>
        <p:sp>
          <p:nvSpPr>
            <p:cNvPr id="9364" name="Google Shape;9364;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67"/>
          <p:cNvGrpSpPr/>
          <p:nvPr/>
        </p:nvGrpSpPr>
        <p:grpSpPr>
          <a:xfrm>
            <a:off x="4003437" y="1843707"/>
            <a:ext cx="229391" cy="355258"/>
            <a:chOff x="-47839250" y="3569100"/>
            <a:chExt cx="193775" cy="300100"/>
          </a:xfrm>
        </p:grpSpPr>
        <p:sp>
          <p:nvSpPr>
            <p:cNvPr id="9371" name="Google Shape;9371;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67"/>
          <p:cNvGrpSpPr/>
          <p:nvPr/>
        </p:nvGrpSpPr>
        <p:grpSpPr>
          <a:xfrm>
            <a:off x="3940503" y="2280056"/>
            <a:ext cx="355258" cy="356205"/>
            <a:chOff x="-47892800" y="3937700"/>
            <a:chExt cx="300100" cy="300900"/>
          </a:xfrm>
        </p:grpSpPr>
        <p:sp>
          <p:nvSpPr>
            <p:cNvPr id="9378" name="Google Shape;9378;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67"/>
          <p:cNvGrpSpPr/>
          <p:nvPr/>
        </p:nvGrpSpPr>
        <p:grpSpPr>
          <a:xfrm>
            <a:off x="2645798" y="2773770"/>
            <a:ext cx="355258" cy="311458"/>
            <a:chOff x="-46042675" y="3218600"/>
            <a:chExt cx="300100" cy="263100"/>
          </a:xfrm>
        </p:grpSpPr>
        <p:sp>
          <p:nvSpPr>
            <p:cNvPr id="9387" name="Google Shape;9387;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67"/>
          <p:cNvGrpSpPr/>
          <p:nvPr/>
        </p:nvGrpSpPr>
        <p:grpSpPr>
          <a:xfrm>
            <a:off x="2645798" y="3188219"/>
            <a:ext cx="355258" cy="323118"/>
            <a:chOff x="-46042675" y="3568700"/>
            <a:chExt cx="300100" cy="272950"/>
          </a:xfrm>
        </p:grpSpPr>
        <p:sp>
          <p:nvSpPr>
            <p:cNvPr id="9394" name="Google Shape;9394;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67"/>
          <p:cNvGrpSpPr/>
          <p:nvPr/>
        </p:nvGrpSpPr>
        <p:grpSpPr>
          <a:xfrm>
            <a:off x="2687749" y="3625189"/>
            <a:ext cx="271357" cy="356057"/>
            <a:chOff x="-46007225" y="3937825"/>
            <a:chExt cx="229225" cy="300775"/>
          </a:xfrm>
        </p:grpSpPr>
        <p:sp>
          <p:nvSpPr>
            <p:cNvPr id="9399" name="Google Shape;9399;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67"/>
          <p:cNvGrpSpPr/>
          <p:nvPr/>
        </p:nvGrpSpPr>
        <p:grpSpPr>
          <a:xfrm>
            <a:off x="3993241" y="3615275"/>
            <a:ext cx="312375" cy="357596"/>
            <a:chOff x="-44895900" y="3929450"/>
            <a:chExt cx="263875" cy="302075"/>
          </a:xfrm>
        </p:grpSpPr>
        <p:sp>
          <p:nvSpPr>
            <p:cNvPr id="9410" name="Google Shape;9410;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67"/>
          <p:cNvGrpSpPr/>
          <p:nvPr/>
        </p:nvGrpSpPr>
        <p:grpSpPr>
          <a:xfrm>
            <a:off x="2167060" y="1398036"/>
            <a:ext cx="356205" cy="332885"/>
            <a:chOff x="-49397175" y="3192625"/>
            <a:chExt cx="300900" cy="281200"/>
          </a:xfrm>
        </p:grpSpPr>
        <p:sp>
          <p:nvSpPr>
            <p:cNvPr id="9417" name="Google Shape;9417;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67"/>
          <p:cNvGrpSpPr/>
          <p:nvPr/>
        </p:nvGrpSpPr>
        <p:grpSpPr>
          <a:xfrm>
            <a:off x="2193163" y="1822251"/>
            <a:ext cx="304000" cy="356205"/>
            <a:chOff x="-49375900" y="3550975"/>
            <a:chExt cx="256800" cy="300900"/>
          </a:xfrm>
        </p:grpSpPr>
        <p:sp>
          <p:nvSpPr>
            <p:cNvPr id="9425" name="Google Shape;9425;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67"/>
          <p:cNvGrpSpPr/>
          <p:nvPr/>
        </p:nvGrpSpPr>
        <p:grpSpPr>
          <a:xfrm>
            <a:off x="2188516" y="2259546"/>
            <a:ext cx="313293" cy="356205"/>
            <a:chOff x="-49378250" y="3920375"/>
            <a:chExt cx="264650" cy="300900"/>
          </a:xfrm>
        </p:grpSpPr>
        <p:sp>
          <p:nvSpPr>
            <p:cNvPr id="9437" name="Google Shape;9437;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67"/>
          <p:cNvGrpSpPr/>
          <p:nvPr/>
        </p:nvGrpSpPr>
        <p:grpSpPr>
          <a:xfrm>
            <a:off x="907504" y="2752344"/>
            <a:ext cx="312375" cy="357123"/>
            <a:chOff x="-47505300" y="3200500"/>
            <a:chExt cx="263875" cy="301675"/>
          </a:xfrm>
        </p:grpSpPr>
        <p:sp>
          <p:nvSpPr>
            <p:cNvPr id="9445" name="Google Shape;9445;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67"/>
          <p:cNvGrpSpPr/>
          <p:nvPr/>
        </p:nvGrpSpPr>
        <p:grpSpPr>
          <a:xfrm>
            <a:off x="885604" y="3188692"/>
            <a:ext cx="356176" cy="355051"/>
            <a:chOff x="-47524975" y="3569100"/>
            <a:chExt cx="300875" cy="299925"/>
          </a:xfrm>
        </p:grpSpPr>
        <p:sp>
          <p:nvSpPr>
            <p:cNvPr id="9459" name="Google Shape;9459;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7"/>
          <p:cNvGrpSpPr/>
          <p:nvPr/>
        </p:nvGrpSpPr>
        <p:grpSpPr>
          <a:xfrm>
            <a:off x="886062" y="3667954"/>
            <a:ext cx="355258" cy="270410"/>
            <a:chOff x="-47523400" y="3973950"/>
            <a:chExt cx="300100" cy="228425"/>
          </a:xfrm>
        </p:grpSpPr>
        <p:sp>
          <p:nvSpPr>
            <p:cNvPr id="9465" name="Google Shape;9465;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67"/>
          <p:cNvGrpSpPr/>
          <p:nvPr/>
        </p:nvGrpSpPr>
        <p:grpSpPr>
          <a:xfrm>
            <a:off x="3091183" y="2750953"/>
            <a:ext cx="354341" cy="357596"/>
            <a:chOff x="-45673275" y="3199325"/>
            <a:chExt cx="299325" cy="302075"/>
          </a:xfrm>
        </p:grpSpPr>
        <p:sp>
          <p:nvSpPr>
            <p:cNvPr id="9471" name="Google Shape;9471;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7"/>
          <p:cNvGrpSpPr/>
          <p:nvPr/>
        </p:nvGrpSpPr>
        <p:grpSpPr>
          <a:xfrm>
            <a:off x="3090251" y="3209202"/>
            <a:ext cx="356205" cy="314240"/>
            <a:chOff x="-45674075" y="3586425"/>
            <a:chExt cx="300900" cy="265450"/>
          </a:xfrm>
        </p:grpSpPr>
        <p:sp>
          <p:nvSpPr>
            <p:cNvPr id="9475" name="Google Shape;9475;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67"/>
          <p:cNvGrpSpPr/>
          <p:nvPr/>
        </p:nvGrpSpPr>
        <p:grpSpPr>
          <a:xfrm>
            <a:off x="3091183" y="3625041"/>
            <a:ext cx="354341" cy="356205"/>
            <a:chOff x="-45673275" y="3937700"/>
            <a:chExt cx="299325" cy="300900"/>
          </a:xfrm>
        </p:grpSpPr>
        <p:sp>
          <p:nvSpPr>
            <p:cNvPr id="9478" name="Google Shape;9478;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7"/>
          <p:cNvGrpSpPr/>
          <p:nvPr/>
        </p:nvGrpSpPr>
        <p:grpSpPr>
          <a:xfrm>
            <a:off x="2205349" y="4117825"/>
            <a:ext cx="356205" cy="356205"/>
            <a:chOff x="-44512325" y="3176075"/>
            <a:chExt cx="300900" cy="300900"/>
          </a:xfrm>
        </p:grpSpPr>
        <p:sp>
          <p:nvSpPr>
            <p:cNvPr id="9485" name="Google Shape;9485;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67"/>
          <p:cNvGrpSpPr/>
          <p:nvPr/>
        </p:nvGrpSpPr>
        <p:grpSpPr>
          <a:xfrm>
            <a:off x="2608689" y="1386849"/>
            <a:ext cx="354341" cy="354341"/>
            <a:chOff x="-49027775" y="3183175"/>
            <a:chExt cx="299325" cy="299325"/>
          </a:xfrm>
        </p:grpSpPr>
        <p:sp>
          <p:nvSpPr>
            <p:cNvPr id="9489" name="Google Shape;9489;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67"/>
          <p:cNvGrpSpPr/>
          <p:nvPr/>
        </p:nvGrpSpPr>
        <p:grpSpPr>
          <a:xfrm>
            <a:off x="2608230" y="1822251"/>
            <a:ext cx="355258" cy="357152"/>
            <a:chOff x="-49027775" y="3550975"/>
            <a:chExt cx="300100" cy="301700"/>
          </a:xfrm>
        </p:grpSpPr>
        <p:sp>
          <p:nvSpPr>
            <p:cNvPr id="9494" name="Google Shape;9494;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67"/>
          <p:cNvGrpSpPr/>
          <p:nvPr/>
        </p:nvGrpSpPr>
        <p:grpSpPr>
          <a:xfrm>
            <a:off x="2606306" y="2259310"/>
            <a:ext cx="359106" cy="355525"/>
            <a:chOff x="-49031025" y="3920175"/>
            <a:chExt cx="303350" cy="300325"/>
          </a:xfrm>
        </p:grpSpPr>
        <p:sp>
          <p:nvSpPr>
            <p:cNvPr id="9505" name="Google Shape;9505;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67"/>
          <p:cNvGrpSpPr/>
          <p:nvPr/>
        </p:nvGrpSpPr>
        <p:grpSpPr>
          <a:xfrm>
            <a:off x="1322411" y="2752344"/>
            <a:ext cx="356176" cy="354341"/>
            <a:chOff x="-47155575" y="3200500"/>
            <a:chExt cx="300875" cy="299325"/>
          </a:xfrm>
        </p:grpSpPr>
        <p:sp>
          <p:nvSpPr>
            <p:cNvPr id="9512" name="Google Shape;9512;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67"/>
          <p:cNvGrpSpPr/>
          <p:nvPr/>
        </p:nvGrpSpPr>
        <p:grpSpPr>
          <a:xfrm>
            <a:off x="1322870" y="3188692"/>
            <a:ext cx="355258" cy="355258"/>
            <a:chOff x="-47154800" y="3569100"/>
            <a:chExt cx="300100" cy="300100"/>
          </a:xfrm>
        </p:grpSpPr>
        <p:sp>
          <p:nvSpPr>
            <p:cNvPr id="9519" name="Google Shape;9519;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67"/>
          <p:cNvGrpSpPr/>
          <p:nvPr/>
        </p:nvGrpSpPr>
        <p:grpSpPr>
          <a:xfrm>
            <a:off x="1323343" y="3626905"/>
            <a:ext cx="354311" cy="353423"/>
            <a:chOff x="-47154000" y="3939275"/>
            <a:chExt cx="299300" cy="298550"/>
          </a:xfrm>
        </p:grpSpPr>
        <p:sp>
          <p:nvSpPr>
            <p:cNvPr id="9526" name="Google Shape;9526;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67"/>
          <p:cNvGrpSpPr/>
          <p:nvPr/>
        </p:nvGrpSpPr>
        <p:grpSpPr>
          <a:xfrm>
            <a:off x="3548633" y="2752344"/>
            <a:ext cx="312375" cy="354341"/>
            <a:chOff x="-45286550" y="3200500"/>
            <a:chExt cx="263875" cy="299325"/>
          </a:xfrm>
        </p:grpSpPr>
        <p:sp>
          <p:nvSpPr>
            <p:cNvPr id="9531" name="Google Shape;9531;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67"/>
          <p:cNvGrpSpPr/>
          <p:nvPr/>
        </p:nvGrpSpPr>
        <p:grpSpPr>
          <a:xfrm>
            <a:off x="3548633" y="3189639"/>
            <a:ext cx="312375" cy="354311"/>
            <a:chOff x="-45286550" y="3569900"/>
            <a:chExt cx="263875" cy="299300"/>
          </a:xfrm>
        </p:grpSpPr>
        <p:sp>
          <p:nvSpPr>
            <p:cNvPr id="9535" name="Google Shape;9535;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67"/>
          <p:cNvGrpSpPr/>
          <p:nvPr/>
        </p:nvGrpSpPr>
        <p:grpSpPr>
          <a:xfrm>
            <a:off x="3559820" y="3625988"/>
            <a:ext cx="290001" cy="355258"/>
            <a:chOff x="-45277900" y="3938500"/>
            <a:chExt cx="244975" cy="300100"/>
          </a:xfrm>
        </p:grpSpPr>
        <p:sp>
          <p:nvSpPr>
            <p:cNvPr id="9542" name="Google Shape;9542;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67"/>
          <p:cNvGrpSpPr/>
          <p:nvPr/>
        </p:nvGrpSpPr>
        <p:grpSpPr>
          <a:xfrm>
            <a:off x="2645769" y="4095090"/>
            <a:ext cx="355258" cy="355258"/>
            <a:chOff x="-44502875" y="3576975"/>
            <a:chExt cx="300100" cy="300100"/>
          </a:xfrm>
        </p:grpSpPr>
        <p:sp>
          <p:nvSpPr>
            <p:cNvPr id="9547" name="Google Shape;9547;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67"/>
          <p:cNvGrpSpPr/>
          <p:nvPr/>
        </p:nvGrpSpPr>
        <p:grpSpPr>
          <a:xfrm>
            <a:off x="4858981" y="1820745"/>
            <a:ext cx="356196" cy="354670"/>
            <a:chOff x="-13946200" y="3647075"/>
            <a:chExt cx="353650" cy="352100"/>
          </a:xfrm>
        </p:grpSpPr>
        <p:sp>
          <p:nvSpPr>
            <p:cNvPr id="9551" name="Google Shape;9551;p67"/>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7"/>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7"/>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7"/>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7"/>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7"/>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67"/>
          <p:cNvGrpSpPr/>
          <p:nvPr/>
        </p:nvGrpSpPr>
        <p:grpSpPr>
          <a:xfrm>
            <a:off x="6642374" y="1380228"/>
            <a:ext cx="357002" cy="354267"/>
            <a:chOff x="-12163025" y="3214275"/>
            <a:chExt cx="354450" cy="351700"/>
          </a:xfrm>
        </p:grpSpPr>
        <p:sp>
          <p:nvSpPr>
            <p:cNvPr id="9558" name="Google Shape;9558;p67"/>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7"/>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7"/>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67"/>
          <p:cNvGrpSpPr/>
          <p:nvPr/>
        </p:nvGrpSpPr>
        <p:grpSpPr>
          <a:xfrm>
            <a:off x="6643154" y="1819965"/>
            <a:ext cx="355441" cy="356232"/>
            <a:chOff x="-12160675" y="3647875"/>
            <a:chExt cx="352900" cy="353650"/>
          </a:xfrm>
        </p:grpSpPr>
        <p:sp>
          <p:nvSpPr>
            <p:cNvPr id="9562" name="Google Shape;9562;p67"/>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7"/>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7"/>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7"/>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7"/>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7"/>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7"/>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67"/>
          <p:cNvGrpSpPr/>
          <p:nvPr/>
        </p:nvGrpSpPr>
        <p:grpSpPr>
          <a:xfrm>
            <a:off x="6653870" y="2264421"/>
            <a:ext cx="354635" cy="356232"/>
            <a:chOff x="-12160675" y="4081850"/>
            <a:chExt cx="352100" cy="353650"/>
          </a:xfrm>
        </p:grpSpPr>
        <p:sp>
          <p:nvSpPr>
            <p:cNvPr id="9570" name="Google Shape;9570;p67"/>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7"/>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7"/>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7"/>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7"/>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7"/>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67"/>
          <p:cNvGrpSpPr/>
          <p:nvPr/>
        </p:nvGrpSpPr>
        <p:grpSpPr>
          <a:xfrm>
            <a:off x="4858836" y="2738864"/>
            <a:ext cx="355416" cy="355652"/>
            <a:chOff x="-10391650" y="3180600"/>
            <a:chExt cx="352875" cy="353075"/>
          </a:xfrm>
        </p:grpSpPr>
        <p:sp>
          <p:nvSpPr>
            <p:cNvPr id="9577" name="Google Shape;9577;p67"/>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7"/>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7"/>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7"/>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7"/>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7"/>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67"/>
          <p:cNvGrpSpPr/>
          <p:nvPr/>
        </p:nvGrpSpPr>
        <p:grpSpPr>
          <a:xfrm>
            <a:off x="4858835" y="3215662"/>
            <a:ext cx="354635" cy="353890"/>
            <a:chOff x="-10390875" y="3616350"/>
            <a:chExt cx="352100" cy="351325"/>
          </a:xfrm>
        </p:grpSpPr>
        <p:sp>
          <p:nvSpPr>
            <p:cNvPr id="9584" name="Google Shape;9584;p67"/>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7"/>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7"/>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67"/>
          <p:cNvGrpSpPr/>
          <p:nvPr/>
        </p:nvGrpSpPr>
        <p:grpSpPr>
          <a:xfrm>
            <a:off x="7525810" y="2740327"/>
            <a:ext cx="312585" cy="354670"/>
            <a:chOff x="-10370400" y="4049550"/>
            <a:chExt cx="310350" cy="352100"/>
          </a:xfrm>
        </p:grpSpPr>
        <p:sp>
          <p:nvSpPr>
            <p:cNvPr id="9588" name="Google Shape;9588;p67"/>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7"/>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7"/>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7"/>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7"/>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67"/>
          <p:cNvGrpSpPr/>
          <p:nvPr/>
        </p:nvGrpSpPr>
        <p:grpSpPr>
          <a:xfrm>
            <a:off x="6630066" y="2739268"/>
            <a:ext cx="379236" cy="354847"/>
            <a:chOff x="-8674650" y="3210975"/>
            <a:chExt cx="376525" cy="352275"/>
          </a:xfrm>
        </p:grpSpPr>
        <p:sp>
          <p:nvSpPr>
            <p:cNvPr id="9594" name="Google Shape;9594;p67"/>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7"/>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7"/>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7"/>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7"/>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7"/>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67"/>
          <p:cNvGrpSpPr/>
          <p:nvPr/>
        </p:nvGrpSpPr>
        <p:grpSpPr>
          <a:xfrm>
            <a:off x="5301563" y="1820745"/>
            <a:ext cx="356221" cy="354670"/>
            <a:chOff x="-13512225" y="3647075"/>
            <a:chExt cx="353675" cy="352100"/>
          </a:xfrm>
        </p:grpSpPr>
        <p:sp>
          <p:nvSpPr>
            <p:cNvPr id="9601" name="Google Shape;9601;p67"/>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7"/>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7"/>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7"/>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7"/>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7"/>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7"/>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7"/>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7"/>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7"/>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67"/>
          <p:cNvGrpSpPr/>
          <p:nvPr/>
        </p:nvGrpSpPr>
        <p:grpSpPr>
          <a:xfrm>
            <a:off x="5311876" y="2264811"/>
            <a:ext cx="356221" cy="355451"/>
            <a:chOff x="-13512225" y="4080275"/>
            <a:chExt cx="353675" cy="352875"/>
          </a:xfrm>
        </p:grpSpPr>
        <p:sp>
          <p:nvSpPr>
            <p:cNvPr id="9612" name="Google Shape;9612;p67"/>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7"/>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7"/>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7"/>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7"/>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7"/>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7"/>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7"/>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7"/>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7"/>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7"/>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3" name="Google Shape;9623;p67"/>
          <p:cNvGrpSpPr/>
          <p:nvPr/>
        </p:nvGrpSpPr>
        <p:grpSpPr>
          <a:xfrm>
            <a:off x="7084956" y="1412172"/>
            <a:ext cx="356196" cy="290379"/>
            <a:chOff x="-11728250" y="3245400"/>
            <a:chExt cx="353650" cy="288275"/>
          </a:xfrm>
        </p:grpSpPr>
        <p:sp>
          <p:nvSpPr>
            <p:cNvPr id="9624" name="Google Shape;9624;p67"/>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7"/>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7"/>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7"/>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7"/>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67"/>
          <p:cNvGrpSpPr/>
          <p:nvPr/>
        </p:nvGrpSpPr>
        <p:grpSpPr>
          <a:xfrm>
            <a:off x="7117464" y="2264811"/>
            <a:ext cx="311804" cy="355451"/>
            <a:chOff x="-11703850" y="4081850"/>
            <a:chExt cx="309575" cy="352875"/>
          </a:xfrm>
        </p:grpSpPr>
        <p:sp>
          <p:nvSpPr>
            <p:cNvPr id="9630" name="Google Shape;9630;p67"/>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7"/>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7"/>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7"/>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7"/>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7"/>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7"/>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7"/>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67"/>
          <p:cNvGrpSpPr/>
          <p:nvPr/>
        </p:nvGrpSpPr>
        <p:grpSpPr>
          <a:xfrm>
            <a:off x="5306120" y="2738964"/>
            <a:ext cx="357002" cy="355451"/>
            <a:chOff x="-9958475" y="3180025"/>
            <a:chExt cx="354450" cy="352875"/>
          </a:xfrm>
        </p:grpSpPr>
        <p:sp>
          <p:nvSpPr>
            <p:cNvPr id="9639" name="Google Shape;9639;p67"/>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7"/>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7"/>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7"/>
          <p:cNvGrpSpPr/>
          <p:nvPr/>
        </p:nvGrpSpPr>
        <p:grpSpPr>
          <a:xfrm>
            <a:off x="5315247" y="3214945"/>
            <a:ext cx="337966" cy="355325"/>
            <a:chOff x="-9949025" y="3615575"/>
            <a:chExt cx="335550" cy="352750"/>
          </a:xfrm>
        </p:grpSpPr>
        <p:sp>
          <p:nvSpPr>
            <p:cNvPr id="9643" name="Google Shape;9643;p67"/>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7"/>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7"/>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7"/>
          <p:cNvGrpSpPr/>
          <p:nvPr/>
        </p:nvGrpSpPr>
        <p:grpSpPr>
          <a:xfrm>
            <a:off x="7950093" y="2738451"/>
            <a:ext cx="360175" cy="358423"/>
            <a:chOff x="-9961625" y="4048175"/>
            <a:chExt cx="357600" cy="355825"/>
          </a:xfrm>
        </p:grpSpPr>
        <p:sp>
          <p:nvSpPr>
            <p:cNvPr id="9647" name="Google Shape;9647;p67"/>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7"/>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7"/>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7"/>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7"/>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7"/>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67"/>
          <p:cNvGrpSpPr/>
          <p:nvPr/>
        </p:nvGrpSpPr>
        <p:grpSpPr>
          <a:xfrm>
            <a:off x="6636814" y="3213963"/>
            <a:ext cx="364959" cy="357289"/>
            <a:chOff x="-8680950" y="3624225"/>
            <a:chExt cx="362350" cy="354700"/>
          </a:xfrm>
        </p:grpSpPr>
        <p:sp>
          <p:nvSpPr>
            <p:cNvPr id="9654" name="Google Shape;9654;p67"/>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7"/>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7"/>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7"/>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7"/>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7"/>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67"/>
          <p:cNvGrpSpPr/>
          <p:nvPr/>
        </p:nvGrpSpPr>
        <p:grpSpPr>
          <a:xfrm>
            <a:off x="5773058" y="1379624"/>
            <a:ext cx="313365" cy="355476"/>
            <a:chOff x="-13056975" y="3212300"/>
            <a:chExt cx="311125" cy="352900"/>
          </a:xfrm>
        </p:grpSpPr>
        <p:sp>
          <p:nvSpPr>
            <p:cNvPr id="9661" name="Google Shape;9661;p67"/>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7"/>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7"/>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7"/>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67"/>
          <p:cNvGrpSpPr/>
          <p:nvPr/>
        </p:nvGrpSpPr>
        <p:grpSpPr>
          <a:xfrm>
            <a:off x="5750446" y="1820418"/>
            <a:ext cx="358588" cy="355325"/>
            <a:chOff x="-13077450" y="3647075"/>
            <a:chExt cx="356025" cy="352750"/>
          </a:xfrm>
        </p:grpSpPr>
        <p:sp>
          <p:nvSpPr>
            <p:cNvPr id="9666" name="Google Shape;9666;p67"/>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7"/>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7"/>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67"/>
          <p:cNvGrpSpPr/>
          <p:nvPr/>
        </p:nvGrpSpPr>
        <p:grpSpPr>
          <a:xfrm>
            <a:off x="5761552" y="2264018"/>
            <a:ext cx="357002" cy="357037"/>
            <a:chOff x="-13079025" y="4079475"/>
            <a:chExt cx="354450" cy="354450"/>
          </a:xfrm>
        </p:grpSpPr>
        <p:sp>
          <p:nvSpPr>
            <p:cNvPr id="9670" name="Google Shape;9670;p67"/>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7"/>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7"/>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7"/>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67"/>
          <p:cNvGrpSpPr/>
          <p:nvPr/>
        </p:nvGrpSpPr>
        <p:grpSpPr>
          <a:xfrm>
            <a:off x="7534619" y="1380027"/>
            <a:ext cx="356221" cy="354670"/>
            <a:chOff x="-11292700" y="3213875"/>
            <a:chExt cx="353675" cy="352100"/>
          </a:xfrm>
        </p:grpSpPr>
        <p:sp>
          <p:nvSpPr>
            <p:cNvPr id="9675" name="Google Shape;9675;p67"/>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7"/>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7"/>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7"/>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7"/>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7"/>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7"/>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67"/>
          <p:cNvGrpSpPr/>
          <p:nvPr/>
        </p:nvGrpSpPr>
        <p:grpSpPr>
          <a:xfrm>
            <a:off x="7528677" y="1819965"/>
            <a:ext cx="368106" cy="356232"/>
            <a:chOff x="-11299000" y="3647875"/>
            <a:chExt cx="365475" cy="353650"/>
          </a:xfrm>
        </p:grpSpPr>
        <p:sp>
          <p:nvSpPr>
            <p:cNvPr id="9683" name="Google Shape;9683;p67"/>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7"/>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7"/>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7"/>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7"/>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7"/>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67"/>
          <p:cNvGrpSpPr/>
          <p:nvPr/>
        </p:nvGrpSpPr>
        <p:grpSpPr>
          <a:xfrm>
            <a:off x="7544139" y="2275916"/>
            <a:ext cx="357808" cy="333240"/>
            <a:chOff x="-11295075" y="4092875"/>
            <a:chExt cx="355250" cy="330825"/>
          </a:xfrm>
        </p:grpSpPr>
        <p:sp>
          <p:nvSpPr>
            <p:cNvPr id="9690" name="Google Shape;9690;p67"/>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7"/>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7"/>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7"/>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7"/>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67"/>
          <p:cNvGrpSpPr/>
          <p:nvPr/>
        </p:nvGrpSpPr>
        <p:grpSpPr>
          <a:xfrm>
            <a:off x="5769739" y="2738964"/>
            <a:ext cx="312585" cy="355451"/>
            <a:chOff x="-9500075" y="3180800"/>
            <a:chExt cx="310350" cy="352875"/>
          </a:xfrm>
        </p:grpSpPr>
        <p:sp>
          <p:nvSpPr>
            <p:cNvPr id="9696" name="Google Shape;9696;p67"/>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7"/>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7"/>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7"/>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7"/>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7"/>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7"/>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7"/>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7"/>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67"/>
          <p:cNvGrpSpPr/>
          <p:nvPr/>
        </p:nvGrpSpPr>
        <p:grpSpPr>
          <a:xfrm>
            <a:off x="5747530" y="3214479"/>
            <a:ext cx="356221" cy="356257"/>
            <a:chOff x="-9523700" y="3614000"/>
            <a:chExt cx="353675" cy="353675"/>
          </a:xfrm>
        </p:grpSpPr>
        <p:sp>
          <p:nvSpPr>
            <p:cNvPr id="9706" name="Google Shape;9706;p67"/>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7"/>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7"/>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7"/>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7"/>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7"/>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7"/>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7"/>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7"/>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67"/>
          <p:cNvGrpSpPr/>
          <p:nvPr/>
        </p:nvGrpSpPr>
        <p:grpSpPr>
          <a:xfrm>
            <a:off x="7532481" y="3237121"/>
            <a:ext cx="356221" cy="354670"/>
            <a:chOff x="-9523700" y="4049550"/>
            <a:chExt cx="353675" cy="352100"/>
          </a:xfrm>
        </p:grpSpPr>
        <p:sp>
          <p:nvSpPr>
            <p:cNvPr id="9716" name="Google Shape;9716;p67"/>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7"/>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7"/>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7"/>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7"/>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7"/>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7"/>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67"/>
          <p:cNvGrpSpPr/>
          <p:nvPr/>
        </p:nvGrpSpPr>
        <p:grpSpPr>
          <a:xfrm>
            <a:off x="7088596" y="3237094"/>
            <a:ext cx="357002" cy="311029"/>
            <a:chOff x="-8209150" y="3659675"/>
            <a:chExt cx="354450" cy="308775"/>
          </a:xfrm>
        </p:grpSpPr>
        <p:sp>
          <p:nvSpPr>
            <p:cNvPr id="9724" name="Google Shape;9724;p67"/>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7"/>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7"/>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7"/>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7"/>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7"/>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67"/>
          <p:cNvGrpSpPr/>
          <p:nvPr/>
        </p:nvGrpSpPr>
        <p:grpSpPr>
          <a:xfrm>
            <a:off x="6202157" y="2266007"/>
            <a:ext cx="356221" cy="353059"/>
            <a:chOff x="-12643475" y="4081850"/>
            <a:chExt cx="353675" cy="350500"/>
          </a:xfrm>
        </p:grpSpPr>
        <p:sp>
          <p:nvSpPr>
            <p:cNvPr id="9731" name="Google Shape;9731;p67"/>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7"/>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7"/>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7"/>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5" name="Google Shape;9735;p67"/>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6" name="Google Shape;9736;p67"/>
          <p:cNvGrpSpPr/>
          <p:nvPr/>
        </p:nvGrpSpPr>
        <p:grpSpPr>
          <a:xfrm>
            <a:off x="7984757" y="2275916"/>
            <a:ext cx="356221" cy="333240"/>
            <a:chOff x="-10858725" y="4092875"/>
            <a:chExt cx="353675" cy="330825"/>
          </a:xfrm>
        </p:grpSpPr>
        <p:sp>
          <p:nvSpPr>
            <p:cNvPr id="9737" name="Google Shape;9737;p67"/>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7"/>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7"/>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7"/>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7"/>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7"/>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67"/>
          <p:cNvGrpSpPr/>
          <p:nvPr/>
        </p:nvGrpSpPr>
        <p:grpSpPr>
          <a:xfrm>
            <a:off x="6243280" y="3214882"/>
            <a:ext cx="252278" cy="355451"/>
            <a:chOff x="-9039300" y="3614000"/>
            <a:chExt cx="250475" cy="352875"/>
          </a:xfrm>
        </p:grpSpPr>
        <p:sp>
          <p:nvSpPr>
            <p:cNvPr id="9744" name="Google Shape;9744;p67"/>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7"/>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6" name="Google Shape;9746;p67"/>
          <p:cNvGrpSpPr/>
          <p:nvPr/>
        </p:nvGrpSpPr>
        <p:grpSpPr>
          <a:xfrm>
            <a:off x="7975246" y="3237121"/>
            <a:ext cx="354635" cy="354670"/>
            <a:chOff x="-9088150" y="4049550"/>
            <a:chExt cx="352100" cy="352100"/>
          </a:xfrm>
        </p:grpSpPr>
        <p:sp>
          <p:nvSpPr>
            <p:cNvPr id="9747" name="Google Shape;9747;p67"/>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7"/>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7"/>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7"/>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7"/>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7"/>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67"/>
          <p:cNvGrpSpPr/>
          <p:nvPr/>
        </p:nvGrpSpPr>
        <p:grpSpPr>
          <a:xfrm>
            <a:off x="7109610" y="2739354"/>
            <a:ext cx="315757" cy="354670"/>
            <a:chOff x="-8191825" y="3174500"/>
            <a:chExt cx="313500" cy="352100"/>
          </a:xfrm>
        </p:grpSpPr>
        <p:sp>
          <p:nvSpPr>
            <p:cNvPr id="9754" name="Google Shape;9754;p67"/>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7"/>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7"/>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67"/>
          <p:cNvGrpSpPr/>
          <p:nvPr/>
        </p:nvGrpSpPr>
        <p:grpSpPr>
          <a:xfrm>
            <a:off x="4858968" y="1379875"/>
            <a:ext cx="356221" cy="354973"/>
            <a:chOff x="-13947000" y="3212800"/>
            <a:chExt cx="353675" cy="352400"/>
          </a:xfrm>
        </p:grpSpPr>
        <p:sp>
          <p:nvSpPr>
            <p:cNvPr id="9758" name="Google Shape;9758;p67"/>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7"/>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0" name="Google Shape;9760;p67"/>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67"/>
          <p:cNvGrpSpPr/>
          <p:nvPr/>
        </p:nvGrpSpPr>
        <p:grpSpPr>
          <a:xfrm>
            <a:off x="5301563" y="1379233"/>
            <a:ext cx="356221" cy="356257"/>
            <a:chOff x="-13512225" y="3211525"/>
            <a:chExt cx="353675" cy="353675"/>
          </a:xfrm>
        </p:grpSpPr>
        <p:sp>
          <p:nvSpPr>
            <p:cNvPr id="9762" name="Google Shape;9762;p67"/>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7"/>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7"/>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7"/>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7"/>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67"/>
          <p:cNvGrpSpPr/>
          <p:nvPr/>
        </p:nvGrpSpPr>
        <p:grpSpPr>
          <a:xfrm>
            <a:off x="6191845" y="1379624"/>
            <a:ext cx="356221" cy="355476"/>
            <a:chOff x="-12643475" y="3212300"/>
            <a:chExt cx="353675" cy="352900"/>
          </a:xfrm>
        </p:grpSpPr>
        <p:sp>
          <p:nvSpPr>
            <p:cNvPr id="9768" name="Google Shape;9768;p67"/>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7"/>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7"/>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7"/>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7"/>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7"/>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7"/>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7"/>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7"/>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67"/>
          <p:cNvGrpSpPr/>
          <p:nvPr/>
        </p:nvGrpSpPr>
        <p:grpSpPr>
          <a:xfrm>
            <a:off x="6191845" y="1831398"/>
            <a:ext cx="356221" cy="333366"/>
            <a:chOff x="-12643475" y="3657325"/>
            <a:chExt cx="353675" cy="330950"/>
          </a:xfrm>
        </p:grpSpPr>
        <p:sp>
          <p:nvSpPr>
            <p:cNvPr id="9778" name="Google Shape;9778;p67"/>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7"/>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7"/>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7"/>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7"/>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7"/>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67"/>
          <p:cNvGrpSpPr/>
          <p:nvPr/>
        </p:nvGrpSpPr>
        <p:grpSpPr>
          <a:xfrm>
            <a:off x="7974847" y="1380027"/>
            <a:ext cx="355416" cy="354670"/>
            <a:chOff x="-10857925" y="3213875"/>
            <a:chExt cx="352875" cy="352100"/>
          </a:xfrm>
        </p:grpSpPr>
        <p:sp>
          <p:nvSpPr>
            <p:cNvPr id="9785" name="Google Shape;9785;p67"/>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7"/>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7"/>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7"/>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7"/>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7"/>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7"/>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7"/>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7"/>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7"/>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67"/>
          <p:cNvGrpSpPr/>
          <p:nvPr/>
        </p:nvGrpSpPr>
        <p:grpSpPr>
          <a:xfrm>
            <a:off x="6191762" y="2739455"/>
            <a:ext cx="356096" cy="354469"/>
            <a:chOff x="-9089725" y="3180200"/>
            <a:chExt cx="353550" cy="351900"/>
          </a:xfrm>
        </p:grpSpPr>
        <p:sp>
          <p:nvSpPr>
            <p:cNvPr id="9796" name="Google Shape;9796;p67"/>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7"/>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67"/>
          <p:cNvGrpSpPr/>
          <p:nvPr/>
        </p:nvGrpSpPr>
        <p:grpSpPr>
          <a:xfrm>
            <a:off x="7083760" y="1819260"/>
            <a:ext cx="358588" cy="357642"/>
            <a:chOff x="7083760" y="1971660"/>
            <a:chExt cx="358588" cy="357642"/>
          </a:xfrm>
        </p:grpSpPr>
        <p:sp>
          <p:nvSpPr>
            <p:cNvPr id="9799" name="Google Shape;9799;p67"/>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7"/>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7"/>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7"/>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7"/>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7"/>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7"/>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7"/>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7"/>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7"/>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7"/>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7"/>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67"/>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9812" name="Google Shape;9812;p67"/>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16"/>
        <p:cNvGrpSpPr/>
        <p:nvPr/>
      </p:nvGrpSpPr>
      <p:grpSpPr>
        <a:xfrm>
          <a:off x="0" y="0"/>
          <a:ext cx="0" cy="0"/>
          <a:chOff x="0" y="0"/>
          <a:chExt cx="0" cy="0"/>
        </a:xfrm>
      </p:grpSpPr>
      <p:sp>
        <p:nvSpPr>
          <p:cNvPr id="9817" name="Google Shape;9817;p68"/>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8" name="Google Shape;9818;p68"/>
          <p:cNvGrpSpPr/>
          <p:nvPr/>
        </p:nvGrpSpPr>
        <p:grpSpPr>
          <a:xfrm>
            <a:off x="748855" y="2243507"/>
            <a:ext cx="452798" cy="449473"/>
            <a:chOff x="-21322300" y="3693325"/>
            <a:chExt cx="306400" cy="304150"/>
          </a:xfrm>
        </p:grpSpPr>
        <p:sp>
          <p:nvSpPr>
            <p:cNvPr id="9819" name="Google Shape;9819;p68"/>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8"/>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8"/>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8"/>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68"/>
          <p:cNvGrpSpPr/>
          <p:nvPr/>
        </p:nvGrpSpPr>
        <p:grpSpPr>
          <a:xfrm>
            <a:off x="748263" y="2810244"/>
            <a:ext cx="453980" cy="422540"/>
            <a:chOff x="-21322300" y="4077125"/>
            <a:chExt cx="307200" cy="285925"/>
          </a:xfrm>
        </p:grpSpPr>
        <p:sp>
          <p:nvSpPr>
            <p:cNvPr id="9824" name="Google Shape;9824;p68"/>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8"/>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8"/>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8"/>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8"/>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8"/>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8"/>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8"/>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8"/>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8"/>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8"/>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8"/>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68"/>
          <p:cNvGrpSpPr/>
          <p:nvPr/>
        </p:nvGrpSpPr>
        <p:grpSpPr>
          <a:xfrm>
            <a:off x="3525440" y="1689128"/>
            <a:ext cx="451653" cy="450212"/>
            <a:chOff x="-19394200" y="3333800"/>
            <a:chExt cx="305625" cy="304650"/>
          </a:xfrm>
        </p:grpSpPr>
        <p:sp>
          <p:nvSpPr>
            <p:cNvPr id="9837" name="Google Shape;9837;p68"/>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8"/>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8"/>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8"/>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8"/>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8"/>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8"/>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8"/>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8"/>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68"/>
          <p:cNvGrpSpPr/>
          <p:nvPr/>
        </p:nvGrpSpPr>
        <p:grpSpPr>
          <a:xfrm>
            <a:off x="3524276" y="2243580"/>
            <a:ext cx="453980" cy="449325"/>
            <a:chOff x="-19396575" y="3708500"/>
            <a:chExt cx="307200" cy="304050"/>
          </a:xfrm>
        </p:grpSpPr>
        <p:sp>
          <p:nvSpPr>
            <p:cNvPr id="9847" name="Google Shape;9847;p68"/>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8"/>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8"/>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68"/>
          <p:cNvGrpSpPr/>
          <p:nvPr/>
        </p:nvGrpSpPr>
        <p:grpSpPr>
          <a:xfrm>
            <a:off x="3518457" y="2796461"/>
            <a:ext cx="465618" cy="450101"/>
            <a:chOff x="-19394200" y="4084200"/>
            <a:chExt cx="315075" cy="304575"/>
          </a:xfrm>
        </p:grpSpPr>
        <p:sp>
          <p:nvSpPr>
            <p:cNvPr id="9851" name="Google Shape;9851;p68"/>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8"/>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8"/>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8"/>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8"/>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8"/>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68"/>
          <p:cNvGrpSpPr/>
          <p:nvPr/>
        </p:nvGrpSpPr>
        <p:grpSpPr>
          <a:xfrm>
            <a:off x="6324167" y="1689001"/>
            <a:ext cx="400447" cy="450470"/>
            <a:chOff x="-17526750" y="3309200"/>
            <a:chExt cx="270975" cy="304825"/>
          </a:xfrm>
        </p:grpSpPr>
        <p:sp>
          <p:nvSpPr>
            <p:cNvPr id="9858" name="Google Shape;9858;p68"/>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8"/>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8"/>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8"/>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8"/>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68"/>
          <p:cNvGrpSpPr/>
          <p:nvPr/>
        </p:nvGrpSpPr>
        <p:grpSpPr>
          <a:xfrm>
            <a:off x="6300319" y="2244173"/>
            <a:ext cx="448143" cy="448143"/>
            <a:chOff x="-17542500" y="3684100"/>
            <a:chExt cx="303250" cy="303250"/>
          </a:xfrm>
        </p:grpSpPr>
        <p:sp>
          <p:nvSpPr>
            <p:cNvPr id="9864" name="Google Shape;9864;p68"/>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8"/>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8"/>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8"/>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8"/>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8"/>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8"/>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68"/>
          <p:cNvGrpSpPr/>
          <p:nvPr/>
        </p:nvGrpSpPr>
        <p:grpSpPr>
          <a:xfrm>
            <a:off x="6299728" y="2810817"/>
            <a:ext cx="449325" cy="421395"/>
            <a:chOff x="-17542500" y="4068450"/>
            <a:chExt cx="304050" cy="285150"/>
          </a:xfrm>
        </p:grpSpPr>
        <p:sp>
          <p:nvSpPr>
            <p:cNvPr id="9872" name="Google Shape;9872;p68"/>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8"/>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8"/>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8"/>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8"/>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8"/>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8"/>
          <p:cNvGrpSpPr/>
          <p:nvPr/>
        </p:nvGrpSpPr>
        <p:grpSpPr>
          <a:xfrm>
            <a:off x="3530150" y="3342211"/>
            <a:ext cx="343404" cy="449325"/>
            <a:chOff x="-15652200" y="3335975"/>
            <a:chExt cx="232375" cy="304050"/>
          </a:xfrm>
        </p:grpSpPr>
        <p:sp>
          <p:nvSpPr>
            <p:cNvPr id="9879" name="Google Shape;9879;p68"/>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8"/>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8"/>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8"/>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8"/>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8"/>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8"/>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8"/>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8"/>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68"/>
          <p:cNvGrpSpPr/>
          <p:nvPr/>
        </p:nvGrpSpPr>
        <p:grpSpPr>
          <a:xfrm>
            <a:off x="1304064" y="2243729"/>
            <a:ext cx="449325" cy="449030"/>
            <a:chOff x="-20945825" y="3692175"/>
            <a:chExt cx="304050" cy="303850"/>
          </a:xfrm>
        </p:grpSpPr>
        <p:sp>
          <p:nvSpPr>
            <p:cNvPr id="9889" name="Google Shape;9889;p68"/>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8"/>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8"/>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8"/>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68"/>
          <p:cNvGrpSpPr/>
          <p:nvPr/>
        </p:nvGrpSpPr>
        <p:grpSpPr>
          <a:xfrm>
            <a:off x="4110888" y="1689848"/>
            <a:ext cx="372516" cy="448771"/>
            <a:chOff x="-18994100" y="3334775"/>
            <a:chExt cx="252075" cy="303675"/>
          </a:xfrm>
        </p:grpSpPr>
        <p:sp>
          <p:nvSpPr>
            <p:cNvPr id="9894" name="Google Shape;9894;p68"/>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8"/>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8"/>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8"/>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68"/>
          <p:cNvGrpSpPr/>
          <p:nvPr/>
        </p:nvGrpSpPr>
        <p:grpSpPr>
          <a:xfrm>
            <a:off x="4125445" y="2244743"/>
            <a:ext cx="343404" cy="446998"/>
            <a:chOff x="-18983850" y="3710075"/>
            <a:chExt cx="232375" cy="302475"/>
          </a:xfrm>
        </p:grpSpPr>
        <p:sp>
          <p:nvSpPr>
            <p:cNvPr id="9899" name="Google Shape;9899;p68"/>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8"/>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8"/>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8"/>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68"/>
          <p:cNvGrpSpPr/>
          <p:nvPr/>
        </p:nvGrpSpPr>
        <p:grpSpPr>
          <a:xfrm>
            <a:off x="1303491" y="1689573"/>
            <a:ext cx="450470" cy="449325"/>
            <a:chOff x="-20946600" y="3317850"/>
            <a:chExt cx="304825" cy="304050"/>
          </a:xfrm>
        </p:grpSpPr>
        <p:sp>
          <p:nvSpPr>
            <p:cNvPr id="9904" name="Google Shape;9904;p68"/>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8"/>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8"/>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68"/>
          <p:cNvGrpSpPr/>
          <p:nvPr/>
        </p:nvGrpSpPr>
        <p:grpSpPr>
          <a:xfrm>
            <a:off x="1329667" y="2797442"/>
            <a:ext cx="398119" cy="448143"/>
            <a:chOff x="-20930075" y="4066100"/>
            <a:chExt cx="269400" cy="303250"/>
          </a:xfrm>
        </p:grpSpPr>
        <p:sp>
          <p:nvSpPr>
            <p:cNvPr id="9908" name="Google Shape;9908;p68"/>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8"/>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68"/>
          <p:cNvGrpSpPr/>
          <p:nvPr/>
        </p:nvGrpSpPr>
        <p:grpSpPr>
          <a:xfrm>
            <a:off x="4071911" y="2797422"/>
            <a:ext cx="450470" cy="448180"/>
            <a:chOff x="-19020075" y="4084200"/>
            <a:chExt cx="304825" cy="303275"/>
          </a:xfrm>
        </p:grpSpPr>
        <p:sp>
          <p:nvSpPr>
            <p:cNvPr id="9911" name="Google Shape;9911;p68"/>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8"/>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8"/>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8"/>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8"/>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8"/>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8"/>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8"/>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8"/>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0" name="Google Shape;9920;p68"/>
          <p:cNvGrpSpPr/>
          <p:nvPr/>
        </p:nvGrpSpPr>
        <p:grpSpPr>
          <a:xfrm>
            <a:off x="6889176" y="1689001"/>
            <a:ext cx="396937" cy="450470"/>
            <a:chOff x="-17149475" y="3309200"/>
            <a:chExt cx="268600" cy="304825"/>
          </a:xfrm>
        </p:grpSpPr>
        <p:sp>
          <p:nvSpPr>
            <p:cNvPr id="9921" name="Google Shape;9921;p68"/>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8"/>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8"/>
          <p:cNvGrpSpPr/>
          <p:nvPr/>
        </p:nvGrpSpPr>
        <p:grpSpPr>
          <a:xfrm>
            <a:off x="6862982" y="2258120"/>
            <a:ext cx="449325" cy="420249"/>
            <a:chOff x="-17168375" y="3692750"/>
            <a:chExt cx="304050" cy="284375"/>
          </a:xfrm>
        </p:grpSpPr>
        <p:sp>
          <p:nvSpPr>
            <p:cNvPr id="9924" name="Google Shape;9924;p68"/>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8"/>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8"/>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8"/>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8"/>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8"/>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8"/>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68"/>
          <p:cNvGrpSpPr/>
          <p:nvPr/>
        </p:nvGrpSpPr>
        <p:grpSpPr>
          <a:xfrm>
            <a:off x="6859491" y="2796852"/>
            <a:ext cx="456308" cy="449325"/>
            <a:chOff x="-17170750" y="4058800"/>
            <a:chExt cx="308775" cy="304050"/>
          </a:xfrm>
        </p:grpSpPr>
        <p:sp>
          <p:nvSpPr>
            <p:cNvPr id="9932" name="Google Shape;9932;p68"/>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8"/>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8"/>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8"/>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8"/>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8"/>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8"/>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8"/>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8"/>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8"/>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8"/>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8"/>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8"/>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8"/>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8"/>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8"/>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8"/>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8"/>
          <p:cNvGrpSpPr/>
          <p:nvPr/>
        </p:nvGrpSpPr>
        <p:grpSpPr>
          <a:xfrm>
            <a:off x="5721388" y="3343358"/>
            <a:ext cx="450470" cy="446998"/>
            <a:chOff x="-15688425" y="3707725"/>
            <a:chExt cx="304825" cy="302475"/>
          </a:xfrm>
        </p:grpSpPr>
        <p:sp>
          <p:nvSpPr>
            <p:cNvPr id="9950" name="Google Shape;9950;p68"/>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8"/>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8"/>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8"/>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8"/>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8"/>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68"/>
          <p:cNvGrpSpPr/>
          <p:nvPr/>
        </p:nvGrpSpPr>
        <p:grpSpPr>
          <a:xfrm>
            <a:off x="1865544" y="1690441"/>
            <a:ext cx="451653" cy="447589"/>
            <a:chOff x="-20572500" y="3319025"/>
            <a:chExt cx="305625" cy="302875"/>
          </a:xfrm>
        </p:grpSpPr>
        <p:sp>
          <p:nvSpPr>
            <p:cNvPr id="9957" name="Google Shape;9957;p68"/>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8"/>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68"/>
          <p:cNvGrpSpPr/>
          <p:nvPr/>
        </p:nvGrpSpPr>
        <p:grpSpPr>
          <a:xfrm>
            <a:off x="1866708" y="2305410"/>
            <a:ext cx="449325" cy="325670"/>
            <a:chOff x="-20571700" y="3722875"/>
            <a:chExt cx="304050" cy="220375"/>
          </a:xfrm>
        </p:grpSpPr>
        <p:sp>
          <p:nvSpPr>
            <p:cNvPr id="9960" name="Google Shape;9960;p68"/>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8"/>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8"/>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8"/>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8"/>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8"/>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8"/>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68"/>
          <p:cNvGrpSpPr/>
          <p:nvPr/>
        </p:nvGrpSpPr>
        <p:grpSpPr>
          <a:xfrm>
            <a:off x="1866135" y="2796278"/>
            <a:ext cx="450470" cy="450470"/>
            <a:chOff x="-20571700" y="4066875"/>
            <a:chExt cx="304825" cy="304825"/>
          </a:xfrm>
        </p:grpSpPr>
        <p:sp>
          <p:nvSpPr>
            <p:cNvPr id="9968" name="Google Shape;9968;p68"/>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8"/>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8"/>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8"/>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8"/>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8"/>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68"/>
          <p:cNvGrpSpPr/>
          <p:nvPr/>
        </p:nvGrpSpPr>
        <p:grpSpPr>
          <a:xfrm>
            <a:off x="4632837" y="1688259"/>
            <a:ext cx="453980" cy="451948"/>
            <a:chOff x="-18645175" y="3334200"/>
            <a:chExt cx="307200" cy="305825"/>
          </a:xfrm>
        </p:grpSpPr>
        <p:sp>
          <p:nvSpPr>
            <p:cNvPr id="9975" name="Google Shape;9975;p68"/>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8"/>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8"/>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8"/>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8"/>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68"/>
          <p:cNvGrpSpPr/>
          <p:nvPr/>
        </p:nvGrpSpPr>
        <p:grpSpPr>
          <a:xfrm>
            <a:off x="4633429" y="2242989"/>
            <a:ext cx="452798" cy="450507"/>
            <a:chOff x="-18645175" y="3708500"/>
            <a:chExt cx="306400" cy="304850"/>
          </a:xfrm>
        </p:grpSpPr>
        <p:sp>
          <p:nvSpPr>
            <p:cNvPr id="9981" name="Google Shape;9981;p68"/>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8"/>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8"/>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8"/>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8"/>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8"/>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8"/>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68"/>
          <p:cNvGrpSpPr/>
          <p:nvPr/>
        </p:nvGrpSpPr>
        <p:grpSpPr>
          <a:xfrm>
            <a:off x="4631101" y="2795630"/>
            <a:ext cx="457453" cy="451763"/>
            <a:chOff x="-18647525" y="4082625"/>
            <a:chExt cx="309550" cy="305700"/>
          </a:xfrm>
        </p:grpSpPr>
        <p:sp>
          <p:nvSpPr>
            <p:cNvPr id="9989" name="Google Shape;9989;p68"/>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8"/>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8"/>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8"/>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68"/>
          <p:cNvGrpSpPr/>
          <p:nvPr/>
        </p:nvGrpSpPr>
        <p:grpSpPr>
          <a:xfrm>
            <a:off x="7441485" y="1689592"/>
            <a:ext cx="395755" cy="449288"/>
            <a:chOff x="-16775350" y="3309200"/>
            <a:chExt cx="267800" cy="304025"/>
          </a:xfrm>
        </p:grpSpPr>
        <p:sp>
          <p:nvSpPr>
            <p:cNvPr id="9994" name="Google Shape;9994;p68"/>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8"/>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8"/>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68"/>
          <p:cNvGrpSpPr/>
          <p:nvPr/>
        </p:nvGrpSpPr>
        <p:grpSpPr>
          <a:xfrm>
            <a:off x="7441485" y="2241827"/>
            <a:ext cx="395755" cy="452835"/>
            <a:chOff x="-16775350" y="3683300"/>
            <a:chExt cx="267800" cy="306425"/>
          </a:xfrm>
        </p:grpSpPr>
        <p:sp>
          <p:nvSpPr>
            <p:cNvPr id="9998" name="Google Shape;9998;p68"/>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8"/>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8"/>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68"/>
          <p:cNvGrpSpPr/>
          <p:nvPr/>
        </p:nvGrpSpPr>
        <p:grpSpPr>
          <a:xfrm>
            <a:off x="7413536" y="2796870"/>
            <a:ext cx="451653" cy="449288"/>
            <a:chOff x="-16794250" y="4058225"/>
            <a:chExt cx="305625" cy="304025"/>
          </a:xfrm>
        </p:grpSpPr>
        <p:sp>
          <p:nvSpPr>
            <p:cNvPr id="10002" name="Google Shape;10002;p68"/>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8"/>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8"/>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8"/>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8"/>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8"/>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8"/>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8"/>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8"/>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68"/>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2" name="Google Shape;10012;p68"/>
          <p:cNvGrpSpPr/>
          <p:nvPr/>
        </p:nvGrpSpPr>
        <p:grpSpPr>
          <a:xfrm>
            <a:off x="2414953" y="1689573"/>
            <a:ext cx="457453" cy="449325"/>
            <a:chOff x="-20199150" y="3317850"/>
            <a:chExt cx="309550" cy="304050"/>
          </a:xfrm>
        </p:grpSpPr>
        <p:sp>
          <p:nvSpPr>
            <p:cNvPr id="10013" name="Google Shape;10013;p68"/>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8"/>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8"/>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8"/>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8"/>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8"/>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8"/>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68"/>
          <p:cNvGrpSpPr/>
          <p:nvPr/>
        </p:nvGrpSpPr>
        <p:grpSpPr>
          <a:xfrm>
            <a:off x="2417281" y="2242861"/>
            <a:ext cx="452798" cy="450766"/>
            <a:chOff x="-20199150" y="3693150"/>
            <a:chExt cx="306400" cy="305025"/>
          </a:xfrm>
        </p:grpSpPr>
        <p:sp>
          <p:nvSpPr>
            <p:cNvPr id="10021" name="Google Shape;10021;p68"/>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8"/>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8"/>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8"/>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8"/>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8"/>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68"/>
          <p:cNvGrpSpPr/>
          <p:nvPr/>
        </p:nvGrpSpPr>
        <p:grpSpPr>
          <a:xfrm>
            <a:off x="2417854" y="2795687"/>
            <a:ext cx="451653" cy="451653"/>
            <a:chOff x="-20197575" y="4066875"/>
            <a:chExt cx="305625" cy="305625"/>
          </a:xfrm>
        </p:grpSpPr>
        <p:sp>
          <p:nvSpPr>
            <p:cNvPr id="10028" name="Google Shape;10028;p68"/>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8"/>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8"/>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8"/>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8"/>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8"/>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8"/>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8"/>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68"/>
          <p:cNvGrpSpPr/>
          <p:nvPr/>
        </p:nvGrpSpPr>
        <p:grpSpPr>
          <a:xfrm>
            <a:off x="5200071" y="1687520"/>
            <a:ext cx="449325" cy="453426"/>
            <a:chOff x="-18271050" y="3333200"/>
            <a:chExt cx="304050" cy="306825"/>
          </a:xfrm>
        </p:grpSpPr>
        <p:sp>
          <p:nvSpPr>
            <p:cNvPr id="10037" name="Google Shape;10037;p68"/>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8"/>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8"/>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8"/>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8"/>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68"/>
          <p:cNvGrpSpPr/>
          <p:nvPr/>
        </p:nvGrpSpPr>
        <p:grpSpPr>
          <a:xfrm>
            <a:off x="5200644" y="2244171"/>
            <a:ext cx="448180" cy="448143"/>
            <a:chOff x="-18270275" y="3710875"/>
            <a:chExt cx="303275" cy="303250"/>
          </a:xfrm>
        </p:grpSpPr>
        <p:sp>
          <p:nvSpPr>
            <p:cNvPr id="10043" name="Google Shape;10043;p68"/>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8"/>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8"/>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8"/>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8"/>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8"/>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68"/>
          <p:cNvGrpSpPr/>
          <p:nvPr/>
        </p:nvGrpSpPr>
        <p:grpSpPr>
          <a:xfrm>
            <a:off x="5254196" y="2797422"/>
            <a:ext cx="341076" cy="448180"/>
            <a:chOff x="-18234025" y="4084200"/>
            <a:chExt cx="230800" cy="303275"/>
          </a:xfrm>
        </p:grpSpPr>
        <p:sp>
          <p:nvSpPr>
            <p:cNvPr id="10050" name="Google Shape;10050;p68"/>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8"/>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8"/>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68"/>
          <p:cNvGrpSpPr/>
          <p:nvPr/>
        </p:nvGrpSpPr>
        <p:grpSpPr>
          <a:xfrm>
            <a:off x="2366751" y="3341641"/>
            <a:ext cx="449325" cy="450470"/>
            <a:chOff x="-16419350" y="3308400"/>
            <a:chExt cx="304050" cy="304825"/>
          </a:xfrm>
        </p:grpSpPr>
        <p:sp>
          <p:nvSpPr>
            <p:cNvPr id="10054" name="Google Shape;10054;p68"/>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8"/>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8"/>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8"/>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8"/>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8"/>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8"/>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68"/>
          <p:cNvGrpSpPr/>
          <p:nvPr/>
        </p:nvGrpSpPr>
        <p:grpSpPr>
          <a:xfrm>
            <a:off x="4638306" y="3340423"/>
            <a:ext cx="395755" cy="452872"/>
            <a:chOff x="-16401225" y="3683275"/>
            <a:chExt cx="267800" cy="306450"/>
          </a:xfrm>
        </p:grpSpPr>
        <p:sp>
          <p:nvSpPr>
            <p:cNvPr id="10062" name="Google Shape;10062;p68"/>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8"/>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8"/>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8"/>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8"/>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8"/>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8"/>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68"/>
          <p:cNvGrpSpPr/>
          <p:nvPr/>
        </p:nvGrpSpPr>
        <p:grpSpPr>
          <a:xfrm>
            <a:off x="8003755" y="2797062"/>
            <a:ext cx="450470" cy="448180"/>
            <a:chOff x="-16419350" y="4058200"/>
            <a:chExt cx="304825" cy="303275"/>
          </a:xfrm>
        </p:grpSpPr>
        <p:sp>
          <p:nvSpPr>
            <p:cNvPr id="10070" name="Google Shape;10070;p68"/>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8"/>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8"/>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8"/>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8"/>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8"/>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8"/>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68"/>
          <p:cNvGrpSpPr/>
          <p:nvPr/>
        </p:nvGrpSpPr>
        <p:grpSpPr>
          <a:xfrm>
            <a:off x="4030643" y="3343080"/>
            <a:ext cx="450507" cy="447589"/>
            <a:chOff x="-15296200" y="3326900"/>
            <a:chExt cx="304850" cy="302875"/>
          </a:xfrm>
        </p:grpSpPr>
        <p:sp>
          <p:nvSpPr>
            <p:cNvPr id="10078" name="Google Shape;10078;p68"/>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8"/>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8"/>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8"/>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8"/>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68"/>
          <p:cNvGrpSpPr/>
          <p:nvPr/>
        </p:nvGrpSpPr>
        <p:grpSpPr>
          <a:xfrm>
            <a:off x="2946296" y="1706881"/>
            <a:ext cx="486566" cy="414708"/>
            <a:chOff x="-19835275" y="3330250"/>
            <a:chExt cx="329250" cy="280625"/>
          </a:xfrm>
        </p:grpSpPr>
        <p:sp>
          <p:nvSpPr>
            <p:cNvPr id="10084" name="Google Shape;10084;p68"/>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8"/>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8"/>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68"/>
          <p:cNvGrpSpPr/>
          <p:nvPr/>
        </p:nvGrpSpPr>
        <p:grpSpPr>
          <a:xfrm>
            <a:off x="2964325" y="2243470"/>
            <a:ext cx="450507" cy="449547"/>
            <a:chOff x="-19822675" y="3692750"/>
            <a:chExt cx="304850" cy="304200"/>
          </a:xfrm>
        </p:grpSpPr>
        <p:sp>
          <p:nvSpPr>
            <p:cNvPr id="10088" name="Google Shape;10088;p68"/>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8"/>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8"/>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8"/>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8"/>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68"/>
          <p:cNvGrpSpPr/>
          <p:nvPr/>
        </p:nvGrpSpPr>
        <p:grpSpPr>
          <a:xfrm>
            <a:off x="2964916" y="2796278"/>
            <a:ext cx="449325" cy="450470"/>
            <a:chOff x="-19822675" y="4066875"/>
            <a:chExt cx="304050" cy="304825"/>
          </a:xfrm>
        </p:grpSpPr>
        <p:sp>
          <p:nvSpPr>
            <p:cNvPr id="10094" name="Google Shape;10094;p68"/>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8"/>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8"/>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8"/>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8"/>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8"/>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68"/>
          <p:cNvGrpSpPr/>
          <p:nvPr/>
        </p:nvGrpSpPr>
        <p:grpSpPr>
          <a:xfrm>
            <a:off x="5773985" y="1689571"/>
            <a:ext cx="399302" cy="449325"/>
            <a:chOff x="-17878825" y="3334400"/>
            <a:chExt cx="270200" cy="304050"/>
          </a:xfrm>
        </p:grpSpPr>
        <p:sp>
          <p:nvSpPr>
            <p:cNvPr id="10101" name="Google Shape;10101;p68"/>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8"/>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8"/>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8"/>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8"/>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8"/>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8"/>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68"/>
          <p:cNvGrpSpPr/>
          <p:nvPr/>
        </p:nvGrpSpPr>
        <p:grpSpPr>
          <a:xfrm>
            <a:off x="5747809" y="2242416"/>
            <a:ext cx="451653" cy="451653"/>
            <a:chOff x="-17896150" y="3709300"/>
            <a:chExt cx="305625" cy="305625"/>
          </a:xfrm>
        </p:grpSpPr>
        <p:sp>
          <p:nvSpPr>
            <p:cNvPr id="10109" name="Google Shape;10109;p68"/>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8"/>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8"/>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8"/>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68"/>
          <p:cNvGrpSpPr/>
          <p:nvPr/>
        </p:nvGrpSpPr>
        <p:grpSpPr>
          <a:xfrm>
            <a:off x="5775740" y="2795686"/>
            <a:ext cx="395792" cy="451653"/>
            <a:chOff x="-17878025" y="4082625"/>
            <a:chExt cx="267825" cy="305625"/>
          </a:xfrm>
        </p:grpSpPr>
        <p:sp>
          <p:nvSpPr>
            <p:cNvPr id="10114" name="Google Shape;10114;p68"/>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8"/>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8"/>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8"/>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8"/>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8"/>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8"/>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68"/>
          <p:cNvGrpSpPr/>
          <p:nvPr/>
        </p:nvGrpSpPr>
        <p:grpSpPr>
          <a:xfrm>
            <a:off x="2919632" y="3355015"/>
            <a:ext cx="450507" cy="423722"/>
            <a:chOff x="-16044450" y="3317850"/>
            <a:chExt cx="304850" cy="286725"/>
          </a:xfrm>
        </p:grpSpPr>
        <p:sp>
          <p:nvSpPr>
            <p:cNvPr id="10122" name="Google Shape;10122;p68"/>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8"/>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8"/>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8"/>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6" name="Google Shape;10126;p68"/>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7" name="Google Shape;10127;p68"/>
          <p:cNvGrpSpPr/>
          <p:nvPr/>
        </p:nvGrpSpPr>
        <p:grpSpPr>
          <a:xfrm>
            <a:off x="8042149" y="2243724"/>
            <a:ext cx="373662" cy="449030"/>
            <a:chOff x="-16018450" y="4058400"/>
            <a:chExt cx="252850" cy="303850"/>
          </a:xfrm>
        </p:grpSpPr>
        <p:sp>
          <p:nvSpPr>
            <p:cNvPr id="10128" name="Google Shape;10128;p68"/>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8"/>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8"/>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8"/>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2" name="Google Shape;10132;p68"/>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8"/>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grpSp>
        <p:nvGrpSpPr>
          <p:cNvPr id="282" name="Google Shape;282;p33"/>
          <p:cNvGrpSpPr/>
          <p:nvPr/>
        </p:nvGrpSpPr>
        <p:grpSpPr>
          <a:xfrm flipH="1">
            <a:off x="232954" y="7"/>
            <a:ext cx="1423548" cy="3741186"/>
            <a:chOff x="7350442" y="2608992"/>
            <a:chExt cx="636650" cy="1673160"/>
          </a:xfrm>
        </p:grpSpPr>
        <p:sp>
          <p:nvSpPr>
            <p:cNvPr id="283" name="Google Shape;283;p3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3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3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3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3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3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3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0" name="Google Shape;290;p33"/>
          <p:cNvGrpSpPr/>
          <p:nvPr/>
        </p:nvGrpSpPr>
        <p:grpSpPr>
          <a:xfrm>
            <a:off x="7517149" y="6"/>
            <a:ext cx="1393881" cy="3663217"/>
            <a:chOff x="7350442" y="2608992"/>
            <a:chExt cx="636650" cy="1673160"/>
          </a:xfrm>
        </p:grpSpPr>
        <p:sp>
          <p:nvSpPr>
            <p:cNvPr id="291" name="Google Shape;291;p33"/>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33"/>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33"/>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33"/>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33"/>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33"/>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33"/>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8" name="Google Shape;298;p33"/>
          <p:cNvSpPr/>
          <p:nvPr/>
        </p:nvSpPr>
        <p:spPr>
          <a:xfrm>
            <a:off x="5629350" y="1578150"/>
            <a:ext cx="1069500" cy="1069500"/>
          </a:xfrm>
          <a:prstGeom prst="ellipse">
            <a:avLst/>
          </a:prstGeom>
          <a:noFill/>
          <a:ln w="28575" cap="flat" cmpd="sng">
            <a:solidFill>
              <a:schemeClr val="accent1"/>
            </a:solidFill>
            <a:prstDash val="solid"/>
            <a:round/>
            <a:headEnd type="none" w="sm" len="sm"/>
            <a:tailEnd type="none" w="sm" len="sm"/>
          </a:ln>
          <a:effectLst>
            <a:outerShdw blurRad="114300" dist="19050" dir="5400000" algn="bl" rotWithShape="0">
              <a:srgbClr val="98FAFC">
                <a:alpha val="5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FFFFFF"/>
              </a:solidFill>
              <a:latin typeface="Oswald ExtraLight"/>
              <a:ea typeface="Oswald ExtraLight"/>
              <a:cs typeface="Oswald ExtraLight"/>
              <a:sym typeface="Oswald ExtraLight"/>
            </a:endParaRPr>
          </a:p>
        </p:txBody>
      </p:sp>
      <p:sp>
        <p:nvSpPr>
          <p:cNvPr id="299" name="Google Shape;299;p33"/>
          <p:cNvSpPr txBox="1">
            <a:spLocks noGrp="1"/>
          </p:cNvSpPr>
          <p:nvPr>
            <p:ph type="subTitle" idx="3"/>
          </p:nvPr>
        </p:nvSpPr>
        <p:spPr>
          <a:xfrm>
            <a:off x="1786625" y="3458825"/>
            <a:ext cx="2386500" cy="114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It’s the closest planet to the Sun and the smallest one in the Solar System. This planet’s name has nothing to do with the liquid metal</a:t>
            </a:r>
            <a:endParaRPr dirty="0"/>
          </a:p>
        </p:txBody>
      </p:sp>
      <p:sp>
        <p:nvSpPr>
          <p:cNvPr id="300" name="Google Shape;300;p33"/>
          <p:cNvSpPr txBox="1">
            <a:spLocks noGrp="1"/>
          </p:cNvSpPr>
          <p:nvPr>
            <p:ph type="subTitle" idx="1"/>
          </p:nvPr>
        </p:nvSpPr>
        <p:spPr>
          <a:xfrm>
            <a:off x="1786775" y="2952775"/>
            <a:ext cx="23865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Arduino</a:t>
            </a:r>
            <a:endParaRPr dirty="0"/>
          </a:p>
        </p:txBody>
      </p:sp>
      <p:sp>
        <p:nvSpPr>
          <p:cNvPr id="301" name="Google Shape;301;p33"/>
          <p:cNvSpPr txBox="1">
            <a:spLocks noGrp="1"/>
          </p:cNvSpPr>
          <p:nvPr>
            <p:ph type="subTitle" idx="2"/>
          </p:nvPr>
        </p:nvSpPr>
        <p:spPr>
          <a:xfrm>
            <a:off x="4970850" y="2952775"/>
            <a:ext cx="23865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LoRA Module</a:t>
            </a:r>
            <a:endParaRPr dirty="0"/>
          </a:p>
        </p:txBody>
      </p:sp>
      <p:sp>
        <p:nvSpPr>
          <p:cNvPr id="302" name="Google Shape;302;p33"/>
          <p:cNvSpPr txBox="1">
            <a:spLocks noGrp="1"/>
          </p:cNvSpPr>
          <p:nvPr>
            <p:ph type="subTitle" idx="4"/>
          </p:nvPr>
        </p:nvSpPr>
        <p:spPr>
          <a:xfrm>
            <a:off x="4966918" y="3472647"/>
            <a:ext cx="2386500" cy="114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b="1" i="0" dirty="0">
                <a:solidFill>
                  <a:schemeClr val="tx1"/>
                </a:solidFill>
                <a:effectLst/>
                <a:latin typeface="Arial" panose="020B0604020202020204" pitchFamily="34" charset="0"/>
              </a:rPr>
              <a:t>LoRa</a:t>
            </a:r>
            <a:r>
              <a:rPr lang="en-US" b="0" i="0" dirty="0">
                <a:solidFill>
                  <a:schemeClr val="tx1"/>
                </a:solidFill>
                <a:effectLst/>
                <a:latin typeface="Arial" panose="020B0604020202020204" pitchFamily="34" charset="0"/>
              </a:rPr>
              <a:t> is a physical proprietary </a:t>
            </a:r>
            <a:r>
              <a:rPr lang="en-US" b="0" i="0" u="none" strike="noStrike" dirty="0">
                <a:solidFill>
                  <a:schemeClr val="tx1"/>
                </a:solidFill>
                <a:effectLst/>
                <a:latin typeface="Arial" panose="020B0604020202020204" pitchFamily="34" charset="0"/>
                <a:hlinkClick r:id="rId3" tooltip="Radio communication">
                  <a:extLst>
                    <a:ext uri="{A12FA001-AC4F-418D-AE19-62706E023703}">
                      <ahyp:hlinkClr xmlns:ahyp="http://schemas.microsoft.com/office/drawing/2018/hyperlinkcolor" val="tx"/>
                    </a:ext>
                  </a:extLst>
                </a:hlinkClick>
              </a:rPr>
              <a:t>radio communication</a:t>
            </a:r>
            <a:r>
              <a:rPr lang="en-US" b="0" i="0" dirty="0">
                <a:solidFill>
                  <a:schemeClr val="tx1"/>
                </a:solidFill>
                <a:effectLst/>
                <a:latin typeface="Arial" panose="020B0604020202020204" pitchFamily="34" charset="0"/>
              </a:rPr>
              <a:t> </a:t>
            </a:r>
            <a:r>
              <a:rPr lang="en-US" b="0" i="0" dirty="0" err="1">
                <a:solidFill>
                  <a:schemeClr val="tx1"/>
                </a:solidFill>
                <a:effectLst/>
                <a:latin typeface="Arial" panose="020B0604020202020204" pitchFamily="34" charset="0"/>
              </a:rPr>
              <a:t>technique.It</a:t>
            </a:r>
            <a:r>
              <a:rPr lang="en-US" b="0" i="0" dirty="0">
                <a:solidFill>
                  <a:schemeClr val="tx1"/>
                </a:solidFill>
                <a:effectLst/>
                <a:latin typeface="Arial" panose="020B0604020202020204" pitchFamily="34" charset="0"/>
              </a:rPr>
              <a:t> is based on </a:t>
            </a:r>
            <a:r>
              <a:rPr lang="en-US" b="0" i="0" u="none" strike="noStrike" dirty="0">
                <a:solidFill>
                  <a:schemeClr val="tx1"/>
                </a:solidFill>
                <a:effectLst/>
                <a:latin typeface="Arial" panose="020B0604020202020204" pitchFamily="34" charset="0"/>
                <a:hlinkClick r:id="rId4" tooltip="Spread spectrum">
                  <a:extLst>
                    <a:ext uri="{A12FA001-AC4F-418D-AE19-62706E023703}">
                      <ahyp:hlinkClr xmlns:ahyp="http://schemas.microsoft.com/office/drawing/2018/hyperlinkcolor" val="tx"/>
                    </a:ext>
                  </a:extLst>
                </a:hlinkClick>
              </a:rPr>
              <a:t>spread spectrum</a:t>
            </a:r>
            <a:r>
              <a:rPr lang="en-US" b="0" i="0" dirty="0">
                <a:solidFill>
                  <a:schemeClr val="tx1"/>
                </a:solidFill>
                <a:effectLst/>
                <a:latin typeface="Arial" panose="020B0604020202020204" pitchFamily="34" charset="0"/>
              </a:rPr>
              <a:t> modulation techniques derived from (CSS) technology.</a:t>
            </a:r>
            <a:endParaRPr dirty="0">
              <a:solidFill>
                <a:schemeClr val="tx1"/>
              </a:solidFill>
            </a:endParaRPr>
          </a:p>
        </p:txBody>
      </p:sp>
      <p:sp>
        <p:nvSpPr>
          <p:cNvPr id="303" name="Google Shape;303;p33"/>
          <p:cNvSpPr txBox="1">
            <a:spLocks noGrp="1"/>
          </p:cNvSpPr>
          <p:nvPr>
            <p:ph type="title"/>
          </p:nvPr>
        </p:nvSpPr>
        <p:spPr>
          <a:xfrm>
            <a:off x="713225" y="539496"/>
            <a:ext cx="77085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Parts Description</a:t>
            </a:r>
            <a:endParaRPr dirty="0">
              <a:solidFill>
                <a:schemeClr val="accent1"/>
              </a:solidFill>
            </a:endParaRPr>
          </a:p>
        </p:txBody>
      </p:sp>
      <p:sp>
        <p:nvSpPr>
          <p:cNvPr id="312" name="Google Shape;312;p33"/>
          <p:cNvSpPr/>
          <p:nvPr/>
        </p:nvSpPr>
        <p:spPr>
          <a:xfrm>
            <a:off x="2445275" y="1578150"/>
            <a:ext cx="1069500" cy="1069500"/>
          </a:xfrm>
          <a:prstGeom prst="ellipse">
            <a:avLst/>
          </a:prstGeom>
          <a:noFill/>
          <a:ln w="28575" cap="flat" cmpd="sng">
            <a:solidFill>
              <a:schemeClr val="accent1"/>
            </a:solidFill>
            <a:prstDash val="solid"/>
            <a:round/>
            <a:headEnd type="none" w="sm" len="sm"/>
            <a:tailEnd type="none" w="sm" len="sm"/>
          </a:ln>
          <a:effectLst>
            <a:outerShdw blurRad="114300" dist="19050" dir="5400000" algn="bl" rotWithShape="0">
              <a:srgbClr val="98FAFC">
                <a:alpha val="5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FFFFFF"/>
              </a:solidFill>
              <a:latin typeface="Oswald ExtraLight"/>
              <a:ea typeface="Oswald ExtraLight"/>
              <a:cs typeface="Oswald ExtraLight"/>
              <a:sym typeface="Oswald ExtraLight"/>
            </a:endParaRPr>
          </a:p>
        </p:txBody>
      </p:sp>
      <p:cxnSp>
        <p:nvCxnSpPr>
          <p:cNvPr id="321" name="Google Shape;321;p33"/>
          <p:cNvCxnSpPr/>
          <p:nvPr/>
        </p:nvCxnSpPr>
        <p:spPr>
          <a:xfrm>
            <a:off x="4572000" y="1578138"/>
            <a:ext cx="0" cy="3029700"/>
          </a:xfrm>
          <a:prstGeom prst="straightConnector1">
            <a:avLst/>
          </a:prstGeom>
          <a:noFill/>
          <a:ln w="19050" cap="flat" cmpd="sng">
            <a:solidFill>
              <a:schemeClr val="accent1"/>
            </a:solidFill>
            <a:prstDash val="solid"/>
            <a:round/>
            <a:headEnd type="none" w="med" len="med"/>
            <a:tailEnd type="none" w="med" len="med"/>
          </a:ln>
          <a:effectLst>
            <a:outerShdw blurRad="114300" dist="19050" dir="2640000" algn="bl" rotWithShape="0">
              <a:schemeClr val="accent1">
                <a:alpha val="76000"/>
              </a:schemeClr>
            </a:outerShdw>
          </a:effectLst>
        </p:spPr>
      </p:cxnSp>
      <p:pic>
        <p:nvPicPr>
          <p:cNvPr id="2" name="Picture 1">
            <a:extLst>
              <a:ext uri="{FF2B5EF4-FFF2-40B4-BE49-F238E27FC236}">
                <a16:creationId xmlns:a16="http://schemas.microsoft.com/office/drawing/2014/main" id="{0BD76AAA-F6A1-A5F5-B64F-84F19FD1A920}"/>
              </a:ext>
            </a:extLst>
          </p:cNvPr>
          <p:cNvPicPr>
            <a:picLocks noChangeAspect="1"/>
          </p:cNvPicPr>
          <p:nvPr/>
        </p:nvPicPr>
        <p:blipFill>
          <a:blip r:embed="rId5"/>
          <a:stretch>
            <a:fillRect/>
          </a:stretch>
        </p:blipFill>
        <p:spPr>
          <a:xfrm>
            <a:off x="2014793" y="1405185"/>
            <a:ext cx="2068272" cy="1509917"/>
          </a:xfrm>
          <a:prstGeom prst="rect">
            <a:avLst/>
          </a:prstGeom>
        </p:spPr>
      </p:pic>
      <p:pic>
        <p:nvPicPr>
          <p:cNvPr id="2050" name="Picture 2" descr="REYAX RYLR998 UART Interface 868/915 MHz Lora Module with Antenna FCC CE  Certification : Amazon.in: Computers &amp; Accessories">
            <a:extLst>
              <a:ext uri="{FF2B5EF4-FFF2-40B4-BE49-F238E27FC236}">
                <a16:creationId xmlns:a16="http://schemas.microsoft.com/office/drawing/2014/main" id="{4CCEAF0A-A836-D74B-4F46-473DF4EFBB2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62434" y="1392479"/>
            <a:ext cx="1540660" cy="15099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37"/>
        <p:cNvGrpSpPr/>
        <p:nvPr/>
      </p:nvGrpSpPr>
      <p:grpSpPr>
        <a:xfrm>
          <a:off x="0" y="0"/>
          <a:ext cx="0" cy="0"/>
          <a:chOff x="0" y="0"/>
          <a:chExt cx="0" cy="0"/>
        </a:xfrm>
      </p:grpSpPr>
      <p:grpSp>
        <p:nvGrpSpPr>
          <p:cNvPr id="10138" name="Google Shape;10138;p69"/>
          <p:cNvGrpSpPr/>
          <p:nvPr/>
        </p:nvGrpSpPr>
        <p:grpSpPr>
          <a:xfrm>
            <a:off x="845901" y="1689241"/>
            <a:ext cx="442337" cy="419623"/>
            <a:chOff x="-6696925" y="3272575"/>
            <a:chExt cx="307200" cy="291425"/>
          </a:xfrm>
        </p:grpSpPr>
        <p:sp>
          <p:nvSpPr>
            <p:cNvPr id="10139" name="Google Shape;10139;p69"/>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9"/>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69"/>
          <p:cNvGrpSpPr/>
          <p:nvPr/>
        </p:nvGrpSpPr>
        <p:grpSpPr>
          <a:xfrm>
            <a:off x="845884" y="2204636"/>
            <a:ext cx="442373" cy="420775"/>
            <a:chOff x="-6690625" y="3631325"/>
            <a:chExt cx="307225" cy="292225"/>
          </a:xfrm>
        </p:grpSpPr>
        <p:sp>
          <p:nvSpPr>
            <p:cNvPr id="10142" name="Google Shape;10142;p69"/>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9"/>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9"/>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9"/>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9"/>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9"/>
          <p:cNvGrpSpPr/>
          <p:nvPr/>
        </p:nvGrpSpPr>
        <p:grpSpPr>
          <a:xfrm>
            <a:off x="868005" y="2756972"/>
            <a:ext cx="421927" cy="419371"/>
            <a:chOff x="-6689825" y="3992050"/>
            <a:chExt cx="293025" cy="291250"/>
          </a:xfrm>
        </p:grpSpPr>
        <p:sp>
          <p:nvSpPr>
            <p:cNvPr id="10148" name="Google Shape;10148;p69"/>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9"/>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9"/>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9"/>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9"/>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9"/>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9"/>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9"/>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9"/>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9"/>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9"/>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9"/>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0" name="Google Shape;10160;p69"/>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1" name="Google Shape;10161;p69"/>
          <p:cNvGrpSpPr/>
          <p:nvPr/>
        </p:nvGrpSpPr>
        <p:grpSpPr>
          <a:xfrm>
            <a:off x="3551317" y="2205192"/>
            <a:ext cx="423043" cy="419659"/>
            <a:chOff x="-4837325" y="3612425"/>
            <a:chExt cx="293800" cy="291450"/>
          </a:xfrm>
        </p:grpSpPr>
        <p:sp>
          <p:nvSpPr>
            <p:cNvPr id="10162" name="Google Shape;10162;p69"/>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9"/>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9"/>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69"/>
          <p:cNvGrpSpPr/>
          <p:nvPr/>
        </p:nvGrpSpPr>
        <p:grpSpPr>
          <a:xfrm>
            <a:off x="3564349" y="2756826"/>
            <a:ext cx="420775" cy="419659"/>
            <a:chOff x="-4837325" y="3971575"/>
            <a:chExt cx="292225" cy="291450"/>
          </a:xfrm>
        </p:grpSpPr>
        <p:sp>
          <p:nvSpPr>
            <p:cNvPr id="10166" name="Google Shape;10166;p69"/>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9"/>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9"/>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9"/>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9"/>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9"/>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69"/>
          <p:cNvGrpSpPr/>
          <p:nvPr/>
        </p:nvGrpSpPr>
        <p:grpSpPr>
          <a:xfrm>
            <a:off x="6256364" y="1714185"/>
            <a:ext cx="430998" cy="369730"/>
            <a:chOff x="-3037625" y="3254850"/>
            <a:chExt cx="299325" cy="256775"/>
          </a:xfrm>
        </p:grpSpPr>
        <p:sp>
          <p:nvSpPr>
            <p:cNvPr id="10173" name="Google Shape;10173;p69"/>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9"/>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9"/>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9"/>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69"/>
          <p:cNvGrpSpPr/>
          <p:nvPr/>
        </p:nvGrpSpPr>
        <p:grpSpPr>
          <a:xfrm>
            <a:off x="6260324" y="2204615"/>
            <a:ext cx="423079" cy="420811"/>
            <a:chOff x="-3031325" y="3597450"/>
            <a:chExt cx="293825" cy="292250"/>
          </a:xfrm>
        </p:grpSpPr>
        <p:sp>
          <p:nvSpPr>
            <p:cNvPr id="10178" name="Google Shape;10178;p69"/>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9"/>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9"/>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9"/>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9"/>
          <p:cNvGrpSpPr/>
          <p:nvPr/>
        </p:nvGrpSpPr>
        <p:grpSpPr>
          <a:xfrm>
            <a:off x="6272798" y="2781214"/>
            <a:ext cx="421927" cy="370882"/>
            <a:chOff x="-3030525" y="3973150"/>
            <a:chExt cx="293025" cy="257575"/>
          </a:xfrm>
        </p:grpSpPr>
        <p:sp>
          <p:nvSpPr>
            <p:cNvPr id="10183" name="Google Shape;10183;p69"/>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9"/>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69"/>
          <p:cNvGrpSpPr/>
          <p:nvPr/>
        </p:nvGrpSpPr>
        <p:grpSpPr>
          <a:xfrm>
            <a:off x="1374391" y="3369426"/>
            <a:ext cx="421927" cy="297195"/>
            <a:chOff x="-1199300" y="3279250"/>
            <a:chExt cx="293025" cy="206400"/>
          </a:xfrm>
        </p:grpSpPr>
        <p:sp>
          <p:nvSpPr>
            <p:cNvPr id="10186" name="Google Shape;10186;p69"/>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9"/>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9"/>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9"/>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69"/>
          <p:cNvGrpSpPr/>
          <p:nvPr/>
        </p:nvGrpSpPr>
        <p:grpSpPr>
          <a:xfrm>
            <a:off x="1381477" y="1688773"/>
            <a:ext cx="444605" cy="420559"/>
            <a:chOff x="-6338550" y="3272950"/>
            <a:chExt cx="308775" cy="292075"/>
          </a:xfrm>
        </p:grpSpPr>
        <p:sp>
          <p:nvSpPr>
            <p:cNvPr id="10191" name="Google Shape;10191;p69"/>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9"/>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9"/>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69"/>
          <p:cNvGrpSpPr/>
          <p:nvPr/>
        </p:nvGrpSpPr>
        <p:grpSpPr>
          <a:xfrm>
            <a:off x="1392817" y="2205194"/>
            <a:ext cx="421927" cy="419659"/>
            <a:chOff x="-6329100" y="3632100"/>
            <a:chExt cx="293025" cy="291450"/>
          </a:xfrm>
        </p:grpSpPr>
        <p:sp>
          <p:nvSpPr>
            <p:cNvPr id="10195" name="Google Shape;10195;p69"/>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9"/>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9"/>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69"/>
          <p:cNvGrpSpPr/>
          <p:nvPr/>
        </p:nvGrpSpPr>
        <p:grpSpPr>
          <a:xfrm>
            <a:off x="1405867" y="2756828"/>
            <a:ext cx="419623" cy="419659"/>
            <a:chOff x="-6329875" y="3992050"/>
            <a:chExt cx="291425" cy="291450"/>
          </a:xfrm>
        </p:grpSpPr>
        <p:sp>
          <p:nvSpPr>
            <p:cNvPr id="10199" name="Google Shape;10199;p69"/>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9"/>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9"/>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9"/>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69"/>
          <p:cNvGrpSpPr/>
          <p:nvPr/>
        </p:nvGrpSpPr>
        <p:grpSpPr>
          <a:xfrm>
            <a:off x="4092004" y="1687530"/>
            <a:ext cx="423079" cy="423043"/>
            <a:chOff x="-4478975" y="3251700"/>
            <a:chExt cx="293825" cy="293800"/>
          </a:xfrm>
        </p:grpSpPr>
        <p:sp>
          <p:nvSpPr>
            <p:cNvPr id="10204" name="Google Shape;10204;p69"/>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9"/>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9"/>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69"/>
          <p:cNvGrpSpPr/>
          <p:nvPr/>
        </p:nvGrpSpPr>
        <p:grpSpPr>
          <a:xfrm>
            <a:off x="4092004" y="2205192"/>
            <a:ext cx="423079" cy="419659"/>
            <a:chOff x="-4475825" y="3612425"/>
            <a:chExt cx="293825" cy="291450"/>
          </a:xfrm>
        </p:grpSpPr>
        <p:sp>
          <p:nvSpPr>
            <p:cNvPr id="10208" name="Google Shape;10208;p69"/>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9"/>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9"/>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69"/>
          <p:cNvGrpSpPr/>
          <p:nvPr/>
        </p:nvGrpSpPr>
        <p:grpSpPr>
          <a:xfrm>
            <a:off x="4101077" y="2756844"/>
            <a:ext cx="428730" cy="419623"/>
            <a:chOff x="-4480550" y="3970800"/>
            <a:chExt cx="297750" cy="291425"/>
          </a:xfrm>
        </p:grpSpPr>
        <p:sp>
          <p:nvSpPr>
            <p:cNvPr id="10212" name="Google Shape;10212;p69"/>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9"/>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69"/>
          <p:cNvGrpSpPr/>
          <p:nvPr/>
        </p:nvGrpSpPr>
        <p:grpSpPr>
          <a:xfrm>
            <a:off x="6804910" y="1689221"/>
            <a:ext cx="415123" cy="419659"/>
            <a:chOff x="-2668225" y="3239075"/>
            <a:chExt cx="288300" cy="291450"/>
          </a:xfrm>
        </p:grpSpPr>
        <p:sp>
          <p:nvSpPr>
            <p:cNvPr id="10215" name="Google Shape;10215;p69"/>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9"/>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9"/>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9"/>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9"/>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69"/>
          <p:cNvGrpSpPr/>
          <p:nvPr/>
        </p:nvGrpSpPr>
        <p:grpSpPr>
          <a:xfrm>
            <a:off x="6802066" y="2205191"/>
            <a:ext cx="420811" cy="419659"/>
            <a:chOff x="-2671375" y="3597450"/>
            <a:chExt cx="292250" cy="291450"/>
          </a:xfrm>
        </p:grpSpPr>
        <p:sp>
          <p:nvSpPr>
            <p:cNvPr id="10221" name="Google Shape;10221;p69"/>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9"/>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69"/>
          <p:cNvGrpSpPr/>
          <p:nvPr/>
        </p:nvGrpSpPr>
        <p:grpSpPr>
          <a:xfrm>
            <a:off x="6812849" y="2755691"/>
            <a:ext cx="423043" cy="421927"/>
            <a:chOff x="-2670575" y="3956600"/>
            <a:chExt cx="293800" cy="293025"/>
          </a:xfrm>
        </p:grpSpPr>
        <p:sp>
          <p:nvSpPr>
            <p:cNvPr id="10224" name="Google Shape;10224;p69"/>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9"/>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9"/>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9"/>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69"/>
          <p:cNvGrpSpPr/>
          <p:nvPr/>
        </p:nvGrpSpPr>
        <p:grpSpPr>
          <a:xfrm>
            <a:off x="3070370" y="3311947"/>
            <a:ext cx="426462" cy="418363"/>
            <a:chOff x="-1183550" y="3586525"/>
            <a:chExt cx="296175" cy="290550"/>
          </a:xfrm>
        </p:grpSpPr>
        <p:sp>
          <p:nvSpPr>
            <p:cNvPr id="10229" name="Google Shape;10229;p69"/>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9"/>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9"/>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9"/>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9"/>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9"/>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9"/>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9"/>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9"/>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69"/>
          <p:cNvGrpSpPr/>
          <p:nvPr/>
        </p:nvGrpSpPr>
        <p:grpSpPr>
          <a:xfrm>
            <a:off x="1933980" y="1689799"/>
            <a:ext cx="420811" cy="418507"/>
            <a:chOff x="-5971525" y="3273750"/>
            <a:chExt cx="292250" cy="290650"/>
          </a:xfrm>
        </p:grpSpPr>
        <p:sp>
          <p:nvSpPr>
            <p:cNvPr id="10239" name="Google Shape;10239;p69"/>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9"/>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69"/>
          <p:cNvGrpSpPr/>
          <p:nvPr/>
        </p:nvGrpSpPr>
        <p:grpSpPr>
          <a:xfrm>
            <a:off x="1928310" y="2203826"/>
            <a:ext cx="432150" cy="422395"/>
            <a:chOff x="-5974675" y="3632100"/>
            <a:chExt cx="300125" cy="293350"/>
          </a:xfrm>
        </p:grpSpPr>
        <p:sp>
          <p:nvSpPr>
            <p:cNvPr id="10242" name="Google Shape;10242;p69"/>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9"/>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9"/>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69"/>
          <p:cNvGrpSpPr/>
          <p:nvPr/>
        </p:nvGrpSpPr>
        <p:grpSpPr>
          <a:xfrm>
            <a:off x="1958351" y="2755694"/>
            <a:ext cx="395865" cy="421927"/>
            <a:chOff x="-5971525" y="3990475"/>
            <a:chExt cx="274925" cy="293025"/>
          </a:xfrm>
        </p:grpSpPr>
        <p:sp>
          <p:nvSpPr>
            <p:cNvPr id="10246" name="Google Shape;10246;p69"/>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9"/>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9"/>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9"/>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69"/>
          <p:cNvGrpSpPr/>
          <p:nvPr/>
        </p:nvGrpSpPr>
        <p:grpSpPr>
          <a:xfrm>
            <a:off x="4631558" y="1689798"/>
            <a:ext cx="420775" cy="418507"/>
            <a:chOff x="-4118225" y="3253275"/>
            <a:chExt cx="292225" cy="290650"/>
          </a:xfrm>
        </p:grpSpPr>
        <p:sp>
          <p:nvSpPr>
            <p:cNvPr id="10251" name="Google Shape;10251;p69"/>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9"/>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69"/>
          <p:cNvGrpSpPr/>
          <p:nvPr/>
        </p:nvGrpSpPr>
        <p:grpSpPr>
          <a:xfrm>
            <a:off x="4682008" y="2204922"/>
            <a:ext cx="319874" cy="420199"/>
            <a:chOff x="-4082800" y="3612425"/>
            <a:chExt cx="222150" cy="291825"/>
          </a:xfrm>
        </p:grpSpPr>
        <p:sp>
          <p:nvSpPr>
            <p:cNvPr id="10254" name="Google Shape;10254;p69"/>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9"/>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9"/>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69"/>
          <p:cNvGrpSpPr/>
          <p:nvPr/>
        </p:nvGrpSpPr>
        <p:grpSpPr>
          <a:xfrm>
            <a:off x="4643456" y="2769876"/>
            <a:ext cx="420775" cy="393561"/>
            <a:chOff x="-4118225" y="3990475"/>
            <a:chExt cx="292225" cy="273325"/>
          </a:xfrm>
        </p:grpSpPr>
        <p:sp>
          <p:nvSpPr>
            <p:cNvPr id="10258" name="Google Shape;10258;p69"/>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9"/>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9"/>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9"/>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69"/>
          <p:cNvGrpSpPr/>
          <p:nvPr/>
        </p:nvGrpSpPr>
        <p:grpSpPr>
          <a:xfrm>
            <a:off x="7354110" y="1688087"/>
            <a:ext cx="394713" cy="421927"/>
            <a:chOff x="-2312225" y="3238300"/>
            <a:chExt cx="274125" cy="293025"/>
          </a:xfrm>
        </p:grpSpPr>
        <p:sp>
          <p:nvSpPr>
            <p:cNvPr id="10263" name="Google Shape;10263;p69"/>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9"/>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69"/>
          <p:cNvGrpSpPr/>
          <p:nvPr/>
        </p:nvGrpSpPr>
        <p:grpSpPr>
          <a:xfrm>
            <a:off x="7341062" y="2153586"/>
            <a:ext cx="420811" cy="522864"/>
            <a:chOff x="-2310650" y="3525775"/>
            <a:chExt cx="292250" cy="363125"/>
          </a:xfrm>
        </p:grpSpPr>
        <p:sp>
          <p:nvSpPr>
            <p:cNvPr id="10266" name="Google Shape;10266;p69"/>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9"/>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9"/>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9"/>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69"/>
          <p:cNvGrpSpPr/>
          <p:nvPr/>
        </p:nvGrpSpPr>
        <p:grpSpPr>
          <a:xfrm>
            <a:off x="7351827" y="2756825"/>
            <a:ext cx="423079" cy="419659"/>
            <a:chOff x="-2310650" y="3958175"/>
            <a:chExt cx="293825" cy="291450"/>
          </a:xfrm>
        </p:grpSpPr>
        <p:sp>
          <p:nvSpPr>
            <p:cNvPr id="10271" name="Google Shape;10271;p69"/>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9"/>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69"/>
          <p:cNvGrpSpPr/>
          <p:nvPr/>
        </p:nvGrpSpPr>
        <p:grpSpPr>
          <a:xfrm>
            <a:off x="4718688" y="3308459"/>
            <a:ext cx="424159" cy="419659"/>
            <a:chOff x="-1182750" y="3962900"/>
            <a:chExt cx="294575" cy="291450"/>
          </a:xfrm>
        </p:grpSpPr>
        <p:sp>
          <p:nvSpPr>
            <p:cNvPr id="10274" name="Google Shape;10274;p69"/>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9"/>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9"/>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9"/>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9"/>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9"/>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9"/>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69"/>
          <p:cNvGrpSpPr/>
          <p:nvPr/>
        </p:nvGrpSpPr>
        <p:grpSpPr>
          <a:xfrm>
            <a:off x="2471824" y="1689223"/>
            <a:ext cx="424195" cy="419659"/>
            <a:chOff x="-5611575" y="3272950"/>
            <a:chExt cx="294600" cy="291450"/>
          </a:xfrm>
        </p:grpSpPr>
        <p:sp>
          <p:nvSpPr>
            <p:cNvPr id="10282" name="Google Shape;10282;p69"/>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9"/>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9"/>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9"/>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9"/>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69"/>
          <p:cNvGrpSpPr/>
          <p:nvPr/>
        </p:nvGrpSpPr>
        <p:grpSpPr>
          <a:xfrm>
            <a:off x="2471824" y="2205770"/>
            <a:ext cx="424195" cy="418507"/>
            <a:chOff x="-5613150" y="3632900"/>
            <a:chExt cx="294600" cy="290650"/>
          </a:xfrm>
        </p:grpSpPr>
        <p:sp>
          <p:nvSpPr>
            <p:cNvPr id="10288" name="Google Shape;10288;p69"/>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9"/>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69"/>
          <p:cNvGrpSpPr/>
          <p:nvPr/>
        </p:nvGrpSpPr>
        <p:grpSpPr>
          <a:xfrm>
            <a:off x="2483722" y="2756270"/>
            <a:ext cx="424195" cy="420775"/>
            <a:chOff x="-5613150" y="3991275"/>
            <a:chExt cx="294600" cy="292225"/>
          </a:xfrm>
        </p:grpSpPr>
        <p:sp>
          <p:nvSpPr>
            <p:cNvPr id="10291" name="Google Shape;10291;p69"/>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9"/>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9"/>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9"/>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9"/>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9"/>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9"/>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9"/>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9"/>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69"/>
          <p:cNvGrpSpPr/>
          <p:nvPr/>
        </p:nvGrpSpPr>
        <p:grpSpPr>
          <a:xfrm>
            <a:off x="5155210" y="1689438"/>
            <a:ext cx="434634" cy="419227"/>
            <a:chOff x="-3768700" y="3253275"/>
            <a:chExt cx="301850" cy="291150"/>
          </a:xfrm>
        </p:grpSpPr>
        <p:sp>
          <p:nvSpPr>
            <p:cNvPr id="10301" name="Google Shape;10301;p69"/>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9"/>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9"/>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69"/>
          <p:cNvGrpSpPr/>
          <p:nvPr/>
        </p:nvGrpSpPr>
        <p:grpSpPr>
          <a:xfrm>
            <a:off x="5159293" y="2217090"/>
            <a:ext cx="426462" cy="395865"/>
            <a:chOff x="-3808700" y="3628950"/>
            <a:chExt cx="296175" cy="274925"/>
          </a:xfrm>
        </p:grpSpPr>
        <p:sp>
          <p:nvSpPr>
            <p:cNvPr id="10305" name="Google Shape;10305;p69"/>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9"/>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9"/>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9"/>
          <p:cNvGrpSpPr/>
          <p:nvPr/>
        </p:nvGrpSpPr>
        <p:grpSpPr>
          <a:xfrm>
            <a:off x="5224504" y="2756412"/>
            <a:ext cx="419443" cy="420487"/>
            <a:chOff x="-3771675" y="3971775"/>
            <a:chExt cx="291300" cy="292025"/>
          </a:xfrm>
        </p:grpSpPr>
        <p:sp>
          <p:nvSpPr>
            <p:cNvPr id="10309" name="Google Shape;10309;p69"/>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9"/>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9"/>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9"/>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9"/>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69"/>
          <p:cNvGrpSpPr/>
          <p:nvPr/>
        </p:nvGrpSpPr>
        <p:grpSpPr>
          <a:xfrm>
            <a:off x="7885948" y="1716461"/>
            <a:ext cx="420271" cy="320774"/>
            <a:chOff x="-1951475" y="3273100"/>
            <a:chExt cx="291875" cy="222775"/>
          </a:xfrm>
        </p:grpSpPr>
        <p:sp>
          <p:nvSpPr>
            <p:cNvPr id="10315" name="Google Shape;10315;p69"/>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9"/>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9"/>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69"/>
          <p:cNvGrpSpPr/>
          <p:nvPr/>
        </p:nvGrpSpPr>
        <p:grpSpPr>
          <a:xfrm>
            <a:off x="7883429" y="2205191"/>
            <a:ext cx="425310" cy="419659"/>
            <a:chOff x="-1951475" y="3597450"/>
            <a:chExt cx="295375" cy="291450"/>
          </a:xfrm>
        </p:grpSpPr>
        <p:sp>
          <p:nvSpPr>
            <p:cNvPr id="10319" name="Google Shape;10319;p69"/>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9"/>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9"/>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9"/>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69"/>
          <p:cNvGrpSpPr/>
          <p:nvPr/>
        </p:nvGrpSpPr>
        <p:grpSpPr>
          <a:xfrm>
            <a:off x="7885680" y="2756825"/>
            <a:ext cx="444605" cy="419659"/>
            <a:chOff x="-1960150" y="3956600"/>
            <a:chExt cx="308775" cy="291450"/>
          </a:xfrm>
        </p:grpSpPr>
        <p:sp>
          <p:nvSpPr>
            <p:cNvPr id="10324" name="Google Shape;10324;p69"/>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9"/>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69"/>
          <p:cNvGrpSpPr/>
          <p:nvPr/>
        </p:nvGrpSpPr>
        <p:grpSpPr>
          <a:xfrm>
            <a:off x="1939718" y="3307636"/>
            <a:ext cx="420775" cy="420775"/>
            <a:chOff x="-804700" y="3226500"/>
            <a:chExt cx="292225" cy="292225"/>
          </a:xfrm>
        </p:grpSpPr>
        <p:sp>
          <p:nvSpPr>
            <p:cNvPr id="10327" name="Google Shape;10327;p69"/>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9"/>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9"/>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9"/>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9"/>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9"/>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9"/>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69"/>
          <p:cNvGrpSpPr/>
          <p:nvPr/>
        </p:nvGrpSpPr>
        <p:grpSpPr>
          <a:xfrm>
            <a:off x="3019809" y="1688647"/>
            <a:ext cx="420775" cy="420811"/>
            <a:chOff x="-5251625" y="3272950"/>
            <a:chExt cx="292225" cy="292250"/>
          </a:xfrm>
        </p:grpSpPr>
        <p:sp>
          <p:nvSpPr>
            <p:cNvPr id="10335" name="Google Shape;10335;p69"/>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9"/>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9"/>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69"/>
          <p:cNvGrpSpPr/>
          <p:nvPr/>
        </p:nvGrpSpPr>
        <p:grpSpPr>
          <a:xfrm>
            <a:off x="3016407" y="2204348"/>
            <a:ext cx="427578" cy="421351"/>
            <a:chOff x="-5254775" y="3631325"/>
            <a:chExt cx="296950" cy="292625"/>
          </a:xfrm>
        </p:grpSpPr>
        <p:sp>
          <p:nvSpPr>
            <p:cNvPr id="10339" name="Google Shape;10339;p69"/>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9"/>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9"/>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9"/>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9"/>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9"/>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9"/>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69"/>
          <p:cNvGrpSpPr/>
          <p:nvPr/>
        </p:nvGrpSpPr>
        <p:grpSpPr>
          <a:xfrm>
            <a:off x="3032265" y="2756270"/>
            <a:ext cx="419659" cy="420775"/>
            <a:chOff x="-5251625" y="3991275"/>
            <a:chExt cx="291450" cy="292225"/>
          </a:xfrm>
        </p:grpSpPr>
        <p:sp>
          <p:nvSpPr>
            <p:cNvPr id="10347" name="Google Shape;10347;p69"/>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9"/>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9"/>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9"/>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9"/>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69"/>
          <p:cNvGrpSpPr/>
          <p:nvPr/>
        </p:nvGrpSpPr>
        <p:grpSpPr>
          <a:xfrm>
            <a:off x="5772848" y="1689240"/>
            <a:ext cx="319874" cy="419623"/>
            <a:chOff x="-3365275" y="3253275"/>
            <a:chExt cx="222150" cy="291425"/>
          </a:xfrm>
        </p:grpSpPr>
        <p:sp>
          <p:nvSpPr>
            <p:cNvPr id="10353" name="Google Shape;10353;p69"/>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9"/>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69"/>
          <p:cNvGrpSpPr/>
          <p:nvPr/>
        </p:nvGrpSpPr>
        <p:grpSpPr>
          <a:xfrm>
            <a:off x="5746786" y="2204058"/>
            <a:ext cx="371998" cy="421927"/>
            <a:chOff x="-3383375" y="3611625"/>
            <a:chExt cx="258350" cy="293025"/>
          </a:xfrm>
        </p:grpSpPr>
        <p:sp>
          <p:nvSpPr>
            <p:cNvPr id="10356" name="Google Shape;10356;p69"/>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9"/>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9"/>
          <p:cNvGrpSpPr/>
          <p:nvPr/>
        </p:nvGrpSpPr>
        <p:grpSpPr>
          <a:xfrm>
            <a:off x="5809135" y="2756826"/>
            <a:ext cx="271097" cy="419659"/>
            <a:chOff x="-3347950" y="3971575"/>
            <a:chExt cx="188275" cy="291450"/>
          </a:xfrm>
        </p:grpSpPr>
        <p:sp>
          <p:nvSpPr>
            <p:cNvPr id="10359" name="Google Shape;10359;p69"/>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9"/>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9"/>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69"/>
          <p:cNvGrpSpPr/>
          <p:nvPr/>
        </p:nvGrpSpPr>
        <p:grpSpPr>
          <a:xfrm>
            <a:off x="858994" y="3307061"/>
            <a:ext cx="371998" cy="421927"/>
            <a:chOff x="-1575775" y="3238300"/>
            <a:chExt cx="258350" cy="293025"/>
          </a:xfrm>
        </p:grpSpPr>
        <p:sp>
          <p:nvSpPr>
            <p:cNvPr id="10363" name="Google Shape;10363;p69"/>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9"/>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9"/>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9"/>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9"/>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69"/>
          <p:cNvGrpSpPr/>
          <p:nvPr/>
        </p:nvGrpSpPr>
        <p:grpSpPr>
          <a:xfrm>
            <a:off x="2503892" y="3309051"/>
            <a:ext cx="423079" cy="424159"/>
            <a:chOff x="-1591550" y="3597475"/>
            <a:chExt cx="293825" cy="294575"/>
          </a:xfrm>
        </p:grpSpPr>
        <p:sp>
          <p:nvSpPr>
            <p:cNvPr id="10369" name="Google Shape;10369;p69"/>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9"/>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9"/>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69"/>
          <p:cNvGrpSpPr/>
          <p:nvPr/>
        </p:nvGrpSpPr>
        <p:grpSpPr>
          <a:xfrm>
            <a:off x="4153362" y="3318663"/>
            <a:ext cx="421927" cy="399248"/>
            <a:chOff x="-1592325" y="3957400"/>
            <a:chExt cx="293025" cy="277275"/>
          </a:xfrm>
        </p:grpSpPr>
        <p:sp>
          <p:nvSpPr>
            <p:cNvPr id="10373" name="Google Shape;10373;p69"/>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9"/>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9"/>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9"/>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69"/>
          <p:cNvGrpSpPr/>
          <p:nvPr/>
        </p:nvGrpSpPr>
        <p:grpSpPr>
          <a:xfrm>
            <a:off x="3640232" y="3310744"/>
            <a:ext cx="369730" cy="420775"/>
            <a:chOff x="-778700" y="3612425"/>
            <a:chExt cx="256775" cy="292225"/>
          </a:xfrm>
        </p:grpSpPr>
        <p:sp>
          <p:nvSpPr>
            <p:cNvPr id="10378" name="Google Shape;10378;p69"/>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9"/>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9"/>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9"/>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9"/>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9"/>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69"/>
          <p:cNvGrpSpPr/>
          <p:nvPr/>
        </p:nvGrpSpPr>
        <p:grpSpPr>
          <a:xfrm>
            <a:off x="6111733" y="3828305"/>
            <a:ext cx="340731" cy="387641"/>
            <a:chOff x="7728464" y="1561258"/>
            <a:chExt cx="349719" cy="397866"/>
          </a:xfrm>
        </p:grpSpPr>
        <p:sp>
          <p:nvSpPr>
            <p:cNvPr id="10385" name="Google Shape;10385;p69"/>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9"/>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69"/>
          <p:cNvGrpSpPr/>
          <p:nvPr/>
        </p:nvGrpSpPr>
        <p:grpSpPr>
          <a:xfrm>
            <a:off x="4034702" y="3828305"/>
            <a:ext cx="387681" cy="387641"/>
            <a:chOff x="5611350" y="1561258"/>
            <a:chExt cx="397907" cy="397866"/>
          </a:xfrm>
        </p:grpSpPr>
        <p:sp>
          <p:nvSpPr>
            <p:cNvPr id="10388" name="Google Shape;10388;p69"/>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9"/>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9"/>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9"/>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69"/>
          <p:cNvGrpSpPr/>
          <p:nvPr/>
        </p:nvGrpSpPr>
        <p:grpSpPr>
          <a:xfrm>
            <a:off x="4553987" y="3925571"/>
            <a:ext cx="387610" cy="193109"/>
            <a:chOff x="6140660" y="1661097"/>
            <a:chExt cx="397835" cy="198202"/>
          </a:xfrm>
        </p:grpSpPr>
        <p:sp>
          <p:nvSpPr>
            <p:cNvPr id="10393" name="Google Shape;10393;p69"/>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9"/>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9"/>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9"/>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69"/>
          <p:cNvGrpSpPr/>
          <p:nvPr/>
        </p:nvGrpSpPr>
        <p:grpSpPr>
          <a:xfrm>
            <a:off x="5073202" y="3828305"/>
            <a:ext cx="387681" cy="387641"/>
            <a:chOff x="6669907" y="1561258"/>
            <a:chExt cx="397907" cy="397866"/>
          </a:xfrm>
        </p:grpSpPr>
        <p:sp>
          <p:nvSpPr>
            <p:cNvPr id="10398" name="Google Shape;10398;p69"/>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9"/>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9"/>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9"/>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9"/>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69"/>
          <p:cNvGrpSpPr/>
          <p:nvPr/>
        </p:nvGrpSpPr>
        <p:grpSpPr>
          <a:xfrm>
            <a:off x="1958433" y="3885842"/>
            <a:ext cx="387681" cy="272572"/>
            <a:chOff x="3386036" y="1746339"/>
            <a:chExt cx="397907" cy="279762"/>
          </a:xfrm>
        </p:grpSpPr>
        <p:sp>
          <p:nvSpPr>
            <p:cNvPr id="10404" name="Google Shape;10404;p69"/>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9"/>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69"/>
          <p:cNvGrpSpPr/>
          <p:nvPr/>
        </p:nvGrpSpPr>
        <p:grpSpPr>
          <a:xfrm>
            <a:off x="2996130" y="3828288"/>
            <a:ext cx="387681" cy="387681"/>
            <a:chOff x="4417380" y="1687279"/>
            <a:chExt cx="397907" cy="397907"/>
          </a:xfrm>
        </p:grpSpPr>
        <p:sp>
          <p:nvSpPr>
            <p:cNvPr id="10407" name="Google Shape;10407;p69"/>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9"/>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69"/>
          <p:cNvGrpSpPr/>
          <p:nvPr/>
        </p:nvGrpSpPr>
        <p:grpSpPr>
          <a:xfrm>
            <a:off x="7942611" y="3308537"/>
            <a:ext cx="387661" cy="387661"/>
            <a:chOff x="2869999" y="1687279"/>
            <a:chExt cx="397887" cy="397887"/>
          </a:xfrm>
        </p:grpSpPr>
        <p:sp>
          <p:nvSpPr>
            <p:cNvPr id="10410" name="Google Shape;10410;p69"/>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9"/>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69"/>
          <p:cNvGrpSpPr/>
          <p:nvPr/>
        </p:nvGrpSpPr>
        <p:grpSpPr>
          <a:xfrm>
            <a:off x="2477718" y="3828664"/>
            <a:ext cx="386807" cy="386929"/>
            <a:chOff x="3902887" y="1687655"/>
            <a:chExt cx="397010" cy="397135"/>
          </a:xfrm>
        </p:grpSpPr>
        <p:sp>
          <p:nvSpPr>
            <p:cNvPr id="10413" name="Google Shape;10413;p69"/>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9"/>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69"/>
          <p:cNvGrpSpPr/>
          <p:nvPr/>
        </p:nvGrpSpPr>
        <p:grpSpPr>
          <a:xfrm>
            <a:off x="3515416" y="3828344"/>
            <a:ext cx="387681" cy="387681"/>
            <a:chOff x="4933458" y="1687279"/>
            <a:chExt cx="397907" cy="397907"/>
          </a:xfrm>
        </p:grpSpPr>
        <p:sp>
          <p:nvSpPr>
            <p:cNvPr id="10416" name="Google Shape;10416;p69"/>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9"/>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69"/>
          <p:cNvGrpSpPr/>
          <p:nvPr/>
        </p:nvGrpSpPr>
        <p:grpSpPr>
          <a:xfrm>
            <a:off x="5286246" y="3308537"/>
            <a:ext cx="387681" cy="387661"/>
            <a:chOff x="266768" y="1721375"/>
            <a:chExt cx="397907" cy="397887"/>
          </a:xfrm>
        </p:grpSpPr>
        <p:sp>
          <p:nvSpPr>
            <p:cNvPr id="10419" name="Google Shape;10419;p6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69"/>
          <p:cNvGrpSpPr/>
          <p:nvPr/>
        </p:nvGrpSpPr>
        <p:grpSpPr>
          <a:xfrm>
            <a:off x="7411672" y="3308924"/>
            <a:ext cx="387539" cy="386888"/>
            <a:chOff x="2408992" y="1722875"/>
            <a:chExt cx="397761" cy="397093"/>
          </a:xfrm>
        </p:grpSpPr>
        <p:sp>
          <p:nvSpPr>
            <p:cNvPr id="10422" name="Google Shape;10422;p69"/>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9"/>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69"/>
          <p:cNvGrpSpPr/>
          <p:nvPr/>
        </p:nvGrpSpPr>
        <p:grpSpPr>
          <a:xfrm>
            <a:off x="5592488" y="3828305"/>
            <a:ext cx="387641" cy="387641"/>
            <a:chOff x="7199196" y="1561258"/>
            <a:chExt cx="397866" cy="397866"/>
          </a:xfrm>
        </p:grpSpPr>
        <p:sp>
          <p:nvSpPr>
            <p:cNvPr id="10425" name="Google Shape;10425;p69"/>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9"/>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9"/>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8" name="Google Shape;10428;p69"/>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0429" name="Google Shape;10429;p69"/>
          <p:cNvGrpSpPr/>
          <p:nvPr/>
        </p:nvGrpSpPr>
        <p:grpSpPr>
          <a:xfrm>
            <a:off x="6348367" y="3308537"/>
            <a:ext cx="387661" cy="387661"/>
            <a:chOff x="1379798" y="1723250"/>
            <a:chExt cx="397887" cy="397887"/>
          </a:xfrm>
        </p:grpSpPr>
        <p:sp>
          <p:nvSpPr>
            <p:cNvPr id="10430" name="Google Shape;10430;p6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69"/>
          <p:cNvGrpSpPr/>
          <p:nvPr/>
        </p:nvGrpSpPr>
        <p:grpSpPr>
          <a:xfrm>
            <a:off x="5817327" y="3308537"/>
            <a:ext cx="387641" cy="387661"/>
            <a:chOff x="864491" y="1723250"/>
            <a:chExt cx="397866" cy="397887"/>
          </a:xfrm>
        </p:grpSpPr>
        <p:sp>
          <p:nvSpPr>
            <p:cNvPr id="10435" name="Google Shape;10435;p6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8" name="Google Shape;10438;p69"/>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9" name="Google Shape;10439;p69"/>
          <p:cNvGrpSpPr/>
          <p:nvPr/>
        </p:nvGrpSpPr>
        <p:grpSpPr>
          <a:xfrm>
            <a:off x="6584154" y="3827060"/>
            <a:ext cx="388966" cy="388966"/>
            <a:chOff x="1190625" y="238125"/>
            <a:chExt cx="5235075" cy="5235075"/>
          </a:xfrm>
        </p:grpSpPr>
        <p:sp>
          <p:nvSpPr>
            <p:cNvPr id="10440" name="Google Shape;10440;p6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445"/>
        <p:cNvGrpSpPr/>
        <p:nvPr/>
      </p:nvGrpSpPr>
      <p:grpSpPr>
        <a:xfrm>
          <a:off x="0" y="0"/>
          <a:ext cx="0" cy="0"/>
          <a:chOff x="0" y="0"/>
          <a:chExt cx="0" cy="0"/>
        </a:xfrm>
      </p:grpSpPr>
      <p:pic>
        <p:nvPicPr>
          <p:cNvPr id="10446" name="Google Shape;10446;p7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6"/>
          <p:cNvSpPr/>
          <p:nvPr/>
        </p:nvSpPr>
        <p:spPr>
          <a:xfrm>
            <a:off x="4835875" y="1388200"/>
            <a:ext cx="3594900" cy="1473000"/>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2838337" y="3563100"/>
            <a:ext cx="3594900" cy="1473000"/>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713225" y="1115501"/>
            <a:ext cx="3594900" cy="2077378"/>
          </a:xfrm>
          <a:prstGeom prst="roundRect">
            <a:avLst>
              <a:gd name="adj" fmla="val 16667"/>
            </a:avLst>
          </a:prstGeom>
          <a:noFill/>
          <a:ln w="19050" cap="flat" cmpd="sng">
            <a:solidFill>
              <a:schemeClr val="accent1"/>
            </a:solidFill>
            <a:prstDash val="solid"/>
            <a:round/>
            <a:headEnd type="none" w="sm" len="sm"/>
            <a:tailEnd type="none" w="sm" len="sm"/>
          </a:ln>
          <a:effectLst>
            <a:outerShdw blurRad="200025" dist="19050" dir="5400000" algn="bl" rotWithShape="0">
              <a:srgbClr val="98FAFC">
                <a:alpha val="6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6"/>
          <p:cNvGrpSpPr/>
          <p:nvPr/>
        </p:nvGrpSpPr>
        <p:grpSpPr>
          <a:xfrm rot="5400000">
            <a:off x="6793563" y="-1154209"/>
            <a:ext cx="959680" cy="3741186"/>
            <a:chOff x="7557897" y="2608992"/>
            <a:chExt cx="429195" cy="1673160"/>
          </a:xfrm>
        </p:grpSpPr>
        <p:sp>
          <p:nvSpPr>
            <p:cNvPr id="371" name="Google Shape;371;p36"/>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36"/>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36"/>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4" name="Google Shape;374;p36"/>
          <p:cNvSpPr txBox="1">
            <a:spLocks noGrp="1"/>
          </p:cNvSpPr>
          <p:nvPr>
            <p:ph type="title"/>
          </p:nvPr>
        </p:nvSpPr>
        <p:spPr>
          <a:xfrm>
            <a:off x="1590840" y="1493901"/>
            <a:ext cx="2337300" cy="39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HC-05 Bluetooth module</a:t>
            </a:r>
            <a:endParaRPr dirty="0"/>
          </a:p>
        </p:txBody>
      </p:sp>
      <p:sp>
        <p:nvSpPr>
          <p:cNvPr id="375" name="Google Shape;375;p36"/>
          <p:cNvSpPr txBox="1">
            <a:spLocks noGrp="1"/>
          </p:cNvSpPr>
          <p:nvPr>
            <p:ph type="subTitle" idx="1"/>
          </p:nvPr>
        </p:nvSpPr>
        <p:spPr>
          <a:xfrm>
            <a:off x="1590840" y="2166212"/>
            <a:ext cx="23373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i="0" dirty="0">
                <a:solidFill>
                  <a:schemeClr val="tx1"/>
                </a:solidFill>
                <a:effectLst/>
                <a:latin typeface="arial" panose="020B0604020202020204" pitchFamily="34" charset="0"/>
              </a:rPr>
              <a:t>It</a:t>
            </a:r>
            <a:r>
              <a:rPr lang="en-US" dirty="0">
                <a:solidFill>
                  <a:schemeClr val="tx1"/>
                </a:solidFill>
                <a:latin typeface="arial" panose="020B0604020202020204" pitchFamily="34" charset="0"/>
              </a:rPr>
              <a:t> i</a:t>
            </a:r>
            <a:r>
              <a:rPr lang="en-US" b="0" i="0" dirty="0">
                <a:solidFill>
                  <a:schemeClr val="tx1"/>
                </a:solidFill>
                <a:effectLst/>
                <a:latin typeface="arial" panose="020B0604020202020204" pitchFamily="34" charset="0"/>
              </a:rPr>
              <a:t>s used as UART serial converter module and can easily transfer the UART data through the wireless </a:t>
            </a:r>
            <a:r>
              <a:rPr lang="en-US" b="0" i="0" dirty="0" err="1">
                <a:solidFill>
                  <a:schemeClr val="tx1"/>
                </a:solidFill>
                <a:effectLst/>
                <a:latin typeface="arial" panose="020B0604020202020204" pitchFamily="34" charset="0"/>
              </a:rPr>
              <a:t>bluetooth</a:t>
            </a:r>
            <a:endParaRPr dirty="0">
              <a:solidFill>
                <a:schemeClr val="tx1"/>
              </a:solidFill>
            </a:endParaRPr>
          </a:p>
        </p:txBody>
      </p:sp>
      <p:sp>
        <p:nvSpPr>
          <p:cNvPr id="376" name="Google Shape;376;p36"/>
          <p:cNvSpPr txBox="1">
            <a:spLocks noGrp="1"/>
          </p:cNvSpPr>
          <p:nvPr>
            <p:ph type="title" idx="2"/>
          </p:nvPr>
        </p:nvSpPr>
        <p:spPr>
          <a:xfrm>
            <a:off x="5704788" y="1543600"/>
            <a:ext cx="2340900" cy="39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Wires</a:t>
            </a:r>
            <a:endParaRPr dirty="0"/>
          </a:p>
        </p:txBody>
      </p:sp>
      <p:sp>
        <p:nvSpPr>
          <p:cNvPr id="377" name="Google Shape;377;p36"/>
          <p:cNvSpPr txBox="1">
            <a:spLocks noGrp="1"/>
          </p:cNvSpPr>
          <p:nvPr>
            <p:ph type="subTitle" idx="3"/>
          </p:nvPr>
        </p:nvSpPr>
        <p:spPr>
          <a:xfrm>
            <a:off x="5704788" y="1763500"/>
            <a:ext cx="23409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For connections.</a:t>
            </a:r>
            <a:endParaRPr dirty="0"/>
          </a:p>
        </p:txBody>
      </p:sp>
      <p:sp>
        <p:nvSpPr>
          <p:cNvPr id="384" name="Google Shape;384;p36"/>
          <p:cNvSpPr txBox="1">
            <a:spLocks noGrp="1"/>
          </p:cNvSpPr>
          <p:nvPr>
            <p:ph type="title" idx="4"/>
          </p:nvPr>
        </p:nvSpPr>
        <p:spPr>
          <a:xfrm>
            <a:off x="3850283" y="3723404"/>
            <a:ext cx="2337300" cy="39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Cables</a:t>
            </a:r>
            <a:endParaRPr dirty="0"/>
          </a:p>
        </p:txBody>
      </p:sp>
      <p:sp>
        <p:nvSpPr>
          <p:cNvPr id="385" name="Google Shape;385;p36"/>
          <p:cNvSpPr txBox="1">
            <a:spLocks noGrp="1"/>
          </p:cNvSpPr>
          <p:nvPr>
            <p:ph type="subTitle" idx="5"/>
          </p:nvPr>
        </p:nvSpPr>
        <p:spPr>
          <a:xfrm>
            <a:off x="3861909" y="4074659"/>
            <a:ext cx="23373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Theses are used for the connections.</a:t>
            </a:r>
            <a:endParaRPr dirty="0"/>
          </a:p>
        </p:txBody>
      </p:sp>
      <p:sp>
        <p:nvSpPr>
          <p:cNvPr id="386" name="Google Shape;386;p36"/>
          <p:cNvSpPr txBox="1">
            <a:spLocks noGrp="1"/>
          </p:cNvSpPr>
          <p:nvPr>
            <p:ph type="title" idx="6"/>
          </p:nvPr>
        </p:nvSpPr>
        <p:spPr>
          <a:xfrm>
            <a:off x="720000" y="539500"/>
            <a:ext cx="7710900" cy="576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DEVELOPMENT </a:t>
            </a:r>
            <a:r>
              <a:rPr lang="en">
                <a:solidFill>
                  <a:schemeClr val="accent1"/>
                </a:solidFill>
              </a:rPr>
              <a:t>STAGES</a:t>
            </a:r>
            <a:endParaRPr>
              <a:solidFill>
                <a:schemeClr val="accent1"/>
              </a:solidFill>
            </a:endParaRPr>
          </a:p>
        </p:txBody>
      </p:sp>
      <p:grpSp>
        <p:nvGrpSpPr>
          <p:cNvPr id="404" name="Google Shape;404;p36"/>
          <p:cNvGrpSpPr/>
          <p:nvPr/>
        </p:nvGrpSpPr>
        <p:grpSpPr>
          <a:xfrm>
            <a:off x="454788" y="3330293"/>
            <a:ext cx="1600800" cy="1600800"/>
            <a:chOff x="720000" y="3089050"/>
            <a:chExt cx="1600800" cy="1600800"/>
          </a:xfrm>
        </p:grpSpPr>
        <p:sp>
          <p:nvSpPr>
            <p:cNvPr id="405" name="Google Shape;405;p36"/>
            <p:cNvSpPr/>
            <p:nvPr/>
          </p:nvSpPr>
          <p:spPr>
            <a:xfrm>
              <a:off x="720000" y="3089050"/>
              <a:ext cx="1600800" cy="16008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FFFFFF"/>
                </a:solidFill>
                <a:latin typeface="Oswald ExtraLight"/>
                <a:ea typeface="Oswald ExtraLight"/>
                <a:cs typeface="Oswald ExtraLight"/>
                <a:sym typeface="Oswald ExtraLight"/>
              </a:endParaRPr>
            </a:p>
          </p:txBody>
        </p:sp>
        <p:sp>
          <p:nvSpPr>
            <p:cNvPr id="406" name="Google Shape;406;p36"/>
            <p:cNvSpPr/>
            <p:nvPr/>
          </p:nvSpPr>
          <p:spPr>
            <a:xfrm rot="5400000">
              <a:off x="823981" y="3192879"/>
              <a:ext cx="1392900" cy="1392900"/>
            </a:xfrm>
            <a:prstGeom prst="blockArc">
              <a:avLst>
                <a:gd name="adj1" fmla="val 7558344"/>
                <a:gd name="adj2" fmla="val 1850511"/>
                <a:gd name="adj3" fmla="val 9051"/>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1386833" y="3751320"/>
              <a:ext cx="267300" cy="267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FFFFFF"/>
                </a:solidFill>
                <a:latin typeface="Oswald ExtraLight"/>
                <a:ea typeface="Oswald ExtraLight"/>
                <a:cs typeface="Oswald ExtraLight"/>
                <a:sym typeface="Oswald ExtraLight"/>
              </a:endParaRPr>
            </a:p>
          </p:txBody>
        </p:sp>
        <p:sp>
          <p:nvSpPr>
            <p:cNvPr id="408" name="Google Shape;408;p36"/>
            <p:cNvSpPr/>
            <p:nvPr/>
          </p:nvSpPr>
          <p:spPr>
            <a:xfrm rot="-3600057">
              <a:off x="1109401" y="3473975"/>
              <a:ext cx="822023" cy="822023"/>
            </a:xfrm>
            <a:prstGeom prst="blockArc">
              <a:avLst>
                <a:gd name="adj1" fmla="val 7558344"/>
                <a:gd name="adj2" fmla="val 1861461"/>
                <a:gd name="adj3" fmla="val 12146"/>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36"/>
          <p:cNvGrpSpPr/>
          <p:nvPr/>
        </p:nvGrpSpPr>
        <p:grpSpPr>
          <a:xfrm>
            <a:off x="6672250" y="2933623"/>
            <a:ext cx="1902600" cy="1902600"/>
            <a:chOff x="6672250" y="2933623"/>
            <a:chExt cx="1902600" cy="1902600"/>
          </a:xfrm>
        </p:grpSpPr>
        <p:sp>
          <p:nvSpPr>
            <p:cNvPr id="410" name="Google Shape;410;p36"/>
            <p:cNvSpPr/>
            <p:nvPr/>
          </p:nvSpPr>
          <p:spPr>
            <a:xfrm>
              <a:off x="6823200" y="3084575"/>
              <a:ext cx="1600800" cy="16008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dirty="0">
                <a:solidFill>
                  <a:srgbClr val="FFFFFF"/>
                </a:solidFill>
                <a:latin typeface="Oswald ExtraLight"/>
                <a:ea typeface="Oswald ExtraLight"/>
                <a:cs typeface="Oswald ExtraLight"/>
                <a:sym typeface="Oswald ExtraLight"/>
              </a:endParaRPr>
            </a:p>
          </p:txBody>
        </p:sp>
        <p:sp>
          <p:nvSpPr>
            <p:cNvPr id="411" name="Google Shape;411;p36"/>
            <p:cNvSpPr/>
            <p:nvPr/>
          </p:nvSpPr>
          <p:spPr>
            <a:xfrm rot="-9000337">
              <a:off x="6927131" y="3188504"/>
              <a:ext cx="1392836" cy="1392836"/>
            </a:xfrm>
            <a:prstGeom prst="blockArc">
              <a:avLst>
                <a:gd name="adj1" fmla="val 7558344"/>
                <a:gd name="adj2" fmla="val 1850511"/>
                <a:gd name="adj3" fmla="val 9051"/>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6"/>
            <p:cNvSpPr/>
            <p:nvPr/>
          </p:nvSpPr>
          <p:spPr>
            <a:xfrm>
              <a:off x="7490033" y="3746845"/>
              <a:ext cx="267300" cy="267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FFFFFF"/>
                </a:solidFill>
                <a:latin typeface="Oswald ExtraLight"/>
                <a:ea typeface="Oswald ExtraLight"/>
                <a:cs typeface="Oswald ExtraLight"/>
                <a:sym typeface="Oswald ExtraLight"/>
              </a:endParaRPr>
            </a:p>
          </p:txBody>
        </p:sp>
        <p:sp>
          <p:nvSpPr>
            <p:cNvPr id="413" name="Google Shape;413;p36"/>
            <p:cNvSpPr/>
            <p:nvPr/>
          </p:nvSpPr>
          <p:spPr>
            <a:xfrm rot="1799943">
              <a:off x="7212526" y="3469434"/>
              <a:ext cx="822023" cy="822023"/>
            </a:xfrm>
            <a:prstGeom prst="blockArc">
              <a:avLst>
                <a:gd name="adj1" fmla="val 7558344"/>
                <a:gd name="adj2" fmla="val 1861461"/>
                <a:gd name="adj3" fmla="val 12146"/>
              </a:avLst>
            </a:prstGeom>
            <a:solidFill>
              <a:schemeClr val="accent1"/>
            </a:solidFill>
            <a:ln>
              <a:noFill/>
            </a:ln>
            <a:effectLst>
              <a:outerShdw blurRad="57150"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74" name="Picture 2" descr="Green Bluetooth Module HC 05, For Industrial">
            <a:extLst>
              <a:ext uri="{FF2B5EF4-FFF2-40B4-BE49-F238E27FC236}">
                <a16:creationId xmlns:a16="http://schemas.microsoft.com/office/drawing/2014/main" id="{94751701-7369-DEEB-DAE3-144AF15E63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262" y="1434878"/>
            <a:ext cx="1050586" cy="11977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What Is An Ethernet Cable And What Does It Do? « Comms Express | Latest  Blog Posts">
            <a:extLst>
              <a:ext uri="{FF2B5EF4-FFF2-40B4-BE49-F238E27FC236}">
                <a16:creationId xmlns:a16="http://schemas.microsoft.com/office/drawing/2014/main" id="{A55AB662-1497-A8EC-8A01-23D2437555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09734" y="3723792"/>
            <a:ext cx="1151615" cy="1151615"/>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AD8A5499-D6E1-2461-D5F0-0187151CE1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5129" y="1485721"/>
            <a:ext cx="1178275" cy="13032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1"/>
          <p:cNvSpPr txBox="1">
            <a:spLocks noGrp="1"/>
          </p:cNvSpPr>
          <p:nvPr>
            <p:ph type="title"/>
          </p:nvPr>
        </p:nvSpPr>
        <p:spPr>
          <a:xfrm>
            <a:off x="720000" y="539500"/>
            <a:ext cx="77040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Content :</a:t>
            </a:r>
            <a:endParaRPr dirty="0">
              <a:solidFill>
                <a:schemeClr val="accent1"/>
              </a:solidFill>
            </a:endParaRPr>
          </a:p>
        </p:txBody>
      </p:sp>
      <p:sp>
        <p:nvSpPr>
          <p:cNvPr id="237" name="Google Shape;237;p31"/>
          <p:cNvSpPr txBox="1">
            <a:spLocks noGrp="1"/>
          </p:cNvSpPr>
          <p:nvPr>
            <p:ph type="body" idx="1"/>
          </p:nvPr>
        </p:nvSpPr>
        <p:spPr>
          <a:xfrm>
            <a:off x="720000" y="1112200"/>
            <a:ext cx="7704000" cy="349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2"/>
              </a:buClr>
              <a:buSzPts val="1100"/>
              <a:buNone/>
            </a:pPr>
            <a:r>
              <a:rPr lang="en-US" sz="1600" dirty="0"/>
              <a:t>1)About the Project</a:t>
            </a:r>
          </a:p>
          <a:p>
            <a:pPr marL="0" lvl="0" indent="0" algn="l" rtl="0">
              <a:spcBef>
                <a:spcPts val="0"/>
              </a:spcBef>
              <a:spcAft>
                <a:spcPts val="0"/>
              </a:spcAft>
              <a:buClr>
                <a:schemeClr val="lt2"/>
              </a:buClr>
              <a:buSzPts val="1100"/>
              <a:buNone/>
            </a:pPr>
            <a:r>
              <a:rPr lang="en-US" sz="1600" dirty="0"/>
              <a:t>2) Description the parts</a:t>
            </a:r>
          </a:p>
          <a:p>
            <a:pPr marL="0" lvl="0" indent="0" algn="l" rtl="0">
              <a:spcBef>
                <a:spcPts val="0"/>
              </a:spcBef>
              <a:spcAft>
                <a:spcPts val="0"/>
              </a:spcAft>
              <a:buClr>
                <a:schemeClr val="lt2"/>
              </a:buClr>
              <a:buSzPts val="1100"/>
              <a:buNone/>
            </a:pPr>
            <a:r>
              <a:rPr lang="en-US" sz="1600" dirty="0"/>
              <a:t>3)Devices Formats</a:t>
            </a:r>
          </a:p>
          <a:p>
            <a:pPr marL="0" lvl="0" indent="0" algn="l" rtl="0">
              <a:spcBef>
                <a:spcPts val="0"/>
              </a:spcBef>
              <a:spcAft>
                <a:spcPts val="0"/>
              </a:spcAft>
              <a:buClr>
                <a:schemeClr val="lt2"/>
              </a:buClr>
              <a:buSzPts val="1100"/>
              <a:buNone/>
            </a:pPr>
            <a:r>
              <a:rPr lang="en-US" sz="1600" dirty="0"/>
              <a:t>4) Coding Part</a:t>
            </a:r>
          </a:p>
          <a:p>
            <a:pPr marL="0" lvl="0" indent="0" algn="l" rtl="0">
              <a:spcBef>
                <a:spcPts val="0"/>
              </a:spcBef>
              <a:spcAft>
                <a:spcPts val="0"/>
              </a:spcAft>
              <a:buClr>
                <a:schemeClr val="lt2"/>
              </a:buClr>
              <a:buSzPts val="1100"/>
              <a:buNone/>
            </a:pPr>
            <a:r>
              <a:rPr lang="en-US" sz="1600" dirty="0"/>
              <a:t>5) Thanks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grpSp>
        <p:nvGrpSpPr>
          <p:cNvPr id="351" name="Google Shape;351;p35"/>
          <p:cNvGrpSpPr/>
          <p:nvPr/>
        </p:nvGrpSpPr>
        <p:grpSpPr>
          <a:xfrm rot="5400000">
            <a:off x="6657806" y="2004329"/>
            <a:ext cx="2029371" cy="4383847"/>
            <a:chOff x="7350442" y="2608992"/>
            <a:chExt cx="777239" cy="1673160"/>
          </a:xfrm>
        </p:grpSpPr>
        <p:sp>
          <p:nvSpPr>
            <p:cNvPr id="352" name="Google Shape;352;p35"/>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35"/>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35"/>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35"/>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35"/>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35"/>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35"/>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35"/>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0" name="Google Shape;360;p35"/>
          <p:cNvSpPr txBox="1">
            <a:spLocks noGrp="1"/>
          </p:cNvSpPr>
          <p:nvPr>
            <p:ph type="title"/>
          </p:nvPr>
        </p:nvSpPr>
        <p:spPr>
          <a:xfrm>
            <a:off x="1274607" y="760140"/>
            <a:ext cx="38664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solidFill>
                  <a:schemeClr val="tx1"/>
                </a:solidFill>
              </a:rPr>
              <a:t>Procedure</a:t>
            </a:r>
            <a:endParaRPr dirty="0">
              <a:solidFill>
                <a:schemeClr val="tx1"/>
              </a:solidFill>
            </a:endParaRPr>
          </a:p>
        </p:txBody>
      </p:sp>
      <p:sp>
        <p:nvSpPr>
          <p:cNvPr id="361" name="Google Shape;361;p35"/>
          <p:cNvSpPr txBox="1">
            <a:spLocks noGrp="1"/>
          </p:cNvSpPr>
          <p:nvPr>
            <p:ph type="body" idx="1"/>
          </p:nvPr>
        </p:nvSpPr>
        <p:spPr>
          <a:xfrm>
            <a:off x="1236001" y="1332840"/>
            <a:ext cx="4352628" cy="239856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lang="en-US" dirty="0"/>
          </a:p>
          <a:p>
            <a:pPr marL="0" lvl="0" indent="0" algn="l" rtl="0">
              <a:spcBef>
                <a:spcPts val="0"/>
              </a:spcBef>
              <a:spcAft>
                <a:spcPts val="0"/>
              </a:spcAft>
              <a:buNone/>
            </a:pPr>
            <a:r>
              <a:rPr lang="en-US" dirty="0"/>
              <a:t>After making all the connections the messages were sent from one device to another, to confirm all the connections are right.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7"/>
          <p:cNvSpPr/>
          <p:nvPr/>
        </p:nvSpPr>
        <p:spPr>
          <a:xfrm>
            <a:off x="3414000" y="3102575"/>
            <a:ext cx="2316000" cy="1514100"/>
          </a:xfrm>
          <a:prstGeom prst="roundRect">
            <a:avLst>
              <a:gd name="adj" fmla="val 16667"/>
            </a:avLst>
          </a:prstGeom>
          <a:no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6130063" y="1371825"/>
            <a:ext cx="2316000" cy="1514100"/>
          </a:xfrm>
          <a:prstGeom prst="roundRect">
            <a:avLst>
              <a:gd name="adj" fmla="val 16667"/>
            </a:avLst>
          </a:prstGeom>
          <a:no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697938" y="1371825"/>
            <a:ext cx="2316000" cy="1514100"/>
          </a:xfrm>
          <a:prstGeom prst="roundRect">
            <a:avLst>
              <a:gd name="adj" fmla="val 16667"/>
            </a:avLst>
          </a:prstGeom>
          <a:noFill/>
          <a:ln w="19050" cap="flat" cmpd="sng">
            <a:solidFill>
              <a:srgbClr val="3FF5E1"/>
            </a:solidFill>
            <a:prstDash val="solid"/>
            <a:round/>
            <a:headEnd type="none" w="sm" len="sm"/>
            <a:tailEnd type="none" w="sm" len="sm"/>
          </a:ln>
          <a:effectLst>
            <a:outerShdw blurRad="142875" dist="19050" dir="5400000" algn="bl" rotWithShape="0">
              <a:srgbClr val="98FAFC">
                <a:alpha val="9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txBox="1">
            <a:spLocks noGrp="1"/>
          </p:cNvSpPr>
          <p:nvPr>
            <p:ph type="title"/>
          </p:nvPr>
        </p:nvSpPr>
        <p:spPr>
          <a:xfrm>
            <a:off x="1495425" y="1599975"/>
            <a:ext cx="13221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PLUTO</a:t>
            </a:r>
            <a:endParaRPr/>
          </a:p>
        </p:txBody>
      </p:sp>
      <p:sp>
        <p:nvSpPr>
          <p:cNvPr id="422" name="Google Shape;422;p37"/>
          <p:cNvSpPr txBox="1">
            <a:spLocks noGrp="1"/>
          </p:cNvSpPr>
          <p:nvPr>
            <p:ph type="subTitle" idx="1"/>
          </p:nvPr>
        </p:nvSpPr>
        <p:spPr>
          <a:xfrm>
            <a:off x="1495425" y="2003850"/>
            <a:ext cx="1322100" cy="65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Pluto is now considered a dwarf planet</a:t>
            </a:r>
            <a:endParaRPr/>
          </a:p>
        </p:txBody>
      </p:sp>
      <p:sp>
        <p:nvSpPr>
          <p:cNvPr id="423" name="Google Shape;423;p37"/>
          <p:cNvSpPr/>
          <p:nvPr/>
        </p:nvSpPr>
        <p:spPr>
          <a:xfrm>
            <a:off x="905167" y="1608462"/>
            <a:ext cx="459348" cy="459392"/>
          </a:xfrm>
          <a:custGeom>
            <a:avLst/>
            <a:gdLst/>
            <a:ahLst/>
            <a:cxnLst/>
            <a:rect l="l" t="t" r="r" b="b"/>
            <a:pathLst>
              <a:path w="10485" h="10486" extrusionOk="0">
                <a:moveTo>
                  <a:pt x="6171" y="3087"/>
                </a:moveTo>
                <a:lnTo>
                  <a:pt x="6171" y="3688"/>
                </a:lnTo>
                <a:lnTo>
                  <a:pt x="6771" y="3688"/>
                </a:lnTo>
                <a:lnTo>
                  <a:pt x="6771" y="4315"/>
                </a:lnTo>
                <a:lnTo>
                  <a:pt x="7399" y="4315"/>
                </a:lnTo>
                <a:lnTo>
                  <a:pt x="7399" y="4943"/>
                </a:lnTo>
                <a:lnTo>
                  <a:pt x="6771" y="4943"/>
                </a:lnTo>
                <a:lnTo>
                  <a:pt x="6771" y="5572"/>
                </a:lnTo>
                <a:lnTo>
                  <a:pt x="7399" y="5572"/>
                </a:lnTo>
                <a:lnTo>
                  <a:pt x="7399" y="6171"/>
                </a:lnTo>
                <a:lnTo>
                  <a:pt x="6771" y="6171"/>
                </a:lnTo>
                <a:lnTo>
                  <a:pt x="6771" y="6800"/>
                </a:lnTo>
                <a:lnTo>
                  <a:pt x="6171" y="6800"/>
                </a:lnTo>
                <a:lnTo>
                  <a:pt x="6171" y="7401"/>
                </a:lnTo>
                <a:lnTo>
                  <a:pt x="5542" y="7401"/>
                </a:lnTo>
                <a:lnTo>
                  <a:pt x="5542" y="6800"/>
                </a:lnTo>
                <a:lnTo>
                  <a:pt x="4942" y="6800"/>
                </a:lnTo>
                <a:lnTo>
                  <a:pt x="4942" y="7401"/>
                </a:lnTo>
                <a:lnTo>
                  <a:pt x="4313" y="7401"/>
                </a:lnTo>
                <a:lnTo>
                  <a:pt x="4313" y="6800"/>
                </a:lnTo>
                <a:lnTo>
                  <a:pt x="3712" y="6800"/>
                </a:lnTo>
                <a:lnTo>
                  <a:pt x="3712" y="6171"/>
                </a:lnTo>
                <a:lnTo>
                  <a:pt x="3085" y="6171"/>
                </a:lnTo>
                <a:lnTo>
                  <a:pt x="3085" y="5544"/>
                </a:lnTo>
                <a:lnTo>
                  <a:pt x="3712" y="5544"/>
                </a:lnTo>
                <a:lnTo>
                  <a:pt x="3712" y="4916"/>
                </a:lnTo>
                <a:lnTo>
                  <a:pt x="3085" y="4916"/>
                </a:lnTo>
                <a:lnTo>
                  <a:pt x="3085" y="4315"/>
                </a:lnTo>
                <a:lnTo>
                  <a:pt x="3712" y="4315"/>
                </a:lnTo>
                <a:lnTo>
                  <a:pt x="3712" y="3688"/>
                </a:lnTo>
                <a:lnTo>
                  <a:pt x="4313" y="3688"/>
                </a:lnTo>
                <a:lnTo>
                  <a:pt x="4313" y="3087"/>
                </a:lnTo>
                <a:lnTo>
                  <a:pt x="4942" y="3087"/>
                </a:lnTo>
                <a:lnTo>
                  <a:pt x="4942" y="3688"/>
                </a:lnTo>
                <a:lnTo>
                  <a:pt x="5542" y="3688"/>
                </a:lnTo>
                <a:lnTo>
                  <a:pt x="5542" y="3087"/>
                </a:lnTo>
                <a:close/>
                <a:moveTo>
                  <a:pt x="1850" y="1"/>
                </a:moveTo>
                <a:cubicBezTo>
                  <a:pt x="1340" y="1"/>
                  <a:pt x="925" y="416"/>
                  <a:pt x="925" y="926"/>
                </a:cubicBezTo>
                <a:cubicBezTo>
                  <a:pt x="925" y="1461"/>
                  <a:pt x="1366" y="1852"/>
                  <a:pt x="1851" y="1852"/>
                </a:cubicBezTo>
                <a:cubicBezTo>
                  <a:pt x="1983" y="1852"/>
                  <a:pt x="2118" y="1823"/>
                  <a:pt x="2249" y="1760"/>
                </a:cubicBezTo>
                <a:lnTo>
                  <a:pt x="2883" y="2395"/>
                </a:lnTo>
                <a:cubicBezTo>
                  <a:pt x="1293" y="3713"/>
                  <a:pt x="1089" y="6063"/>
                  <a:pt x="2419" y="7631"/>
                </a:cubicBezTo>
                <a:cubicBezTo>
                  <a:pt x="2164" y="7886"/>
                  <a:pt x="1831" y="8219"/>
                  <a:pt x="1592" y="8457"/>
                </a:cubicBezTo>
                <a:cubicBezTo>
                  <a:pt x="1427" y="8367"/>
                  <a:pt x="1253" y="8326"/>
                  <a:pt x="1083" y="8326"/>
                </a:cubicBezTo>
                <a:cubicBezTo>
                  <a:pt x="519" y="8326"/>
                  <a:pt x="0" y="8777"/>
                  <a:pt x="0" y="9406"/>
                </a:cubicBezTo>
                <a:cubicBezTo>
                  <a:pt x="0" y="10002"/>
                  <a:pt x="484" y="10485"/>
                  <a:pt x="1079" y="10485"/>
                </a:cubicBezTo>
                <a:cubicBezTo>
                  <a:pt x="1897" y="10485"/>
                  <a:pt x="2416" y="9606"/>
                  <a:pt x="2029" y="8893"/>
                </a:cubicBezTo>
                <a:lnTo>
                  <a:pt x="2854" y="8067"/>
                </a:lnTo>
                <a:cubicBezTo>
                  <a:pt x="3549" y="8656"/>
                  <a:pt x="4396" y="8944"/>
                  <a:pt x="5239" y="8944"/>
                </a:cubicBezTo>
                <a:cubicBezTo>
                  <a:pt x="5881" y="8944"/>
                  <a:pt x="6520" y="8777"/>
                  <a:pt x="7087" y="8449"/>
                </a:cubicBezTo>
                <a:lnTo>
                  <a:pt x="7799" y="9162"/>
                </a:lnTo>
                <a:cubicBezTo>
                  <a:pt x="7506" y="9773"/>
                  <a:pt x="7954" y="10485"/>
                  <a:pt x="8633" y="10485"/>
                </a:cubicBezTo>
                <a:cubicBezTo>
                  <a:pt x="9143" y="10485"/>
                  <a:pt x="9560" y="10070"/>
                  <a:pt x="9560" y="9560"/>
                </a:cubicBezTo>
                <a:cubicBezTo>
                  <a:pt x="9560" y="9026"/>
                  <a:pt x="9118" y="8635"/>
                  <a:pt x="8632" y="8635"/>
                </a:cubicBezTo>
                <a:cubicBezTo>
                  <a:pt x="8500" y="8635"/>
                  <a:pt x="8365" y="8663"/>
                  <a:pt x="8235" y="8726"/>
                </a:cubicBezTo>
                <a:lnTo>
                  <a:pt x="7601" y="8092"/>
                </a:lnTo>
                <a:cubicBezTo>
                  <a:pt x="9191" y="6773"/>
                  <a:pt x="9395" y="4424"/>
                  <a:pt x="8067" y="2855"/>
                </a:cubicBezTo>
                <a:cubicBezTo>
                  <a:pt x="8861" y="2061"/>
                  <a:pt x="8150" y="2771"/>
                  <a:pt x="8892" y="2029"/>
                </a:cubicBezTo>
                <a:cubicBezTo>
                  <a:pt x="9057" y="2119"/>
                  <a:pt x="9232" y="2160"/>
                  <a:pt x="9402" y="2160"/>
                </a:cubicBezTo>
                <a:cubicBezTo>
                  <a:pt x="9966" y="2160"/>
                  <a:pt x="10485" y="1710"/>
                  <a:pt x="10485" y="1081"/>
                </a:cubicBezTo>
                <a:cubicBezTo>
                  <a:pt x="10485" y="486"/>
                  <a:pt x="10000" y="1"/>
                  <a:pt x="9405" y="1"/>
                </a:cubicBezTo>
                <a:cubicBezTo>
                  <a:pt x="8587" y="1"/>
                  <a:pt x="8068" y="880"/>
                  <a:pt x="8456" y="1594"/>
                </a:cubicBezTo>
                <a:cubicBezTo>
                  <a:pt x="7722" y="2328"/>
                  <a:pt x="8422" y="1626"/>
                  <a:pt x="7630" y="2419"/>
                </a:cubicBezTo>
                <a:cubicBezTo>
                  <a:pt x="6935" y="1831"/>
                  <a:pt x="6087" y="1543"/>
                  <a:pt x="5243" y="1543"/>
                </a:cubicBezTo>
                <a:cubicBezTo>
                  <a:pt x="4602" y="1543"/>
                  <a:pt x="3964" y="1709"/>
                  <a:pt x="3397" y="2037"/>
                </a:cubicBezTo>
                <a:lnTo>
                  <a:pt x="2685" y="1324"/>
                </a:lnTo>
                <a:cubicBezTo>
                  <a:pt x="2978" y="715"/>
                  <a:pt x="2530" y="1"/>
                  <a:pt x="1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 name="Google Shape;424;p37"/>
          <p:cNvGrpSpPr/>
          <p:nvPr/>
        </p:nvGrpSpPr>
        <p:grpSpPr>
          <a:xfrm rot="-5400000">
            <a:off x="681702" y="-823119"/>
            <a:ext cx="1182802" cy="2546215"/>
            <a:chOff x="7350442" y="2608992"/>
            <a:chExt cx="777239" cy="1673160"/>
          </a:xfrm>
        </p:grpSpPr>
        <p:sp>
          <p:nvSpPr>
            <p:cNvPr id="425" name="Google Shape;425;p37"/>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37"/>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37"/>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37"/>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37"/>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37"/>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37"/>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37"/>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3" name="Google Shape;433;p37"/>
          <p:cNvGrpSpPr/>
          <p:nvPr/>
        </p:nvGrpSpPr>
        <p:grpSpPr>
          <a:xfrm rot="5400000" flipH="1">
            <a:off x="7363145" y="-827538"/>
            <a:ext cx="1182802" cy="2555083"/>
            <a:chOff x="7350442" y="2608992"/>
            <a:chExt cx="777239" cy="1673160"/>
          </a:xfrm>
        </p:grpSpPr>
        <p:sp>
          <p:nvSpPr>
            <p:cNvPr id="434" name="Google Shape;434;p37"/>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37"/>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37"/>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37"/>
            <p:cNvSpPr/>
            <p:nvPr/>
          </p:nvSpPr>
          <p:spPr>
            <a:xfrm>
              <a:off x="7860696" y="2608992"/>
              <a:ext cx="266985" cy="1341405"/>
            </a:xfrm>
            <a:custGeom>
              <a:avLst/>
              <a:gdLst/>
              <a:ahLst/>
              <a:cxnLst/>
              <a:rect l="l" t="t" r="r" b="b"/>
              <a:pathLst>
                <a:path w="266985" h="1341405" extrusionOk="0">
                  <a:moveTo>
                    <a:pt x="266986" y="744569"/>
                  </a:moveTo>
                  <a:lnTo>
                    <a:pt x="266986" y="0"/>
                  </a:lnTo>
                  <a:lnTo>
                    <a:pt x="259842" y="0"/>
                  </a:lnTo>
                  <a:lnTo>
                    <a:pt x="259842" y="741617"/>
                  </a:lnTo>
                  <a:lnTo>
                    <a:pt x="13145" y="988314"/>
                  </a:lnTo>
                  <a:lnTo>
                    <a:pt x="13145" y="1308259"/>
                  </a:lnTo>
                  <a:cubicBezTo>
                    <a:pt x="5620" y="1309878"/>
                    <a:pt x="0" y="1316546"/>
                    <a:pt x="0" y="1324642"/>
                  </a:cubicBezTo>
                  <a:cubicBezTo>
                    <a:pt x="0" y="1333881"/>
                    <a:pt x="7525" y="1341406"/>
                    <a:pt x="16764" y="1341406"/>
                  </a:cubicBezTo>
                  <a:cubicBezTo>
                    <a:pt x="26003" y="1341406"/>
                    <a:pt x="33528" y="1333881"/>
                    <a:pt x="33528" y="1324642"/>
                  </a:cubicBezTo>
                  <a:cubicBezTo>
                    <a:pt x="33528" y="1316641"/>
                    <a:pt x="27908" y="1309973"/>
                    <a:pt x="20384" y="1308259"/>
                  </a:cubicBezTo>
                  <a:lnTo>
                    <a:pt x="20384" y="991267"/>
                  </a:lnTo>
                  <a:lnTo>
                    <a:pt x="266986" y="744569"/>
                  </a:ln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37"/>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37"/>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37"/>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37"/>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2" name="Google Shape;442;p37"/>
          <p:cNvSpPr txBox="1">
            <a:spLocks noGrp="1"/>
          </p:cNvSpPr>
          <p:nvPr>
            <p:ph type="title" idx="8"/>
          </p:nvPr>
        </p:nvSpPr>
        <p:spPr>
          <a:xfrm>
            <a:off x="6927550" y="1599975"/>
            <a:ext cx="13221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443" name="Google Shape;443;p37"/>
          <p:cNvSpPr txBox="1">
            <a:spLocks noGrp="1"/>
          </p:cNvSpPr>
          <p:nvPr>
            <p:ph type="title" idx="4"/>
          </p:nvPr>
        </p:nvSpPr>
        <p:spPr>
          <a:xfrm>
            <a:off x="1495425" y="3329975"/>
            <a:ext cx="1322100" cy="36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444" name="Google Shape;444;p37"/>
          <p:cNvSpPr txBox="1">
            <a:spLocks noGrp="1"/>
          </p:cNvSpPr>
          <p:nvPr>
            <p:ph type="subTitle" idx="5"/>
          </p:nvPr>
        </p:nvSpPr>
        <p:spPr>
          <a:xfrm>
            <a:off x="1495425" y="3733325"/>
            <a:ext cx="1322100" cy="65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a gas giant and a big planet</a:t>
            </a:r>
            <a:endParaRPr/>
          </a:p>
        </p:txBody>
      </p:sp>
      <p:sp>
        <p:nvSpPr>
          <p:cNvPr id="445" name="Google Shape;445;p37"/>
          <p:cNvSpPr txBox="1">
            <a:spLocks noGrp="1"/>
          </p:cNvSpPr>
          <p:nvPr>
            <p:ph type="title" idx="6"/>
          </p:nvPr>
        </p:nvSpPr>
        <p:spPr>
          <a:xfrm>
            <a:off x="4211550" y="3329974"/>
            <a:ext cx="1322100" cy="36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CERES</a:t>
            </a:r>
            <a:endParaRPr/>
          </a:p>
        </p:txBody>
      </p:sp>
      <p:sp>
        <p:nvSpPr>
          <p:cNvPr id="446" name="Google Shape;446;p37"/>
          <p:cNvSpPr txBox="1">
            <a:spLocks noGrp="1"/>
          </p:cNvSpPr>
          <p:nvPr>
            <p:ph type="subTitle" idx="9"/>
          </p:nvPr>
        </p:nvSpPr>
        <p:spPr>
          <a:xfrm>
            <a:off x="6927675" y="2003838"/>
            <a:ext cx="1322100" cy="65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sp>
        <p:nvSpPr>
          <p:cNvPr id="447" name="Google Shape;447;p37"/>
          <p:cNvSpPr txBox="1">
            <a:spLocks noGrp="1"/>
          </p:cNvSpPr>
          <p:nvPr>
            <p:ph type="title" idx="13"/>
          </p:nvPr>
        </p:nvSpPr>
        <p:spPr>
          <a:xfrm>
            <a:off x="6927675" y="3329974"/>
            <a:ext cx="1322100" cy="36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448" name="Google Shape;448;p37"/>
          <p:cNvSpPr txBox="1">
            <a:spLocks noGrp="1"/>
          </p:cNvSpPr>
          <p:nvPr>
            <p:ph type="title" idx="15"/>
          </p:nvPr>
        </p:nvSpPr>
        <p:spPr>
          <a:xfrm>
            <a:off x="720000" y="539500"/>
            <a:ext cx="7704000" cy="576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KEY </a:t>
            </a:r>
            <a:r>
              <a:rPr lang="en">
                <a:solidFill>
                  <a:schemeClr val="accent1"/>
                </a:solidFill>
              </a:rPr>
              <a:t>FEATURES</a:t>
            </a:r>
            <a:endParaRPr>
              <a:solidFill>
                <a:schemeClr val="accent1"/>
              </a:solidFill>
            </a:endParaRPr>
          </a:p>
        </p:txBody>
      </p:sp>
      <p:sp>
        <p:nvSpPr>
          <p:cNvPr id="449" name="Google Shape;449;p37"/>
          <p:cNvSpPr txBox="1">
            <a:spLocks noGrp="1"/>
          </p:cNvSpPr>
          <p:nvPr>
            <p:ph type="title" idx="2"/>
          </p:nvPr>
        </p:nvSpPr>
        <p:spPr>
          <a:xfrm>
            <a:off x="4211550" y="1599975"/>
            <a:ext cx="13221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450" name="Google Shape;450;p37"/>
          <p:cNvSpPr txBox="1">
            <a:spLocks noGrp="1"/>
          </p:cNvSpPr>
          <p:nvPr>
            <p:ph type="subTitle" idx="3"/>
          </p:nvPr>
        </p:nvSpPr>
        <p:spPr>
          <a:xfrm>
            <a:off x="4211550" y="2003850"/>
            <a:ext cx="1322100" cy="65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a:t>
            </a:r>
            <a:endParaRPr/>
          </a:p>
        </p:txBody>
      </p:sp>
      <p:sp>
        <p:nvSpPr>
          <p:cNvPr id="451" name="Google Shape;451;p37"/>
          <p:cNvSpPr txBox="1">
            <a:spLocks noGrp="1"/>
          </p:cNvSpPr>
          <p:nvPr>
            <p:ph type="subTitle" idx="7"/>
          </p:nvPr>
        </p:nvSpPr>
        <p:spPr>
          <a:xfrm>
            <a:off x="4211550" y="3733375"/>
            <a:ext cx="1322100" cy="65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located in the main asteroid belt</a:t>
            </a:r>
            <a:endParaRPr/>
          </a:p>
        </p:txBody>
      </p:sp>
      <p:sp>
        <p:nvSpPr>
          <p:cNvPr id="452" name="Google Shape;452;p37"/>
          <p:cNvSpPr txBox="1">
            <a:spLocks noGrp="1"/>
          </p:cNvSpPr>
          <p:nvPr>
            <p:ph type="subTitle" idx="14"/>
          </p:nvPr>
        </p:nvSpPr>
        <p:spPr>
          <a:xfrm>
            <a:off x="6927675" y="3733375"/>
            <a:ext cx="1322100" cy="65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a gas giant and has several rings</a:t>
            </a:r>
            <a:endParaRPr/>
          </a:p>
        </p:txBody>
      </p:sp>
      <p:sp>
        <p:nvSpPr>
          <p:cNvPr id="453" name="Google Shape;453;p37"/>
          <p:cNvSpPr/>
          <p:nvPr/>
        </p:nvSpPr>
        <p:spPr>
          <a:xfrm>
            <a:off x="1094120" y="1797503"/>
            <a:ext cx="81398" cy="81354"/>
          </a:xfrm>
          <a:custGeom>
            <a:avLst/>
            <a:gdLst/>
            <a:ahLst/>
            <a:cxnLst/>
            <a:rect l="l" t="t" r="r" b="b"/>
            <a:pathLst>
              <a:path w="1858" h="1857" extrusionOk="0">
                <a:moveTo>
                  <a:pt x="1229" y="628"/>
                </a:moveTo>
                <a:lnTo>
                  <a:pt x="1229" y="1255"/>
                </a:lnTo>
                <a:lnTo>
                  <a:pt x="601" y="1255"/>
                </a:lnTo>
                <a:lnTo>
                  <a:pt x="601" y="628"/>
                </a:lnTo>
                <a:close/>
                <a:moveTo>
                  <a:pt x="0" y="0"/>
                </a:moveTo>
                <a:lnTo>
                  <a:pt x="0" y="1856"/>
                </a:lnTo>
                <a:lnTo>
                  <a:pt x="1858" y="1856"/>
                </a:lnTo>
                <a:lnTo>
                  <a:pt x="18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7"/>
          <p:cNvGrpSpPr/>
          <p:nvPr/>
        </p:nvGrpSpPr>
        <p:grpSpPr>
          <a:xfrm>
            <a:off x="3654702" y="1599222"/>
            <a:ext cx="337060" cy="477866"/>
            <a:chOff x="5663302" y="1522010"/>
            <a:chExt cx="260057" cy="368667"/>
          </a:xfrm>
        </p:grpSpPr>
        <p:sp>
          <p:nvSpPr>
            <p:cNvPr id="455" name="Google Shape;455;p37"/>
            <p:cNvSpPr/>
            <p:nvPr/>
          </p:nvSpPr>
          <p:spPr>
            <a:xfrm>
              <a:off x="5728484" y="1760141"/>
              <a:ext cx="194802" cy="130536"/>
            </a:xfrm>
            <a:custGeom>
              <a:avLst/>
              <a:gdLst/>
              <a:ahLst/>
              <a:cxnLst/>
              <a:rect l="l" t="t" r="r" b="b"/>
              <a:pathLst>
                <a:path w="5544" h="3715" extrusionOk="0">
                  <a:moveTo>
                    <a:pt x="1" y="1"/>
                  </a:moveTo>
                  <a:lnTo>
                    <a:pt x="1" y="2570"/>
                  </a:lnTo>
                  <a:lnTo>
                    <a:pt x="759" y="3714"/>
                  </a:lnTo>
                  <a:lnTo>
                    <a:pt x="1858" y="3714"/>
                  </a:lnTo>
                  <a:lnTo>
                    <a:pt x="1858" y="2608"/>
                  </a:lnTo>
                  <a:lnTo>
                    <a:pt x="1229" y="1990"/>
                  </a:lnTo>
                  <a:lnTo>
                    <a:pt x="1229" y="628"/>
                  </a:lnTo>
                  <a:lnTo>
                    <a:pt x="1830" y="628"/>
                  </a:lnTo>
                  <a:lnTo>
                    <a:pt x="1830" y="1735"/>
                  </a:lnTo>
                  <a:lnTo>
                    <a:pt x="2458" y="2352"/>
                  </a:lnTo>
                  <a:lnTo>
                    <a:pt x="2458" y="3714"/>
                  </a:lnTo>
                  <a:lnTo>
                    <a:pt x="3087" y="3714"/>
                  </a:lnTo>
                  <a:lnTo>
                    <a:pt x="3087" y="2353"/>
                  </a:lnTo>
                  <a:lnTo>
                    <a:pt x="3714" y="1736"/>
                  </a:lnTo>
                  <a:lnTo>
                    <a:pt x="3714" y="628"/>
                  </a:lnTo>
                  <a:lnTo>
                    <a:pt x="4315" y="628"/>
                  </a:lnTo>
                  <a:lnTo>
                    <a:pt x="4315" y="1990"/>
                  </a:lnTo>
                  <a:lnTo>
                    <a:pt x="3714" y="2608"/>
                  </a:lnTo>
                  <a:lnTo>
                    <a:pt x="3714" y="3714"/>
                  </a:lnTo>
                  <a:lnTo>
                    <a:pt x="4785" y="3714"/>
                  </a:lnTo>
                  <a:lnTo>
                    <a:pt x="5544" y="2570"/>
                  </a:lnTo>
                  <a:lnTo>
                    <a:pt x="55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7"/>
            <p:cNvSpPr/>
            <p:nvPr/>
          </p:nvSpPr>
          <p:spPr>
            <a:xfrm>
              <a:off x="5728484" y="1554618"/>
              <a:ext cx="32643" cy="79797"/>
            </a:xfrm>
            <a:custGeom>
              <a:avLst/>
              <a:gdLst/>
              <a:ahLst/>
              <a:cxnLst/>
              <a:rect l="l" t="t" r="r" b="b"/>
              <a:pathLst>
                <a:path w="929" h="2271" extrusionOk="0">
                  <a:moveTo>
                    <a:pt x="464" y="0"/>
                  </a:moveTo>
                  <a:cubicBezTo>
                    <a:pt x="208" y="0"/>
                    <a:pt x="1" y="208"/>
                    <a:pt x="1" y="463"/>
                  </a:cubicBezTo>
                  <a:lnTo>
                    <a:pt x="1" y="2270"/>
                  </a:lnTo>
                  <a:cubicBezTo>
                    <a:pt x="149" y="2200"/>
                    <a:pt x="308" y="2166"/>
                    <a:pt x="464" y="2166"/>
                  </a:cubicBezTo>
                  <a:cubicBezTo>
                    <a:pt x="625" y="2166"/>
                    <a:pt x="784" y="2202"/>
                    <a:pt x="929" y="2270"/>
                  </a:cubicBezTo>
                  <a:lnTo>
                    <a:pt x="929" y="472"/>
                  </a:lnTo>
                  <a:cubicBezTo>
                    <a:pt x="929" y="252"/>
                    <a:pt x="752" y="36"/>
                    <a:pt x="533" y="5"/>
                  </a:cubicBezTo>
                  <a:cubicBezTo>
                    <a:pt x="510" y="2"/>
                    <a:pt x="487" y="0"/>
                    <a:pt x="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7"/>
            <p:cNvSpPr/>
            <p:nvPr/>
          </p:nvSpPr>
          <p:spPr>
            <a:xfrm>
              <a:off x="5782210" y="1522010"/>
              <a:ext cx="32643" cy="112440"/>
            </a:xfrm>
            <a:custGeom>
              <a:avLst/>
              <a:gdLst/>
              <a:ahLst/>
              <a:cxnLst/>
              <a:rect l="l" t="t" r="r" b="b"/>
              <a:pathLst>
                <a:path w="929" h="3200" extrusionOk="0">
                  <a:moveTo>
                    <a:pt x="466" y="0"/>
                  </a:moveTo>
                  <a:cubicBezTo>
                    <a:pt x="209" y="0"/>
                    <a:pt x="1" y="209"/>
                    <a:pt x="1" y="465"/>
                  </a:cubicBezTo>
                  <a:lnTo>
                    <a:pt x="1" y="3200"/>
                  </a:lnTo>
                  <a:cubicBezTo>
                    <a:pt x="148" y="3130"/>
                    <a:pt x="307" y="3095"/>
                    <a:pt x="465" y="3095"/>
                  </a:cubicBezTo>
                  <a:cubicBezTo>
                    <a:pt x="624" y="3095"/>
                    <a:pt x="782" y="3130"/>
                    <a:pt x="929" y="3200"/>
                  </a:cubicBezTo>
                  <a:lnTo>
                    <a:pt x="929" y="474"/>
                  </a:lnTo>
                  <a:cubicBezTo>
                    <a:pt x="929" y="254"/>
                    <a:pt x="752" y="36"/>
                    <a:pt x="533" y="5"/>
                  </a:cubicBezTo>
                  <a:cubicBezTo>
                    <a:pt x="510" y="2"/>
                    <a:pt x="488" y="0"/>
                    <a:pt x="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7"/>
            <p:cNvSpPr/>
            <p:nvPr/>
          </p:nvSpPr>
          <p:spPr>
            <a:xfrm>
              <a:off x="5836920" y="1543726"/>
              <a:ext cx="32643" cy="90725"/>
            </a:xfrm>
            <a:custGeom>
              <a:avLst/>
              <a:gdLst/>
              <a:ahLst/>
              <a:cxnLst/>
              <a:rect l="l" t="t" r="r" b="b"/>
              <a:pathLst>
                <a:path w="929" h="2582" extrusionOk="0">
                  <a:moveTo>
                    <a:pt x="464" y="1"/>
                  </a:moveTo>
                  <a:cubicBezTo>
                    <a:pt x="208" y="1"/>
                    <a:pt x="1" y="209"/>
                    <a:pt x="1" y="465"/>
                  </a:cubicBezTo>
                  <a:lnTo>
                    <a:pt x="1" y="2582"/>
                  </a:lnTo>
                  <a:cubicBezTo>
                    <a:pt x="147" y="2512"/>
                    <a:pt x="306" y="2477"/>
                    <a:pt x="465" y="2477"/>
                  </a:cubicBezTo>
                  <a:cubicBezTo>
                    <a:pt x="624" y="2477"/>
                    <a:pt x="782" y="2512"/>
                    <a:pt x="929" y="2582"/>
                  </a:cubicBezTo>
                  <a:lnTo>
                    <a:pt x="929" y="474"/>
                  </a:lnTo>
                  <a:cubicBezTo>
                    <a:pt x="929" y="253"/>
                    <a:pt x="752" y="37"/>
                    <a:pt x="533" y="6"/>
                  </a:cubicBezTo>
                  <a:cubicBezTo>
                    <a:pt x="510" y="2"/>
                    <a:pt x="487" y="1"/>
                    <a:pt x="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7"/>
            <p:cNvSpPr/>
            <p:nvPr/>
          </p:nvSpPr>
          <p:spPr>
            <a:xfrm>
              <a:off x="5890646" y="1565441"/>
              <a:ext cx="32643" cy="68975"/>
            </a:xfrm>
            <a:custGeom>
              <a:avLst/>
              <a:gdLst/>
              <a:ahLst/>
              <a:cxnLst/>
              <a:rect l="l" t="t" r="r" b="b"/>
              <a:pathLst>
                <a:path w="929" h="1963" extrusionOk="0">
                  <a:moveTo>
                    <a:pt x="465" y="1"/>
                  </a:moveTo>
                  <a:cubicBezTo>
                    <a:pt x="209" y="1"/>
                    <a:pt x="1" y="209"/>
                    <a:pt x="1" y="465"/>
                  </a:cubicBezTo>
                  <a:lnTo>
                    <a:pt x="1" y="1962"/>
                  </a:lnTo>
                  <a:cubicBezTo>
                    <a:pt x="148" y="1891"/>
                    <a:pt x="306" y="1857"/>
                    <a:pt x="463" y="1857"/>
                  </a:cubicBezTo>
                  <a:cubicBezTo>
                    <a:pt x="624" y="1857"/>
                    <a:pt x="784" y="1893"/>
                    <a:pt x="929" y="1962"/>
                  </a:cubicBezTo>
                  <a:lnTo>
                    <a:pt x="929" y="465"/>
                  </a:lnTo>
                  <a:cubicBezTo>
                    <a:pt x="929" y="209"/>
                    <a:pt x="720"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7"/>
            <p:cNvSpPr/>
            <p:nvPr/>
          </p:nvSpPr>
          <p:spPr>
            <a:xfrm>
              <a:off x="5728308" y="1652232"/>
              <a:ext cx="32537" cy="32537"/>
            </a:xfrm>
            <a:custGeom>
              <a:avLst/>
              <a:gdLst/>
              <a:ahLst/>
              <a:cxnLst/>
              <a:rect l="l" t="t" r="r" b="b"/>
              <a:pathLst>
                <a:path w="926" h="926" extrusionOk="0">
                  <a:moveTo>
                    <a:pt x="463" y="1"/>
                  </a:moveTo>
                  <a:cubicBezTo>
                    <a:pt x="207" y="1"/>
                    <a:pt x="0" y="207"/>
                    <a:pt x="0" y="463"/>
                  </a:cubicBezTo>
                  <a:cubicBezTo>
                    <a:pt x="0" y="719"/>
                    <a:pt x="207" y="926"/>
                    <a:pt x="463" y="926"/>
                  </a:cubicBezTo>
                  <a:cubicBezTo>
                    <a:pt x="718" y="926"/>
                    <a:pt x="925" y="719"/>
                    <a:pt x="925" y="463"/>
                  </a:cubicBezTo>
                  <a:cubicBezTo>
                    <a:pt x="925" y="207"/>
                    <a:pt x="717" y="1"/>
                    <a:pt x="4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7"/>
            <p:cNvSpPr/>
            <p:nvPr/>
          </p:nvSpPr>
          <p:spPr>
            <a:xfrm>
              <a:off x="5782491" y="1652232"/>
              <a:ext cx="32537" cy="32537"/>
            </a:xfrm>
            <a:custGeom>
              <a:avLst/>
              <a:gdLst/>
              <a:ahLst/>
              <a:cxnLst/>
              <a:rect l="l" t="t" r="r" b="b"/>
              <a:pathLst>
                <a:path w="926" h="926" extrusionOk="0">
                  <a:moveTo>
                    <a:pt x="463" y="1"/>
                  </a:moveTo>
                  <a:cubicBezTo>
                    <a:pt x="207" y="1"/>
                    <a:pt x="0" y="207"/>
                    <a:pt x="0" y="463"/>
                  </a:cubicBezTo>
                  <a:cubicBezTo>
                    <a:pt x="0" y="719"/>
                    <a:pt x="207" y="926"/>
                    <a:pt x="463" y="926"/>
                  </a:cubicBezTo>
                  <a:cubicBezTo>
                    <a:pt x="717" y="926"/>
                    <a:pt x="925" y="719"/>
                    <a:pt x="925" y="463"/>
                  </a:cubicBezTo>
                  <a:cubicBezTo>
                    <a:pt x="925" y="207"/>
                    <a:pt x="717" y="1"/>
                    <a:pt x="4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a:off x="5890822" y="1652232"/>
              <a:ext cx="32537" cy="32537"/>
            </a:xfrm>
            <a:custGeom>
              <a:avLst/>
              <a:gdLst/>
              <a:ahLst/>
              <a:cxnLst/>
              <a:rect l="l" t="t" r="r" b="b"/>
              <a:pathLst>
                <a:path w="926" h="926" extrusionOk="0">
                  <a:moveTo>
                    <a:pt x="463" y="1"/>
                  </a:moveTo>
                  <a:cubicBezTo>
                    <a:pt x="208" y="1"/>
                    <a:pt x="0" y="207"/>
                    <a:pt x="0" y="463"/>
                  </a:cubicBezTo>
                  <a:cubicBezTo>
                    <a:pt x="0" y="719"/>
                    <a:pt x="207" y="926"/>
                    <a:pt x="463" y="926"/>
                  </a:cubicBezTo>
                  <a:cubicBezTo>
                    <a:pt x="718" y="926"/>
                    <a:pt x="925" y="719"/>
                    <a:pt x="925" y="463"/>
                  </a:cubicBezTo>
                  <a:cubicBezTo>
                    <a:pt x="925" y="207"/>
                    <a:pt x="718" y="1"/>
                    <a:pt x="4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5836604" y="1652232"/>
              <a:ext cx="32537" cy="32537"/>
            </a:xfrm>
            <a:custGeom>
              <a:avLst/>
              <a:gdLst/>
              <a:ahLst/>
              <a:cxnLst/>
              <a:rect l="l" t="t" r="r" b="b"/>
              <a:pathLst>
                <a:path w="926" h="926" extrusionOk="0">
                  <a:moveTo>
                    <a:pt x="463" y="1"/>
                  </a:moveTo>
                  <a:cubicBezTo>
                    <a:pt x="209" y="1"/>
                    <a:pt x="1" y="207"/>
                    <a:pt x="1" y="463"/>
                  </a:cubicBezTo>
                  <a:cubicBezTo>
                    <a:pt x="1" y="719"/>
                    <a:pt x="209" y="926"/>
                    <a:pt x="463" y="926"/>
                  </a:cubicBezTo>
                  <a:cubicBezTo>
                    <a:pt x="719" y="926"/>
                    <a:pt x="926" y="719"/>
                    <a:pt x="926" y="463"/>
                  </a:cubicBezTo>
                  <a:cubicBezTo>
                    <a:pt x="926" y="207"/>
                    <a:pt x="719" y="1"/>
                    <a:pt x="4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5663302" y="1630517"/>
              <a:ext cx="32608" cy="36332"/>
            </a:xfrm>
            <a:custGeom>
              <a:avLst/>
              <a:gdLst/>
              <a:ahLst/>
              <a:cxnLst/>
              <a:rect l="l" t="t" r="r" b="b"/>
              <a:pathLst>
                <a:path w="928" h="1034" extrusionOk="0">
                  <a:moveTo>
                    <a:pt x="463" y="1"/>
                  </a:moveTo>
                  <a:cubicBezTo>
                    <a:pt x="207" y="1"/>
                    <a:pt x="0" y="209"/>
                    <a:pt x="0" y="464"/>
                  </a:cubicBezTo>
                  <a:lnTo>
                    <a:pt x="0" y="1034"/>
                  </a:lnTo>
                  <a:cubicBezTo>
                    <a:pt x="145" y="964"/>
                    <a:pt x="304" y="929"/>
                    <a:pt x="463" y="929"/>
                  </a:cubicBezTo>
                  <a:cubicBezTo>
                    <a:pt x="621" y="929"/>
                    <a:pt x="780" y="963"/>
                    <a:pt x="928" y="1034"/>
                  </a:cubicBezTo>
                  <a:lnTo>
                    <a:pt x="928" y="473"/>
                  </a:lnTo>
                  <a:cubicBezTo>
                    <a:pt x="928" y="253"/>
                    <a:pt x="751" y="37"/>
                    <a:pt x="532" y="6"/>
                  </a:cubicBezTo>
                  <a:cubicBezTo>
                    <a:pt x="509" y="3"/>
                    <a:pt x="486" y="1"/>
                    <a:pt x="4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5663302" y="1684735"/>
              <a:ext cx="32537" cy="32537"/>
            </a:xfrm>
            <a:custGeom>
              <a:avLst/>
              <a:gdLst/>
              <a:ahLst/>
              <a:cxnLst/>
              <a:rect l="l" t="t" r="r" b="b"/>
              <a:pathLst>
                <a:path w="926" h="926" extrusionOk="0">
                  <a:moveTo>
                    <a:pt x="463" y="1"/>
                  </a:moveTo>
                  <a:cubicBezTo>
                    <a:pt x="207" y="1"/>
                    <a:pt x="0" y="209"/>
                    <a:pt x="0" y="463"/>
                  </a:cubicBezTo>
                  <a:cubicBezTo>
                    <a:pt x="0" y="719"/>
                    <a:pt x="207" y="926"/>
                    <a:pt x="463" y="926"/>
                  </a:cubicBezTo>
                  <a:cubicBezTo>
                    <a:pt x="717" y="926"/>
                    <a:pt x="925" y="719"/>
                    <a:pt x="925" y="463"/>
                  </a:cubicBezTo>
                  <a:cubicBezTo>
                    <a:pt x="925" y="207"/>
                    <a:pt x="718" y="1"/>
                    <a:pt x="4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5728484" y="1702866"/>
              <a:ext cx="32643" cy="36192"/>
            </a:xfrm>
            <a:custGeom>
              <a:avLst/>
              <a:gdLst/>
              <a:ahLst/>
              <a:cxnLst/>
              <a:rect l="l" t="t" r="r" b="b"/>
              <a:pathLst>
                <a:path w="929" h="1030" extrusionOk="0">
                  <a:moveTo>
                    <a:pt x="1" y="1"/>
                  </a:moveTo>
                  <a:lnTo>
                    <a:pt x="1" y="1030"/>
                  </a:lnTo>
                  <a:lnTo>
                    <a:pt x="929" y="1030"/>
                  </a:lnTo>
                  <a:lnTo>
                    <a:pt x="929" y="1"/>
                  </a:lnTo>
                  <a:cubicBezTo>
                    <a:pt x="784" y="69"/>
                    <a:pt x="624" y="105"/>
                    <a:pt x="464" y="105"/>
                  </a:cubicBezTo>
                  <a:cubicBezTo>
                    <a:pt x="307" y="105"/>
                    <a:pt x="149" y="7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5782210" y="1702866"/>
              <a:ext cx="32643" cy="36192"/>
            </a:xfrm>
            <a:custGeom>
              <a:avLst/>
              <a:gdLst/>
              <a:ahLst/>
              <a:cxnLst/>
              <a:rect l="l" t="t" r="r" b="b"/>
              <a:pathLst>
                <a:path w="929" h="1030" extrusionOk="0">
                  <a:moveTo>
                    <a:pt x="1" y="1"/>
                  </a:moveTo>
                  <a:lnTo>
                    <a:pt x="1" y="1030"/>
                  </a:lnTo>
                  <a:lnTo>
                    <a:pt x="929" y="1030"/>
                  </a:lnTo>
                  <a:lnTo>
                    <a:pt x="929" y="1"/>
                  </a:lnTo>
                  <a:cubicBezTo>
                    <a:pt x="782" y="70"/>
                    <a:pt x="623" y="105"/>
                    <a:pt x="464" y="105"/>
                  </a:cubicBezTo>
                  <a:cubicBezTo>
                    <a:pt x="306" y="105"/>
                    <a:pt x="148" y="7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5836920" y="1702866"/>
              <a:ext cx="32643" cy="36192"/>
            </a:xfrm>
            <a:custGeom>
              <a:avLst/>
              <a:gdLst/>
              <a:ahLst/>
              <a:cxnLst/>
              <a:rect l="l" t="t" r="r" b="b"/>
              <a:pathLst>
                <a:path w="929" h="1030" extrusionOk="0">
                  <a:moveTo>
                    <a:pt x="1" y="1"/>
                  </a:moveTo>
                  <a:lnTo>
                    <a:pt x="1" y="1030"/>
                  </a:lnTo>
                  <a:lnTo>
                    <a:pt x="929" y="1030"/>
                  </a:lnTo>
                  <a:lnTo>
                    <a:pt x="929" y="1"/>
                  </a:lnTo>
                  <a:cubicBezTo>
                    <a:pt x="782" y="70"/>
                    <a:pt x="623" y="105"/>
                    <a:pt x="464" y="105"/>
                  </a:cubicBezTo>
                  <a:cubicBezTo>
                    <a:pt x="305" y="105"/>
                    <a:pt x="147" y="7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5890646" y="1702866"/>
              <a:ext cx="32643" cy="36192"/>
            </a:xfrm>
            <a:custGeom>
              <a:avLst/>
              <a:gdLst/>
              <a:ahLst/>
              <a:cxnLst/>
              <a:rect l="l" t="t" r="r" b="b"/>
              <a:pathLst>
                <a:path w="929" h="1030" extrusionOk="0">
                  <a:moveTo>
                    <a:pt x="1" y="1"/>
                  </a:moveTo>
                  <a:lnTo>
                    <a:pt x="1" y="1030"/>
                  </a:lnTo>
                  <a:lnTo>
                    <a:pt x="929" y="1030"/>
                  </a:lnTo>
                  <a:lnTo>
                    <a:pt x="929" y="1"/>
                  </a:lnTo>
                  <a:cubicBezTo>
                    <a:pt x="784" y="69"/>
                    <a:pt x="625" y="105"/>
                    <a:pt x="464" y="105"/>
                  </a:cubicBezTo>
                  <a:cubicBezTo>
                    <a:pt x="308" y="105"/>
                    <a:pt x="150" y="7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5673879" y="1727498"/>
              <a:ext cx="32608" cy="49544"/>
            </a:xfrm>
            <a:custGeom>
              <a:avLst/>
              <a:gdLst/>
              <a:ahLst/>
              <a:cxnLst/>
              <a:rect l="l" t="t" r="r" b="b"/>
              <a:pathLst>
                <a:path w="928" h="1410" extrusionOk="0">
                  <a:moveTo>
                    <a:pt x="927" y="0"/>
                  </a:moveTo>
                  <a:cubicBezTo>
                    <a:pt x="724" y="208"/>
                    <a:pt x="449" y="325"/>
                    <a:pt x="158" y="325"/>
                  </a:cubicBezTo>
                  <a:cubicBezTo>
                    <a:pt x="106" y="325"/>
                    <a:pt x="54" y="322"/>
                    <a:pt x="1" y="314"/>
                  </a:cubicBezTo>
                  <a:lnTo>
                    <a:pt x="1" y="314"/>
                  </a:lnTo>
                  <a:lnTo>
                    <a:pt x="927" y="1410"/>
                  </a:lnTo>
                  <a:lnTo>
                    <a:pt x="9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37"/>
          <p:cNvGrpSpPr/>
          <p:nvPr/>
        </p:nvGrpSpPr>
        <p:grpSpPr>
          <a:xfrm>
            <a:off x="905157" y="3342903"/>
            <a:ext cx="459361" cy="450505"/>
            <a:chOff x="3162241" y="3336368"/>
            <a:chExt cx="375694" cy="368421"/>
          </a:xfrm>
        </p:grpSpPr>
        <p:sp>
          <p:nvSpPr>
            <p:cNvPr id="472" name="Google Shape;472;p37"/>
            <p:cNvSpPr/>
            <p:nvPr/>
          </p:nvSpPr>
          <p:spPr>
            <a:xfrm>
              <a:off x="3272680" y="3382434"/>
              <a:ext cx="61139" cy="61174"/>
            </a:xfrm>
            <a:custGeom>
              <a:avLst/>
              <a:gdLst/>
              <a:ahLst/>
              <a:cxnLst/>
              <a:rect l="l" t="t" r="r" b="b"/>
              <a:pathLst>
                <a:path w="1740" h="1741" extrusionOk="0">
                  <a:moveTo>
                    <a:pt x="871" y="0"/>
                  </a:moveTo>
                  <a:lnTo>
                    <a:pt x="1" y="870"/>
                  </a:lnTo>
                  <a:lnTo>
                    <a:pt x="871" y="1740"/>
                  </a:lnTo>
                  <a:lnTo>
                    <a:pt x="1739" y="870"/>
                  </a:lnTo>
                  <a:lnTo>
                    <a:pt x="8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3226860" y="3336649"/>
              <a:ext cx="61139" cy="61104"/>
            </a:xfrm>
            <a:custGeom>
              <a:avLst/>
              <a:gdLst/>
              <a:ahLst/>
              <a:cxnLst/>
              <a:rect l="l" t="t" r="r" b="b"/>
              <a:pathLst>
                <a:path w="1740" h="1739" extrusionOk="0">
                  <a:moveTo>
                    <a:pt x="871" y="0"/>
                  </a:moveTo>
                  <a:lnTo>
                    <a:pt x="1" y="869"/>
                  </a:lnTo>
                  <a:lnTo>
                    <a:pt x="871" y="1739"/>
                  </a:lnTo>
                  <a:lnTo>
                    <a:pt x="1739" y="869"/>
                  </a:lnTo>
                  <a:lnTo>
                    <a:pt x="8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3181040" y="3382434"/>
              <a:ext cx="61104" cy="61174"/>
            </a:xfrm>
            <a:custGeom>
              <a:avLst/>
              <a:gdLst/>
              <a:ahLst/>
              <a:cxnLst/>
              <a:rect l="l" t="t" r="r" b="b"/>
              <a:pathLst>
                <a:path w="1739" h="1741" extrusionOk="0">
                  <a:moveTo>
                    <a:pt x="870" y="0"/>
                  </a:moveTo>
                  <a:lnTo>
                    <a:pt x="0" y="870"/>
                  </a:lnTo>
                  <a:lnTo>
                    <a:pt x="870" y="1740"/>
                  </a:lnTo>
                  <a:lnTo>
                    <a:pt x="1739" y="870"/>
                  </a:lnTo>
                  <a:lnTo>
                    <a:pt x="8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3226860" y="3428254"/>
              <a:ext cx="61139" cy="61104"/>
            </a:xfrm>
            <a:custGeom>
              <a:avLst/>
              <a:gdLst/>
              <a:ahLst/>
              <a:cxnLst/>
              <a:rect l="l" t="t" r="r" b="b"/>
              <a:pathLst>
                <a:path w="1740" h="1739" extrusionOk="0">
                  <a:moveTo>
                    <a:pt x="871" y="0"/>
                  </a:moveTo>
                  <a:lnTo>
                    <a:pt x="1" y="870"/>
                  </a:lnTo>
                  <a:lnTo>
                    <a:pt x="871" y="1739"/>
                  </a:lnTo>
                  <a:lnTo>
                    <a:pt x="1739" y="870"/>
                  </a:lnTo>
                  <a:lnTo>
                    <a:pt x="8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3425425" y="3535214"/>
              <a:ext cx="61139" cy="61139"/>
            </a:xfrm>
            <a:custGeom>
              <a:avLst/>
              <a:gdLst/>
              <a:ahLst/>
              <a:cxnLst/>
              <a:rect l="l" t="t" r="r" b="b"/>
              <a:pathLst>
                <a:path w="1740" h="1740" extrusionOk="0">
                  <a:moveTo>
                    <a:pt x="869" y="1"/>
                  </a:moveTo>
                  <a:lnTo>
                    <a:pt x="1" y="869"/>
                  </a:lnTo>
                  <a:lnTo>
                    <a:pt x="869" y="1739"/>
                  </a:lnTo>
                  <a:lnTo>
                    <a:pt x="1739" y="869"/>
                  </a:lnTo>
                  <a:lnTo>
                    <a:pt x="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3425390" y="3626819"/>
              <a:ext cx="61174" cy="61174"/>
            </a:xfrm>
            <a:custGeom>
              <a:avLst/>
              <a:gdLst/>
              <a:ahLst/>
              <a:cxnLst/>
              <a:rect l="l" t="t" r="r" b="b"/>
              <a:pathLst>
                <a:path w="1741" h="1741" extrusionOk="0">
                  <a:moveTo>
                    <a:pt x="870" y="1"/>
                  </a:moveTo>
                  <a:lnTo>
                    <a:pt x="0" y="871"/>
                  </a:lnTo>
                  <a:lnTo>
                    <a:pt x="870" y="1740"/>
                  </a:lnTo>
                  <a:lnTo>
                    <a:pt x="1740" y="871"/>
                  </a:lnTo>
                  <a:lnTo>
                    <a:pt x="8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3471210" y="3581034"/>
              <a:ext cx="61174" cy="61139"/>
            </a:xfrm>
            <a:custGeom>
              <a:avLst/>
              <a:gdLst/>
              <a:ahLst/>
              <a:cxnLst/>
              <a:rect l="l" t="t" r="r" b="b"/>
              <a:pathLst>
                <a:path w="1741" h="1740" extrusionOk="0">
                  <a:moveTo>
                    <a:pt x="871" y="1"/>
                  </a:moveTo>
                  <a:lnTo>
                    <a:pt x="1" y="869"/>
                  </a:lnTo>
                  <a:lnTo>
                    <a:pt x="871" y="1739"/>
                  </a:lnTo>
                  <a:lnTo>
                    <a:pt x="1741" y="869"/>
                  </a:lnTo>
                  <a:lnTo>
                    <a:pt x="8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3379605" y="3580999"/>
              <a:ext cx="61139" cy="61174"/>
            </a:xfrm>
            <a:custGeom>
              <a:avLst/>
              <a:gdLst/>
              <a:ahLst/>
              <a:cxnLst/>
              <a:rect l="l" t="t" r="r" b="b"/>
              <a:pathLst>
                <a:path w="1740" h="1741" extrusionOk="0">
                  <a:moveTo>
                    <a:pt x="869" y="0"/>
                  </a:moveTo>
                  <a:lnTo>
                    <a:pt x="1" y="870"/>
                  </a:lnTo>
                  <a:lnTo>
                    <a:pt x="869" y="1740"/>
                  </a:lnTo>
                  <a:lnTo>
                    <a:pt x="1739" y="870"/>
                  </a:lnTo>
                  <a:lnTo>
                    <a:pt x="8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3364074" y="3336368"/>
              <a:ext cx="173860" cy="168555"/>
            </a:xfrm>
            <a:custGeom>
              <a:avLst/>
              <a:gdLst/>
              <a:ahLst/>
              <a:cxnLst/>
              <a:rect l="l" t="t" r="r" b="b"/>
              <a:pathLst>
                <a:path w="4948" h="4797" extrusionOk="0">
                  <a:moveTo>
                    <a:pt x="3262" y="1"/>
                  </a:moveTo>
                  <a:cubicBezTo>
                    <a:pt x="2868" y="1"/>
                    <a:pt x="2475" y="150"/>
                    <a:pt x="2175" y="450"/>
                  </a:cubicBezTo>
                  <a:lnTo>
                    <a:pt x="1522" y="1101"/>
                  </a:lnTo>
                  <a:lnTo>
                    <a:pt x="2392" y="1971"/>
                  </a:lnTo>
                  <a:lnTo>
                    <a:pt x="1958" y="2406"/>
                  </a:lnTo>
                  <a:lnTo>
                    <a:pt x="871" y="1319"/>
                  </a:lnTo>
                  <a:lnTo>
                    <a:pt x="1" y="2189"/>
                  </a:lnTo>
                  <a:lnTo>
                    <a:pt x="2609" y="4797"/>
                  </a:lnTo>
                  <a:lnTo>
                    <a:pt x="3479" y="3927"/>
                  </a:lnTo>
                  <a:lnTo>
                    <a:pt x="2392" y="2841"/>
                  </a:lnTo>
                  <a:lnTo>
                    <a:pt x="2826" y="2406"/>
                  </a:lnTo>
                  <a:lnTo>
                    <a:pt x="3696" y="3276"/>
                  </a:lnTo>
                  <a:lnTo>
                    <a:pt x="4349" y="2623"/>
                  </a:lnTo>
                  <a:cubicBezTo>
                    <a:pt x="4947" y="2023"/>
                    <a:pt x="4947" y="1049"/>
                    <a:pt x="4349" y="450"/>
                  </a:cubicBezTo>
                  <a:cubicBezTo>
                    <a:pt x="4050" y="150"/>
                    <a:pt x="3656" y="1"/>
                    <a:pt x="3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3250121" y="3428500"/>
              <a:ext cx="190410" cy="190410"/>
            </a:xfrm>
            <a:custGeom>
              <a:avLst/>
              <a:gdLst/>
              <a:ahLst/>
              <a:cxnLst/>
              <a:rect l="l" t="t" r="r" b="b"/>
              <a:pathLst>
                <a:path w="5419" h="5419" extrusionOk="0">
                  <a:moveTo>
                    <a:pt x="2810" y="1"/>
                  </a:moveTo>
                  <a:lnTo>
                    <a:pt x="1947" y="863"/>
                  </a:lnTo>
                  <a:lnTo>
                    <a:pt x="1513" y="428"/>
                  </a:lnTo>
                  <a:lnTo>
                    <a:pt x="1079" y="863"/>
                  </a:lnTo>
                  <a:lnTo>
                    <a:pt x="1513" y="1298"/>
                  </a:lnTo>
                  <a:lnTo>
                    <a:pt x="0" y="2810"/>
                  </a:lnTo>
                  <a:lnTo>
                    <a:pt x="2609" y="5418"/>
                  </a:lnTo>
                  <a:lnTo>
                    <a:pt x="4121" y="3906"/>
                  </a:lnTo>
                  <a:lnTo>
                    <a:pt x="4556" y="4340"/>
                  </a:lnTo>
                  <a:lnTo>
                    <a:pt x="4991" y="3906"/>
                  </a:lnTo>
                  <a:lnTo>
                    <a:pt x="4556" y="3472"/>
                  </a:lnTo>
                  <a:lnTo>
                    <a:pt x="5418" y="2609"/>
                  </a:lnTo>
                  <a:lnTo>
                    <a:pt x="28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3162241" y="3565433"/>
              <a:ext cx="141358" cy="139355"/>
            </a:xfrm>
            <a:custGeom>
              <a:avLst/>
              <a:gdLst/>
              <a:ahLst/>
              <a:cxnLst/>
              <a:rect l="l" t="t" r="r" b="b"/>
              <a:pathLst>
                <a:path w="4023" h="3966" extrusionOk="0">
                  <a:moveTo>
                    <a:pt x="2719" y="0"/>
                  </a:moveTo>
                  <a:lnTo>
                    <a:pt x="2258" y="463"/>
                  </a:lnTo>
                  <a:cubicBezTo>
                    <a:pt x="2064" y="348"/>
                    <a:pt x="1847" y="291"/>
                    <a:pt x="1630" y="291"/>
                  </a:cubicBezTo>
                  <a:cubicBezTo>
                    <a:pt x="1315" y="291"/>
                    <a:pt x="1001" y="411"/>
                    <a:pt x="761" y="651"/>
                  </a:cubicBezTo>
                  <a:lnTo>
                    <a:pt x="1849" y="1740"/>
                  </a:lnTo>
                  <a:lnTo>
                    <a:pt x="1112" y="2476"/>
                  </a:lnTo>
                  <a:cubicBezTo>
                    <a:pt x="1026" y="2444"/>
                    <a:pt x="935" y="2428"/>
                    <a:pt x="843" y="2428"/>
                  </a:cubicBezTo>
                  <a:cubicBezTo>
                    <a:pt x="647" y="2428"/>
                    <a:pt x="451" y="2503"/>
                    <a:pt x="300" y="2653"/>
                  </a:cubicBezTo>
                  <a:cubicBezTo>
                    <a:pt x="0" y="2954"/>
                    <a:pt x="0" y="3441"/>
                    <a:pt x="300" y="3740"/>
                  </a:cubicBezTo>
                  <a:cubicBezTo>
                    <a:pt x="451" y="3890"/>
                    <a:pt x="647" y="3966"/>
                    <a:pt x="844" y="3966"/>
                  </a:cubicBezTo>
                  <a:cubicBezTo>
                    <a:pt x="1040" y="3966"/>
                    <a:pt x="1237" y="3890"/>
                    <a:pt x="1386" y="3740"/>
                  </a:cubicBezTo>
                  <a:cubicBezTo>
                    <a:pt x="1612" y="3514"/>
                    <a:pt x="1669" y="3183"/>
                    <a:pt x="1554" y="2905"/>
                  </a:cubicBezTo>
                  <a:lnTo>
                    <a:pt x="2284" y="2174"/>
                  </a:lnTo>
                  <a:lnTo>
                    <a:pt x="3370" y="3260"/>
                  </a:lnTo>
                  <a:cubicBezTo>
                    <a:pt x="3773" y="2855"/>
                    <a:pt x="3837" y="2238"/>
                    <a:pt x="3560" y="1767"/>
                  </a:cubicBezTo>
                  <a:lnTo>
                    <a:pt x="4023" y="1304"/>
                  </a:lnTo>
                  <a:lnTo>
                    <a:pt x="27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37"/>
          <p:cNvGrpSpPr/>
          <p:nvPr/>
        </p:nvGrpSpPr>
        <p:grpSpPr>
          <a:xfrm>
            <a:off x="3621229" y="3338518"/>
            <a:ext cx="459356" cy="459275"/>
            <a:chOff x="6423902" y="3336368"/>
            <a:chExt cx="368487" cy="368452"/>
          </a:xfrm>
        </p:grpSpPr>
        <p:sp>
          <p:nvSpPr>
            <p:cNvPr id="484" name="Google Shape;484;p37"/>
            <p:cNvSpPr/>
            <p:nvPr/>
          </p:nvSpPr>
          <p:spPr>
            <a:xfrm>
              <a:off x="6575629" y="3488094"/>
              <a:ext cx="65075" cy="65040"/>
            </a:xfrm>
            <a:custGeom>
              <a:avLst/>
              <a:gdLst/>
              <a:ahLst/>
              <a:cxnLst/>
              <a:rect l="l" t="t" r="r" b="b"/>
              <a:pathLst>
                <a:path w="1852" h="1851" extrusionOk="0">
                  <a:moveTo>
                    <a:pt x="1226" y="596"/>
                  </a:moveTo>
                  <a:lnTo>
                    <a:pt x="1226" y="1226"/>
                  </a:lnTo>
                  <a:lnTo>
                    <a:pt x="598" y="1226"/>
                  </a:lnTo>
                  <a:lnTo>
                    <a:pt x="598" y="596"/>
                  </a:lnTo>
                  <a:close/>
                  <a:moveTo>
                    <a:pt x="925" y="0"/>
                  </a:moveTo>
                  <a:cubicBezTo>
                    <a:pt x="415" y="0"/>
                    <a:pt x="0" y="414"/>
                    <a:pt x="0" y="925"/>
                  </a:cubicBezTo>
                  <a:cubicBezTo>
                    <a:pt x="0" y="1435"/>
                    <a:pt x="415" y="1850"/>
                    <a:pt x="925" y="1850"/>
                  </a:cubicBezTo>
                  <a:cubicBezTo>
                    <a:pt x="1437" y="1850"/>
                    <a:pt x="1852" y="1435"/>
                    <a:pt x="1852" y="925"/>
                  </a:cubicBezTo>
                  <a:cubicBezTo>
                    <a:pt x="1852" y="415"/>
                    <a:pt x="1435" y="0"/>
                    <a:pt x="9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6423902" y="3336368"/>
              <a:ext cx="368487" cy="368452"/>
            </a:xfrm>
            <a:custGeom>
              <a:avLst/>
              <a:gdLst/>
              <a:ahLst/>
              <a:cxnLst/>
              <a:rect l="l" t="t" r="r" b="b"/>
              <a:pathLst>
                <a:path w="10487" h="10486" extrusionOk="0">
                  <a:moveTo>
                    <a:pt x="5243" y="3701"/>
                  </a:moveTo>
                  <a:cubicBezTo>
                    <a:pt x="6094" y="3701"/>
                    <a:pt x="6785" y="4393"/>
                    <a:pt x="6785" y="5243"/>
                  </a:cubicBezTo>
                  <a:cubicBezTo>
                    <a:pt x="6785" y="6092"/>
                    <a:pt x="6094" y="6784"/>
                    <a:pt x="5243" y="6784"/>
                  </a:cubicBezTo>
                  <a:cubicBezTo>
                    <a:pt x="4394" y="6784"/>
                    <a:pt x="3702" y="6092"/>
                    <a:pt x="3702" y="5243"/>
                  </a:cubicBezTo>
                  <a:cubicBezTo>
                    <a:pt x="3702" y="4393"/>
                    <a:pt x="4394" y="3701"/>
                    <a:pt x="5243" y="3701"/>
                  </a:cubicBezTo>
                  <a:close/>
                  <a:moveTo>
                    <a:pt x="1" y="1"/>
                  </a:moveTo>
                  <a:lnTo>
                    <a:pt x="1" y="2276"/>
                  </a:lnTo>
                  <a:lnTo>
                    <a:pt x="930" y="3206"/>
                  </a:lnTo>
                  <a:lnTo>
                    <a:pt x="930" y="4315"/>
                  </a:lnTo>
                  <a:lnTo>
                    <a:pt x="936" y="4315"/>
                  </a:lnTo>
                  <a:cubicBezTo>
                    <a:pt x="471" y="4712"/>
                    <a:pt x="199" y="5020"/>
                    <a:pt x="184" y="5039"/>
                  </a:cubicBezTo>
                  <a:lnTo>
                    <a:pt x="4" y="5243"/>
                  </a:lnTo>
                  <a:lnTo>
                    <a:pt x="184" y="5447"/>
                  </a:lnTo>
                  <a:cubicBezTo>
                    <a:pt x="200" y="5465"/>
                    <a:pt x="471" y="5773"/>
                    <a:pt x="936" y="6171"/>
                  </a:cubicBezTo>
                  <a:lnTo>
                    <a:pt x="930" y="6171"/>
                  </a:lnTo>
                  <a:lnTo>
                    <a:pt x="930" y="7276"/>
                  </a:lnTo>
                  <a:lnTo>
                    <a:pt x="1" y="8201"/>
                  </a:lnTo>
                  <a:lnTo>
                    <a:pt x="1" y="10485"/>
                  </a:lnTo>
                  <a:lnTo>
                    <a:pt x="630" y="10485"/>
                  </a:lnTo>
                  <a:lnTo>
                    <a:pt x="630" y="8454"/>
                  </a:lnTo>
                  <a:lnTo>
                    <a:pt x="1558" y="7529"/>
                  </a:lnTo>
                  <a:lnTo>
                    <a:pt x="1558" y="6651"/>
                  </a:lnTo>
                  <a:cubicBezTo>
                    <a:pt x="1852" y="6870"/>
                    <a:pt x="2150" y="7065"/>
                    <a:pt x="2459" y="7239"/>
                  </a:cubicBezTo>
                  <a:lnTo>
                    <a:pt x="2459" y="7890"/>
                  </a:lnTo>
                  <a:lnTo>
                    <a:pt x="1558" y="8815"/>
                  </a:lnTo>
                  <a:lnTo>
                    <a:pt x="1558" y="10485"/>
                  </a:lnTo>
                  <a:lnTo>
                    <a:pt x="2159" y="10485"/>
                  </a:lnTo>
                  <a:lnTo>
                    <a:pt x="2159" y="9071"/>
                  </a:lnTo>
                  <a:lnTo>
                    <a:pt x="3087" y="8146"/>
                  </a:lnTo>
                  <a:lnTo>
                    <a:pt x="3087" y="7539"/>
                  </a:lnTo>
                  <a:cubicBezTo>
                    <a:pt x="3398" y="7673"/>
                    <a:pt x="3708" y="7779"/>
                    <a:pt x="4015" y="7858"/>
                  </a:cubicBezTo>
                  <a:lnTo>
                    <a:pt x="4015" y="8507"/>
                  </a:lnTo>
                  <a:lnTo>
                    <a:pt x="3087" y="9432"/>
                  </a:lnTo>
                  <a:lnTo>
                    <a:pt x="3087" y="10485"/>
                  </a:lnTo>
                  <a:lnTo>
                    <a:pt x="3688" y="10485"/>
                  </a:lnTo>
                  <a:lnTo>
                    <a:pt x="3688" y="9687"/>
                  </a:lnTo>
                  <a:lnTo>
                    <a:pt x="4616" y="8762"/>
                  </a:lnTo>
                  <a:lnTo>
                    <a:pt x="4616" y="7977"/>
                  </a:lnTo>
                  <a:cubicBezTo>
                    <a:pt x="4823" y="8003"/>
                    <a:pt x="5026" y="8017"/>
                    <a:pt x="5230" y="8017"/>
                  </a:cubicBezTo>
                  <a:cubicBezTo>
                    <a:pt x="5432" y="8017"/>
                    <a:pt x="5635" y="8004"/>
                    <a:pt x="5845" y="7977"/>
                  </a:cubicBezTo>
                  <a:lnTo>
                    <a:pt x="5845" y="8762"/>
                  </a:lnTo>
                  <a:lnTo>
                    <a:pt x="6773" y="9687"/>
                  </a:lnTo>
                  <a:lnTo>
                    <a:pt x="6773" y="10485"/>
                  </a:lnTo>
                  <a:lnTo>
                    <a:pt x="7401" y="10485"/>
                  </a:lnTo>
                  <a:lnTo>
                    <a:pt x="7401" y="9432"/>
                  </a:lnTo>
                  <a:lnTo>
                    <a:pt x="6473" y="8507"/>
                  </a:lnTo>
                  <a:lnTo>
                    <a:pt x="6473" y="7858"/>
                  </a:lnTo>
                  <a:cubicBezTo>
                    <a:pt x="6781" y="7779"/>
                    <a:pt x="7090" y="7673"/>
                    <a:pt x="7401" y="7539"/>
                  </a:cubicBezTo>
                  <a:lnTo>
                    <a:pt x="7401" y="8146"/>
                  </a:lnTo>
                  <a:lnTo>
                    <a:pt x="8329" y="9071"/>
                  </a:lnTo>
                  <a:lnTo>
                    <a:pt x="8329" y="10485"/>
                  </a:lnTo>
                  <a:lnTo>
                    <a:pt x="8930" y="10485"/>
                  </a:lnTo>
                  <a:lnTo>
                    <a:pt x="8930" y="8815"/>
                  </a:lnTo>
                  <a:lnTo>
                    <a:pt x="8029" y="7890"/>
                  </a:lnTo>
                  <a:lnTo>
                    <a:pt x="8029" y="7239"/>
                  </a:lnTo>
                  <a:cubicBezTo>
                    <a:pt x="8339" y="7065"/>
                    <a:pt x="8637" y="6869"/>
                    <a:pt x="8930" y="6651"/>
                  </a:cubicBezTo>
                  <a:lnTo>
                    <a:pt x="8930" y="7527"/>
                  </a:lnTo>
                  <a:lnTo>
                    <a:pt x="9858" y="8455"/>
                  </a:lnTo>
                  <a:lnTo>
                    <a:pt x="9858" y="10485"/>
                  </a:lnTo>
                  <a:lnTo>
                    <a:pt x="10487" y="10485"/>
                  </a:lnTo>
                  <a:lnTo>
                    <a:pt x="10487" y="8209"/>
                  </a:lnTo>
                  <a:lnTo>
                    <a:pt x="9557" y="7281"/>
                  </a:lnTo>
                  <a:lnTo>
                    <a:pt x="9557" y="6171"/>
                  </a:lnTo>
                  <a:lnTo>
                    <a:pt x="9553" y="6171"/>
                  </a:lnTo>
                  <a:cubicBezTo>
                    <a:pt x="10017" y="5773"/>
                    <a:pt x="10289" y="5465"/>
                    <a:pt x="10304" y="5447"/>
                  </a:cubicBezTo>
                  <a:lnTo>
                    <a:pt x="10484" y="5243"/>
                  </a:lnTo>
                  <a:lnTo>
                    <a:pt x="10304" y="5038"/>
                  </a:lnTo>
                  <a:cubicBezTo>
                    <a:pt x="10289" y="5020"/>
                    <a:pt x="10017" y="4712"/>
                    <a:pt x="9553" y="4314"/>
                  </a:cubicBezTo>
                  <a:lnTo>
                    <a:pt x="9557" y="4314"/>
                  </a:lnTo>
                  <a:lnTo>
                    <a:pt x="9557" y="3204"/>
                  </a:lnTo>
                  <a:lnTo>
                    <a:pt x="10487" y="2276"/>
                  </a:lnTo>
                  <a:lnTo>
                    <a:pt x="10487" y="1"/>
                  </a:lnTo>
                  <a:lnTo>
                    <a:pt x="9858" y="1"/>
                  </a:lnTo>
                  <a:lnTo>
                    <a:pt x="9858" y="2031"/>
                  </a:lnTo>
                  <a:lnTo>
                    <a:pt x="8930" y="2956"/>
                  </a:lnTo>
                  <a:lnTo>
                    <a:pt x="8930" y="3835"/>
                  </a:lnTo>
                  <a:cubicBezTo>
                    <a:pt x="8638" y="3616"/>
                    <a:pt x="8339" y="3421"/>
                    <a:pt x="8029" y="3246"/>
                  </a:cubicBezTo>
                  <a:lnTo>
                    <a:pt x="8029" y="2596"/>
                  </a:lnTo>
                  <a:lnTo>
                    <a:pt x="8930" y="1670"/>
                  </a:lnTo>
                  <a:lnTo>
                    <a:pt x="8930" y="1"/>
                  </a:lnTo>
                  <a:lnTo>
                    <a:pt x="8329" y="1"/>
                  </a:lnTo>
                  <a:lnTo>
                    <a:pt x="8329" y="1415"/>
                  </a:lnTo>
                  <a:lnTo>
                    <a:pt x="7401" y="2340"/>
                  </a:lnTo>
                  <a:lnTo>
                    <a:pt x="7401" y="2946"/>
                  </a:lnTo>
                  <a:cubicBezTo>
                    <a:pt x="7090" y="2813"/>
                    <a:pt x="6779" y="2706"/>
                    <a:pt x="6473" y="2629"/>
                  </a:cubicBezTo>
                  <a:lnTo>
                    <a:pt x="6473" y="1979"/>
                  </a:lnTo>
                  <a:lnTo>
                    <a:pt x="7401" y="1054"/>
                  </a:lnTo>
                  <a:lnTo>
                    <a:pt x="7401" y="1"/>
                  </a:lnTo>
                  <a:lnTo>
                    <a:pt x="6800" y="1"/>
                  </a:lnTo>
                  <a:lnTo>
                    <a:pt x="6800" y="798"/>
                  </a:lnTo>
                  <a:lnTo>
                    <a:pt x="5872" y="1723"/>
                  </a:lnTo>
                  <a:lnTo>
                    <a:pt x="5872" y="2510"/>
                  </a:lnTo>
                  <a:cubicBezTo>
                    <a:pt x="5660" y="2482"/>
                    <a:pt x="5452" y="2468"/>
                    <a:pt x="5244" y="2468"/>
                  </a:cubicBezTo>
                  <a:cubicBezTo>
                    <a:pt x="5038" y="2468"/>
                    <a:pt x="4831" y="2482"/>
                    <a:pt x="4616" y="2510"/>
                  </a:cubicBezTo>
                  <a:lnTo>
                    <a:pt x="4616" y="1723"/>
                  </a:lnTo>
                  <a:lnTo>
                    <a:pt x="3688" y="798"/>
                  </a:lnTo>
                  <a:lnTo>
                    <a:pt x="3688" y="1"/>
                  </a:lnTo>
                  <a:lnTo>
                    <a:pt x="3087" y="1"/>
                  </a:lnTo>
                  <a:lnTo>
                    <a:pt x="3087" y="1054"/>
                  </a:lnTo>
                  <a:lnTo>
                    <a:pt x="4015" y="1979"/>
                  </a:lnTo>
                  <a:lnTo>
                    <a:pt x="4015" y="2629"/>
                  </a:lnTo>
                  <a:cubicBezTo>
                    <a:pt x="3708" y="2706"/>
                    <a:pt x="3398" y="2813"/>
                    <a:pt x="3087" y="2946"/>
                  </a:cubicBezTo>
                  <a:lnTo>
                    <a:pt x="3087" y="2340"/>
                  </a:lnTo>
                  <a:lnTo>
                    <a:pt x="2159" y="1415"/>
                  </a:lnTo>
                  <a:lnTo>
                    <a:pt x="2159" y="1"/>
                  </a:lnTo>
                  <a:lnTo>
                    <a:pt x="1558" y="1"/>
                  </a:lnTo>
                  <a:lnTo>
                    <a:pt x="1558" y="1670"/>
                  </a:lnTo>
                  <a:lnTo>
                    <a:pt x="2459" y="2596"/>
                  </a:lnTo>
                  <a:lnTo>
                    <a:pt x="2459" y="3246"/>
                  </a:lnTo>
                  <a:cubicBezTo>
                    <a:pt x="2148" y="3420"/>
                    <a:pt x="1851" y="3616"/>
                    <a:pt x="1558" y="3835"/>
                  </a:cubicBezTo>
                  <a:lnTo>
                    <a:pt x="1558" y="2959"/>
                  </a:lnTo>
                  <a:lnTo>
                    <a:pt x="630" y="2029"/>
                  </a:lnTo>
                  <a:lnTo>
                    <a:pt x="6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37"/>
          <p:cNvGrpSpPr/>
          <p:nvPr/>
        </p:nvGrpSpPr>
        <p:grpSpPr>
          <a:xfrm>
            <a:off x="6337275" y="3338477"/>
            <a:ext cx="459312" cy="459356"/>
            <a:chOff x="6423902" y="3936527"/>
            <a:chExt cx="368452" cy="368458"/>
          </a:xfrm>
        </p:grpSpPr>
        <p:sp>
          <p:nvSpPr>
            <p:cNvPr id="487" name="Google Shape;487;p37"/>
            <p:cNvSpPr/>
            <p:nvPr/>
          </p:nvSpPr>
          <p:spPr>
            <a:xfrm>
              <a:off x="6423902" y="4207055"/>
              <a:ext cx="368452" cy="32643"/>
            </a:xfrm>
            <a:custGeom>
              <a:avLst/>
              <a:gdLst/>
              <a:ahLst/>
              <a:cxnLst/>
              <a:rect l="l" t="t" r="r" b="b"/>
              <a:pathLst>
                <a:path w="10486" h="929" extrusionOk="0">
                  <a:moveTo>
                    <a:pt x="1" y="1"/>
                  </a:moveTo>
                  <a:lnTo>
                    <a:pt x="1" y="929"/>
                  </a:lnTo>
                  <a:lnTo>
                    <a:pt x="10485" y="929"/>
                  </a:lnTo>
                  <a:lnTo>
                    <a:pt x="104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6489189" y="4093875"/>
              <a:ext cx="22066" cy="32643"/>
            </a:xfrm>
            <a:custGeom>
              <a:avLst/>
              <a:gdLst/>
              <a:ahLst/>
              <a:cxnLst/>
              <a:rect l="l" t="t" r="r" b="b"/>
              <a:pathLst>
                <a:path w="628" h="929" extrusionOk="0">
                  <a:moveTo>
                    <a:pt x="0" y="1"/>
                  </a:moveTo>
                  <a:lnTo>
                    <a:pt x="0" y="929"/>
                  </a:lnTo>
                  <a:lnTo>
                    <a:pt x="628" y="929"/>
                  </a:lnTo>
                  <a:lnTo>
                    <a:pt x="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6661823" y="3996016"/>
              <a:ext cx="22172" cy="32643"/>
            </a:xfrm>
            <a:custGeom>
              <a:avLst/>
              <a:gdLst/>
              <a:ahLst/>
              <a:cxnLst/>
              <a:rect l="l" t="t" r="r" b="b"/>
              <a:pathLst>
                <a:path w="631" h="929" extrusionOk="0">
                  <a:moveTo>
                    <a:pt x="1" y="0"/>
                  </a:moveTo>
                  <a:lnTo>
                    <a:pt x="1" y="928"/>
                  </a:lnTo>
                  <a:lnTo>
                    <a:pt x="630" y="928"/>
                  </a:lnTo>
                  <a:lnTo>
                    <a:pt x="6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6618673" y="4093875"/>
              <a:ext cx="22101" cy="32643"/>
            </a:xfrm>
            <a:custGeom>
              <a:avLst/>
              <a:gdLst/>
              <a:ahLst/>
              <a:cxnLst/>
              <a:rect l="l" t="t" r="r" b="b"/>
              <a:pathLst>
                <a:path w="629" h="929" extrusionOk="0">
                  <a:moveTo>
                    <a:pt x="1" y="1"/>
                  </a:moveTo>
                  <a:lnTo>
                    <a:pt x="1" y="929"/>
                  </a:lnTo>
                  <a:lnTo>
                    <a:pt x="628" y="929"/>
                  </a:lnTo>
                  <a:lnTo>
                    <a:pt x="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6532339" y="3996016"/>
              <a:ext cx="22101" cy="32643"/>
            </a:xfrm>
            <a:custGeom>
              <a:avLst/>
              <a:gdLst/>
              <a:ahLst/>
              <a:cxnLst/>
              <a:rect l="l" t="t" r="r" b="b"/>
              <a:pathLst>
                <a:path w="629" h="929" extrusionOk="0">
                  <a:moveTo>
                    <a:pt x="1" y="0"/>
                  </a:moveTo>
                  <a:lnTo>
                    <a:pt x="1" y="928"/>
                  </a:lnTo>
                  <a:lnTo>
                    <a:pt x="628" y="928"/>
                  </a:lnTo>
                  <a:lnTo>
                    <a:pt x="6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6423902" y="3936527"/>
              <a:ext cx="368452" cy="249441"/>
            </a:xfrm>
            <a:custGeom>
              <a:avLst/>
              <a:gdLst/>
              <a:ahLst/>
              <a:cxnLst/>
              <a:rect l="l" t="t" r="r" b="b"/>
              <a:pathLst>
                <a:path w="10486" h="7099" extrusionOk="0">
                  <a:moveTo>
                    <a:pt x="1858" y="1092"/>
                  </a:moveTo>
                  <a:lnTo>
                    <a:pt x="1858" y="3250"/>
                  </a:lnTo>
                  <a:lnTo>
                    <a:pt x="1231" y="3250"/>
                  </a:lnTo>
                  <a:lnTo>
                    <a:pt x="1231" y="1092"/>
                  </a:lnTo>
                  <a:close/>
                  <a:moveTo>
                    <a:pt x="4315" y="1092"/>
                  </a:moveTo>
                  <a:lnTo>
                    <a:pt x="4315" y="3250"/>
                  </a:lnTo>
                  <a:lnTo>
                    <a:pt x="2459" y="3250"/>
                  </a:lnTo>
                  <a:lnTo>
                    <a:pt x="2459" y="1092"/>
                  </a:lnTo>
                  <a:close/>
                  <a:moveTo>
                    <a:pt x="5544" y="1092"/>
                  </a:moveTo>
                  <a:lnTo>
                    <a:pt x="5544" y="3250"/>
                  </a:lnTo>
                  <a:lnTo>
                    <a:pt x="4916" y="3250"/>
                  </a:lnTo>
                  <a:lnTo>
                    <a:pt x="4916" y="1092"/>
                  </a:lnTo>
                  <a:close/>
                  <a:moveTo>
                    <a:pt x="8029" y="1092"/>
                  </a:moveTo>
                  <a:lnTo>
                    <a:pt x="8029" y="3250"/>
                  </a:lnTo>
                  <a:lnTo>
                    <a:pt x="6173" y="3250"/>
                  </a:lnTo>
                  <a:lnTo>
                    <a:pt x="6173" y="1092"/>
                  </a:lnTo>
                  <a:close/>
                  <a:moveTo>
                    <a:pt x="9257" y="1092"/>
                  </a:moveTo>
                  <a:lnTo>
                    <a:pt x="9257" y="3250"/>
                  </a:lnTo>
                  <a:lnTo>
                    <a:pt x="8629" y="3250"/>
                  </a:lnTo>
                  <a:lnTo>
                    <a:pt x="8629" y="1092"/>
                  </a:lnTo>
                  <a:close/>
                  <a:moveTo>
                    <a:pt x="3087" y="3851"/>
                  </a:moveTo>
                  <a:lnTo>
                    <a:pt x="3087" y="6007"/>
                  </a:lnTo>
                  <a:lnTo>
                    <a:pt x="1231" y="6007"/>
                  </a:lnTo>
                  <a:lnTo>
                    <a:pt x="1231" y="3851"/>
                  </a:lnTo>
                  <a:close/>
                  <a:moveTo>
                    <a:pt x="4315" y="3851"/>
                  </a:moveTo>
                  <a:lnTo>
                    <a:pt x="4315" y="6007"/>
                  </a:lnTo>
                  <a:lnTo>
                    <a:pt x="3688" y="6007"/>
                  </a:lnTo>
                  <a:lnTo>
                    <a:pt x="3688" y="3851"/>
                  </a:lnTo>
                  <a:close/>
                  <a:moveTo>
                    <a:pt x="6800" y="3851"/>
                  </a:moveTo>
                  <a:lnTo>
                    <a:pt x="6800" y="6007"/>
                  </a:lnTo>
                  <a:lnTo>
                    <a:pt x="4943" y="6007"/>
                  </a:lnTo>
                  <a:lnTo>
                    <a:pt x="4943" y="3851"/>
                  </a:lnTo>
                  <a:close/>
                  <a:moveTo>
                    <a:pt x="9257" y="3851"/>
                  </a:moveTo>
                  <a:lnTo>
                    <a:pt x="9257" y="6007"/>
                  </a:lnTo>
                  <a:lnTo>
                    <a:pt x="7401" y="6007"/>
                  </a:lnTo>
                  <a:lnTo>
                    <a:pt x="7401" y="3851"/>
                  </a:lnTo>
                  <a:close/>
                  <a:moveTo>
                    <a:pt x="1" y="1"/>
                  </a:moveTo>
                  <a:lnTo>
                    <a:pt x="1" y="7099"/>
                  </a:lnTo>
                  <a:lnTo>
                    <a:pt x="10485" y="7099"/>
                  </a:lnTo>
                  <a:lnTo>
                    <a:pt x="104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6705043" y="4093875"/>
              <a:ext cx="22101" cy="32643"/>
            </a:xfrm>
            <a:custGeom>
              <a:avLst/>
              <a:gdLst/>
              <a:ahLst/>
              <a:cxnLst/>
              <a:rect l="l" t="t" r="r" b="b"/>
              <a:pathLst>
                <a:path w="629" h="929" extrusionOk="0">
                  <a:moveTo>
                    <a:pt x="1" y="1"/>
                  </a:moveTo>
                  <a:lnTo>
                    <a:pt x="1" y="929"/>
                  </a:lnTo>
                  <a:lnTo>
                    <a:pt x="628" y="929"/>
                  </a:lnTo>
                  <a:lnTo>
                    <a:pt x="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6542915" y="4261765"/>
              <a:ext cx="130501" cy="43219"/>
            </a:xfrm>
            <a:custGeom>
              <a:avLst/>
              <a:gdLst/>
              <a:ahLst/>
              <a:cxnLst/>
              <a:rect l="l" t="t" r="r" b="b"/>
              <a:pathLst>
                <a:path w="3714" h="1230" extrusionOk="0">
                  <a:moveTo>
                    <a:pt x="628" y="1"/>
                  </a:moveTo>
                  <a:lnTo>
                    <a:pt x="628" y="628"/>
                  </a:lnTo>
                  <a:lnTo>
                    <a:pt x="0" y="628"/>
                  </a:lnTo>
                  <a:lnTo>
                    <a:pt x="0" y="1229"/>
                  </a:lnTo>
                  <a:lnTo>
                    <a:pt x="3714" y="1229"/>
                  </a:lnTo>
                  <a:lnTo>
                    <a:pt x="3714" y="628"/>
                  </a:lnTo>
                  <a:lnTo>
                    <a:pt x="3085" y="628"/>
                  </a:lnTo>
                  <a:lnTo>
                    <a:pt x="30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 name="Google Shape;495;p37"/>
          <p:cNvGrpSpPr/>
          <p:nvPr/>
        </p:nvGrpSpPr>
        <p:grpSpPr>
          <a:xfrm>
            <a:off x="6337285" y="1608514"/>
            <a:ext cx="459319" cy="459282"/>
            <a:chOff x="8053609" y="3936527"/>
            <a:chExt cx="368457" cy="368457"/>
          </a:xfrm>
        </p:grpSpPr>
        <p:sp>
          <p:nvSpPr>
            <p:cNvPr id="496" name="Google Shape;496;p37"/>
            <p:cNvSpPr/>
            <p:nvPr/>
          </p:nvSpPr>
          <p:spPr>
            <a:xfrm>
              <a:off x="8053609" y="4229157"/>
              <a:ext cx="75862" cy="75827"/>
            </a:xfrm>
            <a:custGeom>
              <a:avLst/>
              <a:gdLst/>
              <a:ahLst/>
              <a:cxnLst/>
              <a:rect l="l" t="t" r="r" b="b"/>
              <a:pathLst>
                <a:path w="2159" h="2158" extrusionOk="0">
                  <a:moveTo>
                    <a:pt x="1" y="1"/>
                  </a:moveTo>
                  <a:lnTo>
                    <a:pt x="1" y="2157"/>
                  </a:lnTo>
                  <a:lnTo>
                    <a:pt x="2159" y="2157"/>
                  </a:lnTo>
                  <a:lnTo>
                    <a:pt x="2159" y="1530"/>
                  </a:lnTo>
                  <a:lnTo>
                    <a:pt x="630" y="1530"/>
                  </a:lnTo>
                  <a:lnTo>
                    <a:pt x="6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8053609" y="3936527"/>
              <a:ext cx="75862" cy="75827"/>
            </a:xfrm>
            <a:custGeom>
              <a:avLst/>
              <a:gdLst/>
              <a:ahLst/>
              <a:cxnLst/>
              <a:rect l="l" t="t" r="r" b="b"/>
              <a:pathLst>
                <a:path w="2159" h="2158" extrusionOk="0">
                  <a:moveTo>
                    <a:pt x="1" y="1"/>
                  </a:moveTo>
                  <a:lnTo>
                    <a:pt x="1" y="2157"/>
                  </a:lnTo>
                  <a:lnTo>
                    <a:pt x="630" y="2157"/>
                  </a:lnTo>
                  <a:lnTo>
                    <a:pt x="630" y="628"/>
                  </a:lnTo>
                  <a:lnTo>
                    <a:pt x="2159" y="628"/>
                  </a:lnTo>
                  <a:lnTo>
                    <a:pt x="21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8346239" y="4229157"/>
              <a:ext cx="75827" cy="75827"/>
            </a:xfrm>
            <a:custGeom>
              <a:avLst/>
              <a:gdLst/>
              <a:ahLst/>
              <a:cxnLst/>
              <a:rect l="l" t="t" r="r" b="b"/>
              <a:pathLst>
                <a:path w="2158" h="2158" extrusionOk="0">
                  <a:moveTo>
                    <a:pt x="1530" y="1"/>
                  </a:moveTo>
                  <a:lnTo>
                    <a:pt x="1530" y="1530"/>
                  </a:lnTo>
                  <a:lnTo>
                    <a:pt x="1" y="1530"/>
                  </a:lnTo>
                  <a:lnTo>
                    <a:pt x="1" y="2157"/>
                  </a:lnTo>
                  <a:lnTo>
                    <a:pt x="2157" y="2157"/>
                  </a:lnTo>
                  <a:lnTo>
                    <a:pt x="21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8346239" y="3936527"/>
              <a:ext cx="75827" cy="75827"/>
            </a:xfrm>
            <a:custGeom>
              <a:avLst/>
              <a:gdLst/>
              <a:ahLst/>
              <a:cxnLst/>
              <a:rect l="l" t="t" r="r" b="b"/>
              <a:pathLst>
                <a:path w="2158" h="2158" extrusionOk="0">
                  <a:moveTo>
                    <a:pt x="1" y="1"/>
                  </a:moveTo>
                  <a:lnTo>
                    <a:pt x="1" y="628"/>
                  </a:lnTo>
                  <a:lnTo>
                    <a:pt x="1530" y="628"/>
                  </a:lnTo>
                  <a:lnTo>
                    <a:pt x="1530" y="2157"/>
                  </a:lnTo>
                  <a:lnTo>
                    <a:pt x="2157" y="2157"/>
                  </a:lnTo>
                  <a:lnTo>
                    <a:pt x="21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8247501" y="3991413"/>
              <a:ext cx="88230" cy="139918"/>
            </a:xfrm>
            <a:custGeom>
              <a:avLst/>
              <a:gdLst/>
              <a:ahLst/>
              <a:cxnLst/>
              <a:rect l="l" t="t" r="r" b="b"/>
              <a:pathLst>
                <a:path w="2511" h="3982" extrusionOk="0">
                  <a:moveTo>
                    <a:pt x="88" y="0"/>
                  </a:moveTo>
                  <a:lnTo>
                    <a:pt x="0" y="612"/>
                  </a:lnTo>
                  <a:cubicBezTo>
                    <a:pt x="1072" y="762"/>
                    <a:pt x="1883" y="1681"/>
                    <a:pt x="1883" y="2749"/>
                  </a:cubicBezTo>
                  <a:lnTo>
                    <a:pt x="1883" y="3981"/>
                  </a:lnTo>
                  <a:lnTo>
                    <a:pt x="2510" y="3981"/>
                  </a:lnTo>
                  <a:lnTo>
                    <a:pt x="2510" y="2749"/>
                  </a:lnTo>
                  <a:cubicBezTo>
                    <a:pt x="2510" y="1363"/>
                    <a:pt x="1469" y="195"/>
                    <a:pt x="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8140189" y="3991623"/>
              <a:ext cx="86649" cy="96558"/>
            </a:xfrm>
            <a:custGeom>
              <a:avLst/>
              <a:gdLst/>
              <a:ahLst/>
              <a:cxnLst/>
              <a:rect l="l" t="t" r="r" b="b"/>
              <a:pathLst>
                <a:path w="2466" h="2748" extrusionOk="0">
                  <a:moveTo>
                    <a:pt x="2377" y="0"/>
                  </a:moveTo>
                  <a:cubicBezTo>
                    <a:pt x="1023" y="195"/>
                    <a:pt x="1" y="1361"/>
                    <a:pt x="1" y="2747"/>
                  </a:cubicBezTo>
                  <a:lnTo>
                    <a:pt x="618" y="2747"/>
                  </a:lnTo>
                  <a:cubicBezTo>
                    <a:pt x="618" y="1681"/>
                    <a:pt x="1412" y="762"/>
                    <a:pt x="2465" y="610"/>
                  </a:cubicBezTo>
                  <a:lnTo>
                    <a:pt x="23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8182179" y="4110179"/>
              <a:ext cx="110367" cy="97190"/>
            </a:xfrm>
            <a:custGeom>
              <a:avLst/>
              <a:gdLst/>
              <a:ahLst/>
              <a:cxnLst/>
              <a:rect l="l" t="t" r="r" b="b"/>
              <a:pathLst>
                <a:path w="3141" h="2766" extrusionOk="0">
                  <a:moveTo>
                    <a:pt x="2513" y="1"/>
                  </a:moveTo>
                  <a:lnTo>
                    <a:pt x="2513" y="1210"/>
                  </a:lnTo>
                  <a:cubicBezTo>
                    <a:pt x="2513" y="1617"/>
                    <a:pt x="2189" y="2037"/>
                    <a:pt x="1791" y="2126"/>
                  </a:cubicBezTo>
                  <a:cubicBezTo>
                    <a:pt x="1716" y="2143"/>
                    <a:pt x="1642" y="2151"/>
                    <a:pt x="1569" y="2151"/>
                  </a:cubicBezTo>
                  <a:cubicBezTo>
                    <a:pt x="1051" y="2151"/>
                    <a:pt x="629" y="1737"/>
                    <a:pt x="629" y="1229"/>
                  </a:cubicBezTo>
                  <a:lnTo>
                    <a:pt x="0" y="1229"/>
                  </a:lnTo>
                  <a:cubicBezTo>
                    <a:pt x="0" y="2077"/>
                    <a:pt x="705" y="2765"/>
                    <a:pt x="1571" y="2765"/>
                  </a:cubicBezTo>
                  <a:cubicBezTo>
                    <a:pt x="2436" y="2765"/>
                    <a:pt x="3141" y="2077"/>
                    <a:pt x="3141" y="1229"/>
                  </a:cubicBezTo>
                  <a:lnTo>
                    <a:pt x="31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8183163" y="4034141"/>
              <a:ext cx="110332" cy="97190"/>
            </a:xfrm>
            <a:custGeom>
              <a:avLst/>
              <a:gdLst/>
              <a:ahLst/>
              <a:cxnLst/>
              <a:rect l="l" t="t" r="r" b="b"/>
              <a:pathLst>
                <a:path w="3140" h="2766" extrusionOk="0">
                  <a:moveTo>
                    <a:pt x="1570" y="1"/>
                  </a:moveTo>
                  <a:cubicBezTo>
                    <a:pt x="1458" y="1"/>
                    <a:pt x="1343" y="12"/>
                    <a:pt x="1227" y="37"/>
                  </a:cubicBezTo>
                  <a:cubicBezTo>
                    <a:pt x="509" y="187"/>
                    <a:pt x="0" y="831"/>
                    <a:pt x="0" y="1565"/>
                  </a:cubicBezTo>
                  <a:lnTo>
                    <a:pt x="0" y="2765"/>
                  </a:lnTo>
                  <a:lnTo>
                    <a:pt x="628" y="2765"/>
                  </a:lnTo>
                  <a:lnTo>
                    <a:pt x="628" y="1556"/>
                  </a:lnTo>
                  <a:cubicBezTo>
                    <a:pt x="628" y="1149"/>
                    <a:pt x="951" y="730"/>
                    <a:pt x="1349" y="640"/>
                  </a:cubicBezTo>
                  <a:cubicBezTo>
                    <a:pt x="1424" y="623"/>
                    <a:pt x="1499" y="615"/>
                    <a:pt x="1571" y="615"/>
                  </a:cubicBezTo>
                  <a:cubicBezTo>
                    <a:pt x="2090" y="615"/>
                    <a:pt x="2512" y="1029"/>
                    <a:pt x="2512" y="1537"/>
                  </a:cubicBezTo>
                  <a:lnTo>
                    <a:pt x="3140" y="1537"/>
                  </a:lnTo>
                  <a:cubicBezTo>
                    <a:pt x="3140" y="690"/>
                    <a:pt x="2435" y="1"/>
                    <a:pt x="15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8226313" y="4083334"/>
              <a:ext cx="22101" cy="26880"/>
            </a:xfrm>
            <a:custGeom>
              <a:avLst/>
              <a:gdLst/>
              <a:ahLst/>
              <a:cxnLst/>
              <a:rect l="l" t="t" r="r" b="b"/>
              <a:pathLst>
                <a:path w="629" h="765" extrusionOk="0">
                  <a:moveTo>
                    <a:pt x="1" y="0"/>
                  </a:moveTo>
                  <a:lnTo>
                    <a:pt x="1" y="765"/>
                  </a:lnTo>
                  <a:lnTo>
                    <a:pt x="628" y="765"/>
                  </a:lnTo>
                  <a:lnTo>
                    <a:pt x="6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8226313" y="4131297"/>
              <a:ext cx="22101" cy="26880"/>
            </a:xfrm>
            <a:custGeom>
              <a:avLst/>
              <a:gdLst/>
              <a:ahLst/>
              <a:cxnLst/>
              <a:rect l="l" t="t" r="r" b="b"/>
              <a:pathLst>
                <a:path w="629" h="765" extrusionOk="0">
                  <a:moveTo>
                    <a:pt x="1" y="0"/>
                  </a:moveTo>
                  <a:lnTo>
                    <a:pt x="1" y="765"/>
                  </a:lnTo>
                  <a:lnTo>
                    <a:pt x="628" y="765"/>
                  </a:lnTo>
                  <a:lnTo>
                    <a:pt x="6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8140014" y="4110179"/>
              <a:ext cx="88230" cy="139918"/>
            </a:xfrm>
            <a:custGeom>
              <a:avLst/>
              <a:gdLst/>
              <a:ahLst/>
              <a:cxnLst/>
              <a:rect l="l" t="t" r="r" b="b"/>
              <a:pathLst>
                <a:path w="2511" h="3982" extrusionOk="0">
                  <a:moveTo>
                    <a:pt x="0" y="1"/>
                  </a:moveTo>
                  <a:lnTo>
                    <a:pt x="0" y="1233"/>
                  </a:lnTo>
                  <a:cubicBezTo>
                    <a:pt x="0" y="2621"/>
                    <a:pt x="1041" y="3787"/>
                    <a:pt x="2421" y="3982"/>
                  </a:cubicBezTo>
                  <a:lnTo>
                    <a:pt x="2510" y="3371"/>
                  </a:lnTo>
                  <a:cubicBezTo>
                    <a:pt x="1437" y="3220"/>
                    <a:pt x="628" y="2301"/>
                    <a:pt x="628" y="1233"/>
                  </a:cubicBezTo>
                  <a:lnTo>
                    <a:pt x="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8248626" y="4153364"/>
              <a:ext cx="86684" cy="96523"/>
            </a:xfrm>
            <a:custGeom>
              <a:avLst/>
              <a:gdLst/>
              <a:ahLst/>
              <a:cxnLst/>
              <a:rect l="l" t="t" r="r" b="b"/>
              <a:pathLst>
                <a:path w="2467" h="2747" extrusionOk="0">
                  <a:moveTo>
                    <a:pt x="1849" y="0"/>
                  </a:moveTo>
                  <a:cubicBezTo>
                    <a:pt x="1849" y="1066"/>
                    <a:pt x="1055" y="1985"/>
                    <a:pt x="1" y="2137"/>
                  </a:cubicBezTo>
                  <a:lnTo>
                    <a:pt x="89" y="2747"/>
                  </a:lnTo>
                  <a:cubicBezTo>
                    <a:pt x="1443" y="2552"/>
                    <a:pt x="2466" y="1386"/>
                    <a:pt x="2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8129296" y="3947384"/>
              <a:ext cx="216939" cy="64864"/>
            </a:xfrm>
            <a:custGeom>
              <a:avLst/>
              <a:gdLst/>
              <a:ahLst/>
              <a:cxnLst/>
              <a:rect l="l" t="t" r="r" b="b"/>
              <a:pathLst>
                <a:path w="6174" h="1846" extrusionOk="0">
                  <a:moveTo>
                    <a:pt x="3088" y="1"/>
                  </a:moveTo>
                  <a:cubicBezTo>
                    <a:pt x="1945" y="1"/>
                    <a:pt x="802" y="485"/>
                    <a:pt x="0" y="1451"/>
                  </a:cubicBezTo>
                  <a:lnTo>
                    <a:pt x="475" y="1845"/>
                  </a:lnTo>
                  <a:cubicBezTo>
                    <a:pt x="1154" y="1026"/>
                    <a:pt x="2120" y="617"/>
                    <a:pt x="3086" y="617"/>
                  </a:cubicBezTo>
                  <a:cubicBezTo>
                    <a:pt x="4053" y="617"/>
                    <a:pt x="5020" y="1027"/>
                    <a:pt x="5699" y="1845"/>
                  </a:cubicBezTo>
                  <a:lnTo>
                    <a:pt x="6173" y="1451"/>
                  </a:lnTo>
                  <a:cubicBezTo>
                    <a:pt x="5371" y="484"/>
                    <a:pt x="4229" y="1"/>
                    <a:pt x="30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8341320" y="4140855"/>
              <a:ext cx="37562" cy="82749"/>
            </a:xfrm>
            <a:custGeom>
              <a:avLst/>
              <a:gdLst/>
              <a:ahLst/>
              <a:cxnLst/>
              <a:rect l="l" t="t" r="r" b="b"/>
              <a:pathLst>
                <a:path w="1069" h="2355" extrusionOk="0">
                  <a:moveTo>
                    <a:pt x="452" y="1"/>
                  </a:moveTo>
                  <a:cubicBezTo>
                    <a:pt x="434" y="182"/>
                    <a:pt x="566" y="1067"/>
                    <a:pt x="1" y="2045"/>
                  </a:cubicBezTo>
                  <a:lnTo>
                    <a:pt x="535" y="2355"/>
                  </a:lnTo>
                  <a:cubicBezTo>
                    <a:pt x="884" y="1748"/>
                    <a:pt x="1069" y="1056"/>
                    <a:pt x="1069" y="355"/>
                  </a:cubicBezTo>
                  <a:lnTo>
                    <a:pt x="1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8344166" y="4025286"/>
              <a:ext cx="34716" cy="85876"/>
            </a:xfrm>
            <a:custGeom>
              <a:avLst/>
              <a:gdLst/>
              <a:ahLst/>
              <a:cxnLst/>
              <a:rect l="l" t="t" r="r" b="b"/>
              <a:pathLst>
                <a:path w="988" h="2444" extrusionOk="0">
                  <a:moveTo>
                    <a:pt x="562" y="0"/>
                  </a:moveTo>
                  <a:lnTo>
                    <a:pt x="0" y="275"/>
                  </a:lnTo>
                  <a:cubicBezTo>
                    <a:pt x="238" y="747"/>
                    <a:pt x="360" y="1254"/>
                    <a:pt x="360" y="1783"/>
                  </a:cubicBezTo>
                  <a:lnTo>
                    <a:pt x="360" y="2443"/>
                  </a:lnTo>
                  <a:lnTo>
                    <a:pt x="988" y="2443"/>
                  </a:lnTo>
                  <a:lnTo>
                    <a:pt x="988" y="1783"/>
                  </a:lnTo>
                  <a:cubicBezTo>
                    <a:pt x="988" y="1157"/>
                    <a:pt x="845" y="558"/>
                    <a:pt x="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8096794" y="4025286"/>
              <a:ext cx="34716" cy="85876"/>
            </a:xfrm>
            <a:custGeom>
              <a:avLst/>
              <a:gdLst/>
              <a:ahLst/>
              <a:cxnLst/>
              <a:rect l="l" t="t" r="r" b="b"/>
              <a:pathLst>
                <a:path w="988" h="2444" extrusionOk="0">
                  <a:moveTo>
                    <a:pt x="425" y="0"/>
                  </a:moveTo>
                  <a:cubicBezTo>
                    <a:pt x="144" y="558"/>
                    <a:pt x="0" y="1157"/>
                    <a:pt x="0" y="1783"/>
                  </a:cubicBezTo>
                  <a:lnTo>
                    <a:pt x="0" y="2443"/>
                  </a:lnTo>
                  <a:lnTo>
                    <a:pt x="629" y="2443"/>
                  </a:lnTo>
                  <a:lnTo>
                    <a:pt x="629" y="1783"/>
                  </a:lnTo>
                  <a:cubicBezTo>
                    <a:pt x="629" y="1254"/>
                    <a:pt x="750" y="747"/>
                    <a:pt x="988" y="275"/>
                  </a:cubicBezTo>
                  <a:lnTo>
                    <a:pt x="4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8092542" y="4140925"/>
              <a:ext cx="41884" cy="82679"/>
            </a:xfrm>
            <a:custGeom>
              <a:avLst/>
              <a:gdLst/>
              <a:ahLst/>
              <a:cxnLst/>
              <a:rect l="l" t="t" r="r" b="b"/>
              <a:pathLst>
                <a:path w="1192" h="2353" extrusionOk="0">
                  <a:moveTo>
                    <a:pt x="124" y="0"/>
                  </a:moveTo>
                  <a:cubicBezTo>
                    <a:pt x="143" y="187"/>
                    <a:pt x="1" y="1212"/>
                    <a:pt x="658" y="2353"/>
                  </a:cubicBezTo>
                  <a:lnTo>
                    <a:pt x="1192" y="2043"/>
                  </a:lnTo>
                  <a:cubicBezTo>
                    <a:pt x="627" y="1065"/>
                    <a:pt x="759" y="180"/>
                    <a:pt x="7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8134778" y="4234568"/>
              <a:ext cx="205976" cy="59593"/>
            </a:xfrm>
            <a:custGeom>
              <a:avLst/>
              <a:gdLst/>
              <a:ahLst/>
              <a:cxnLst/>
              <a:rect l="l" t="t" r="r" b="b"/>
              <a:pathLst>
                <a:path w="5862" h="1696" extrusionOk="0">
                  <a:moveTo>
                    <a:pt x="451" y="0"/>
                  </a:moveTo>
                  <a:lnTo>
                    <a:pt x="0" y="421"/>
                  </a:lnTo>
                  <a:cubicBezTo>
                    <a:pt x="794" y="1271"/>
                    <a:pt x="1862" y="1695"/>
                    <a:pt x="2931" y="1695"/>
                  </a:cubicBezTo>
                  <a:cubicBezTo>
                    <a:pt x="4000" y="1695"/>
                    <a:pt x="5068" y="1270"/>
                    <a:pt x="5861" y="421"/>
                  </a:cubicBezTo>
                  <a:lnTo>
                    <a:pt x="5409" y="0"/>
                  </a:lnTo>
                  <a:cubicBezTo>
                    <a:pt x="4761" y="696"/>
                    <a:pt x="3880" y="1078"/>
                    <a:pt x="2930" y="1078"/>
                  </a:cubicBezTo>
                  <a:cubicBezTo>
                    <a:pt x="1981" y="1078"/>
                    <a:pt x="1099" y="696"/>
                    <a:pt x="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38"/>
          <p:cNvSpPr/>
          <p:nvPr/>
        </p:nvSpPr>
        <p:spPr>
          <a:xfrm>
            <a:off x="6366850" y="0"/>
            <a:ext cx="4358174" cy="4821045"/>
          </a:xfrm>
          <a:custGeom>
            <a:avLst/>
            <a:gdLst/>
            <a:ahLst/>
            <a:cxnLst/>
            <a:rect l="l" t="t" r="r" b="b"/>
            <a:pathLst>
              <a:path w="127684" h="141245" extrusionOk="0">
                <a:moveTo>
                  <a:pt x="71170" y="25334"/>
                </a:moveTo>
                <a:cubicBezTo>
                  <a:pt x="70870" y="25334"/>
                  <a:pt x="70569" y="25450"/>
                  <a:pt x="70343" y="25682"/>
                </a:cubicBezTo>
                <a:cubicBezTo>
                  <a:pt x="69962" y="26051"/>
                  <a:pt x="69902" y="26623"/>
                  <a:pt x="70152" y="27075"/>
                </a:cubicBezTo>
                <a:lnTo>
                  <a:pt x="61592" y="35648"/>
                </a:lnTo>
                <a:lnTo>
                  <a:pt x="54412" y="34183"/>
                </a:lnTo>
                <a:lnTo>
                  <a:pt x="46233" y="42375"/>
                </a:lnTo>
                <a:cubicBezTo>
                  <a:pt x="46059" y="42281"/>
                  <a:pt x="45865" y="42234"/>
                  <a:pt x="45672" y="42234"/>
                </a:cubicBezTo>
                <a:cubicBezTo>
                  <a:pt x="45373" y="42234"/>
                  <a:pt x="45075" y="42346"/>
                  <a:pt x="44852" y="42577"/>
                </a:cubicBezTo>
                <a:cubicBezTo>
                  <a:pt x="44387" y="43030"/>
                  <a:pt x="44387" y="43768"/>
                  <a:pt x="44852" y="44232"/>
                </a:cubicBezTo>
                <a:cubicBezTo>
                  <a:pt x="45078" y="44458"/>
                  <a:pt x="45375" y="44572"/>
                  <a:pt x="45675" y="44572"/>
                </a:cubicBezTo>
                <a:cubicBezTo>
                  <a:pt x="45974" y="44572"/>
                  <a:pt x="46274" y="44458"/>
                  <a:pt x="46507" y="44232"/>
                </a:cubicBezTo>
                <a:cubicBezTo>
                  <a:pt x="46876" y="43851"/>
                  <a:pt x="46935" y="43280"/>
                  <a:pt x="46697" y="42839"/>
                </a:cubicBezTo>
                <a:lnTo>
                  <a:pt x="54627" y="34886"/>
                </a:lnTo>
                <a:lnTo>
                  <a:pt x="61806" y="36350"/>
                </a:lnTo>
                <a:lnTo>
                  <a:pt x="70605" y="27528"/>
                </a:lnTo>
                <a:cubicBezTo>
                  <a:pt x="70783" y="27627"/>
                  <a:pt x="70980" y="27675"/>
                  <a:pt x="71176" y="27675"/>
                </a:cubicBezTo>
                <a:cubicBezTo>
                  <a:pt x="71477" y="27675"/>
                  <a:pt x="71774" y="27561"/>
                  <a:pt x="71998" y="27337"/>
                </a:cubicBezTo>
                <a:cubicBezTo>
                  <a:pt x="72462" y="26873"/>
                  <a:pt x="72462" y="26135"/>
                  <a:pt x="71998" y="25682"/>
                </a:cubicBezTo>
                <a:cubicBezTo>
                  <a:pt x="71772" y="25450"/>
                  <a:pt x="71471" y="25334"/>
                  <a:pt x="71170" y="25334"/>
                </a:cubicBezTo>
                <a:close/>
                <a:moveTo>
                  <a:pt x="61651" y="46125"/>
                </a:moveTo>
                <a:cubicBezTo>
                  <a:pt x="62008" y="46125"/>
                  <a:pt x="62354" y="46268"/>
                  <a:pt x="62616" y="46530"/>
                </a:cubicBezTo>
                <a:cubicBezTo>
                  <a:pt x="62866" y="46792"/>
                  <a:pt x="63009" y="47125"/>
                  <a:pt x="63009" y="47495"/>
                </a:cubicBezTo>
                <a:cubicBezTo>
                  <a:pt x="63009" y="47864"/>
                  <a:pt x="62866" y="48197"/>
                  <a:pt x="62616" y="48459"/>
                </a:cubicBezTo>
                <a:cubicBezTo>
                  <a:pt x="62354" y="48721"/>
                  <a:pt x="62008" y="48864"/>
                  <a:pt x="61639" y="48864"/>
                </a:cubicBezTo>
                <a:cubicBezTo>
                  <a:pt x="61354" y="48864"/>
                  <a:pt x="61068" y="48769"/>
                  <a:pt x="60842" y="48590"/>
                </a:cubicBezTo>
                <a:lnTo>
                  <a:pt x="60544" y="48304"/>
                </a:lnTo>
                <a:cubicBezTo>
                  <a:pt x="60377" y="48066"/>
                  <a:pt x="60282" y="47792"/>
                  <a:pt x="60282" y="47495"/>
                </a:cubicBezTo>
                <a:cubicBezTo>
                  <a:pt x="60282" y="47125"/>
                  <a:pt x="60425" y="46792"/>
                  <a:pt x="60675" y="46530"/>
                </a:cubicBezTo>
                <a:cubicBezTo>
                  <a:pt x="60937" y="46268"/>
                  <a:pt x="61282" y="46125"/>
                  <a:pt x="61651" y="46125"/>
                </a:cubicBezTo>
                <a:close/>
                <a:moveTo>
                  <a:pt x="29826" y="52614"/>
                </a:moveTo>
                <a:cubicBezTo>
                  <a:pt x="30195" y="52614"/>
                  <a:pt x="30540" y="52757"/>
                  <a:pt x="30790" y="53019"/>
                </a:cubicBezTo>
                <a:cubicBezTo>
                  <a:pt x="31052" y="53281"/>
                  <a:pt x="31195" y="53614"/>
                  <a:pt x="31195" y="53983"/>
                </a:cubicBezTo>
                <a:cubicBezTo>
                  <a:pt x="31195" y="54353"/>
                  <a:pt x="31052" y="54686"/>
                  <a:pt x="30790" y="54948"/>
                </a:cubicBezTo>
                <a:cubicBezTo>
                  <a:pt x="30540" y="55210"/>
                  <a:pt x="30195" y="55353"/>
                  <a:pt x="29826" y="55353"/>
                </a:cubicBezTo>
                <a:cubicBezTo>
                  <a:pt x="29469" y="55353"/>
                  <a:pt x="29123" y="55210"/>
                  <a:pt x="28861" y="54948"/>
                </a:cubicBezTo>
                <a:cubicBezTo>
                  <a:pt x="28611" y="54698"/>
                  <a:pt x="28469" y="54353"/>
                  <a:pt x="28469" y="53983"/>
                </a:cubicBezTo>
                <a:cubicBezTo>
                  <a:pt x="28469" y="53614"/>
                  <a:pt x="28611" y="53281"/>
                  <a:pt x="28861" y="53019"/>
                </a:cubicBezTo>
                <a:cubicBezTo>
                  <a:pt x="29123" y="52757"/>
                  <a:pt x="29469" y="52614"/>
                  <a:pt x="29826" y="52614"/>
                </a:cubicBezTo>
                <a:close/>
                <a:moveTo>
                  <a:pt x="102752" y="1"/>
                </a:moveTo>
                <a:lnTo>
                  <a:pt x="61508" y="41089"/>
                </a:lnTo>
                <a:lnTo>
                  <a:pt x="54900" y="39446"/>
                </a:lnTo>
                <a:lnTo>
                  <a:pt x="38696" y="55686"/>
                </a:lnTo>
                <a:lnTo>
                  <a:pt x="31838" y="54114"/>
                </a:lnTo>
                <a:cubicBezTo>
                  <a:pt x="31838" y="54079"/>
                  <a:pt x="31838" y="54031"/>
                  <a:pt x="31838" y="53983"/>
                </a:cubicBezTo>
                <a:cubicBezTo>
                  <a:pt x="31838" y="53448"/>
                  <a:pt x="31636" y="52936"/>
                  <a:pt x="31255" y="52555"/>
                </a:cubicBezTo>
                <a:cubicBezTo>
                  <a:pt x="30874" y="52186"/>
                  <a:pt x="30362" y="51971"/>
                  <a:pt x="29826" y="51971"/>
                </a:cubicBezTo>
                <a:cubicBezTo>
                  <a:pt x="29290" y="51971"/>
                  <a:pt x="28790" y="52186"/>
                  <a:pt x="28409" y="52555"/>
                </a:cubicBezTo>
                <a:cubicBezTo>
                  <a:pt x="28028" y="52936"/>
                  <a:pt x="27814" y="53448"/>
                  <a:pt x="27814" y="53983"/>
                </a:cubicBezTo>
                <a:cubicBezTo>
                  <a:pt x="27814" y="54519"/>
                  <a:pt x="28028" y="55031"/>
                  <a:pt x="28409" y="55400"/>
                </a:cubicBezTo>
                <a:cubicBezTo>
                  <a:pt x="28790" y="55781"/>
                  <a:pt x="29290" y="55996"/>
                  <a:pt x="29826" y="55996"/>
                </a:cubicBezTo>
                <a:cubicBezTo>
                  <a:pt x="30362" y="55996"/>
                  <a:pt x="30874" y="55781"/>
                  <a:pt x="31255" y="55412"/>
                </a:cubicBezTo>
                <a:cubicBezTo>
                  <a:pt x="31445" y="55222"/>
                  <a:pt x="31588" y="54995"/>
                  <a:pt x="31695" y="54745"/>
                </a:cubicBezTo>
                <a:lnTo>
                  <a:pt x="38898" y="56389"/>
                </a:lnTo>
                <a:lnTo>
                  <a:pt x="55103" y="40172"/>
                </a:lnTo>
                <a:lnTo>
                  <a:pt x="61711" y="41803"/>
                </a:lnTo>
                <a:lnTo>
                  <a:pt x="103204" y="465"/>
                </a:lnTo>
                <a:lnTo>
                  <a:pt x="102752" y="1"/>
                </a:lnTo>
                <a:close/>
                <a:moveTo>
                  <a:pt x="83684" y="39547"/>
                </a:moveTo>
                <a:cubicBezTo>
                  <a:pt x="83383" y="39547"/>
                  <a:pt x="83083" y="39660"/>
                  <a:pt x="82856" y="39886"/>
                </a:cubicBezTo>
                <a:cubicBezTo>
                  <a:pt x="82475" y="40267"/>
                  <a:pt x="82416" y="40839"/>
                  <a:pt x="82666" y="41280"/>
                </a:cubicBezTo>
                <a:lnTo>
                  <a:pt x="68843" y="55115"/>
                </a:lnTo>
                <a:lnTo>
                  <a:pt x="62604" y="57496"/>
                </a:lnTo>
                <a:cubicBezTo>
                  <a:pt x="62556" y="57436"/>
                  <a:pt x="62509" y="57377"/>
                  <a:pt x="62449" y="57317"/>
                </a:cubicBezTo>
                <a:cubicBezTo>
                  <a:pt x="62223" y="57085"/>
                  <a:pt x="61922" y="56969"/>
                  <a:pt x="61621" y="56969"/>
                </a:cubicBezTo>
                <a:cubicBezTo>
                  <a:pt x="61321" y="56969"/>
                  <a:pt x="61020" y="57085"/>
                  <a:pt x="60794" y="57317"/>
                </a:cubicBezTo>
                <a:cubicBezTo>
                  <a:pt x="60342" y="57770"/>
                  <a:pt x="60342" y="58520"/>
                  <a:pt x="60794" y="58972"/>
                </a:cubicBezTo>
                <a:cubicBezTo>
                  <a:pt x="61026" y="59198"/>
                  <a:pt x="61327" y="59311"/>
                  <a:pt x="61626" y="59311"/>
                </a:cubicBezTo>
                <a:cubicBezTo>
                  <a:pt x="61925" y="59311"/>
                  <a:pt x="62223" y="59198"/>
                  <a:pt x="62449" y="58972"/>
                </a:cubicBezTo>
                <a:cubicBezTo>
                  <a:pt x="62687" y="58734"/>
                  <a:pt x="62794" y="58424"/>
                  <a:pt x="62794" y="58127"/>
                </a:cubicBezTo>
                <a:lnTo>
                  <a:pt x="69200" y="55674"/>
                </a:lnTo>
                <a:lnTo>
                  <a:pt x="83118" y="41744"/>
                </a:lnTo>
                <a:cubicBezTo>
                  <a:pt x="83296" y="41838"/>
                  <a:pt x="83491" y="41885"/>
                  <a:pt x="83685" y="41885"/>
                </a:cubicBezTo>
                <a:cubicBezTo>
                  <a:pt x="83984" y="41885"/>
                  <a:pt x="84280" y="41772"/>
                  <a:pt x="84511" y="41541"/>
                </a:cubicBezTo>
                <a:cubicBezTo>
                  <a:pt x="84964" y="41089"/>
                  <a:pt x="84964" y="40351"/>
                  <a:pt x="84511" y="39886"/>
                </a:cubicBezTo>
                <a:cubicBezTo>
                  <a:pt x="84285" y="39660"/>
                  <a:pt x="83984" y="39547"/>
                  <a:pt x="83684" y="39547"/>
                </a:cubicBezTo>
                <a:close/>
                <a:moveTo>
                  <a:pt x="74993" y="61984"/>
                </a:moveTo>
                <a:cubicBezTo>
                  <a:pt x="75345" y="61984"/>
                  <a:pt x="75663" y="62126"/>
                  <a:pt x="75915" y="62377"/>
                </a:cubicBezTo>
                <a:cubicBezTo>
                  <a:pt x="76451" y="62913"/>
                  <a:pt x="76451" y="63770"/>
                  <a:pt x="75915" y="64306"/>
                </a:cubicBezTo>
                <a:cubicBezTo>
                  <a:pt x="75653" y="64568"/>
                  <a:pt x="75320" y="64711"/>
                  <a:pt x="74951" y="64711"/>
                </a:cubicBezTo>
                <a:cubicBezTo>
                  <a:pt x="74581" y="64711"/>
                  <a:pt x="74236" y="64568"/>
                  <a:pt x="73986" y="64306"/>
                </a:cubicBezTo>
                <a:cubicBezTo>
                  <a:pt x="73724" y="64056"/>
                  <a:pt x="73581" y="63711"/>
                  <a:pt x="73581" y="63342"/>
                </a:cubicBezTo>
                <a:cubicBezTo>
                  <a:pt x="73581" y="62985"/>
                  <a:pt x="73724" y="62639"/>
                  <a:pt x="73986" y="62377"/>
                </a:cubicBezTo>
                <a:cubicBezTo>
                  <a:pt x="74236" y="62127"/>
                  <a:pt x="74581" y="61984"/>
                  <a:pt x="74951" y="61984"/>
                </a:cubicBezTo>
                <a:cubicBezTo>
                  <a:pt x="74965" y="61984"/>
                  <a:pt x="74979" y="61984"/>
                  <a:pt x="74993" y="61984"/>
                </a:cubicBezTo>
                <a:close/>
                <a:moveTo>
                  <a:pt x="100513" y="20063"/>
                </a:moveTo>
                <a:lnTo>
                  <a:pt x="89167" y="31433"/>
                </a:lnTo>
                <a:lnTo>
                  <a:pt x="88893" y="39696"/>
                </a:lnTo>
                <a:lnTo>
                  <a:pt x="74736" y="53876"/>
                </a:lnTo>
                <a:lnTo>
                  <a:pt x="74736" y="61342"/>
                </a:lnTo>
                <a:cubicBezTo>
                  <a:pt x="74284" y="61389"/>
                  <a:pt x="73855" y="61592"/>
                  <a:pt x="73522" y="61925"/>
                </a:cubicBezTo>
                <a:cubicBezTo>
                  <a:pt x="73153" y="62306"/>
                  <a:pt x="72938" y="62806"/>
                  <a:pt x="72938" y="63342"/>
                </a:cubicBezTo>
                <a:cubicBezTo>
                  <a:pt x="72938" y="63878"/>
                  <a:pt x="73153" y="64390"/>
                  <a:pt x="73534" y="64771"/>
                </a:cubicBezTo>
                <a:cubicBezTo>
                  <a:pt x="73903" y="65140"/>
                  <a:pt x="74415" y="65354"/>
                  <a:pt x="74951" y="65354"/>
                </a:cubicBezTo>
                <a:cubicBezTo>
                  <a:pt x="75486" y="65354"/>
                  <a:pt x="75986" y="65140"/>
                  <a:pt x="76367" y="64759"/>
                </a:cubicBezTo>
                <a:cubicBezTo>
                  <a:pt x="77153" y="63973"/>
                  <a:pt x="77153" y="62699"/>
                  <a:pt x="76367" y="61913"/>
                </a:cubicBezTo>
                <a:cubicBezTo>
                  <a:pt x="76094" y="61639"/>
                  <a:pt x="75760" y="61461"/>
                  <a:pt x="75391" y="61377"/>
                </a:cubicBezTo>
                <a:lnTo>
                  <a:pt x="75379" y="54150"/>
                </a:lnTo>
                <a:lnTo>
                  <a:pt x="89536" y="39970"/>
                </a:lnTo>
                <a:lnTo>
                  <a:pt x="89798" y="31707"/>
                </a:lnTo>
                <a:lnTo>
                  <a:pt x="100978" y="20527"/>
                </a:lnTo>
                <a:lnTo>
                  <a:pt x="100513" y="20063"/>
                </a:lnTo>
                <a:close/>
                <a:moveTo>
                  <a:pt x="62639" y="65997"/>
                </a:moveTo>
                <a:cubicBezTo>
                  <a:pt x="61485" y="65997"/>
                  <a:pt x="60556" y="66937"/>
                  <a:pt x="60556" y="68092"/>
                </a:cubicBezTo>
                <a:cubicBezTo>
                  <a:pt x="60556" y="69247"/>
                  <a:pt x="61485" y="70176"/>
                  <a:pt x="62639" y="70176"/>
                </a:cubicBezTo>
                <a:cubicBezTo>
                  <a:pt x="63794" y="70176"/>
                  <a:pt x="64723" y="69247"/>
                  <a:pt x="64723" y="68092"/>
                </a:cubicBezTo>
                <a:cubicBezTo>
                  <a:pt x="64723" y="66937"/>
                  <a:pt x="63794" y="65997"/>
                  <a:pt x="62639" y="65997"/>
                </a:cubicBezTo>
                <a:close/>
                <a:moveTo>
                  <a:pt x="62639" y="64294"/>
                </a:moveTo>
                <a:cubicBezTo>
                  <a:pt x="64735" y="64294"/>
                  <a:pt x="66438" y="65997"/>
                  <a:pt x="66438" y="68092"/>
                </a:cubicBezTo>
                <a:cubicBezTo>
                  <a:pt x="66438" y="70188"/>
                  <a:pt x="64735" y="71890"/>
                  <a:pt x="62639" y="71890"/>
                </a:cubicBezTo>
                <a:cubicBezTo>
                  <a:pt x="60544" y="71890"/>
                  <a:pt x="58841" y="70188"/>
                  <a:pt x="58841" y="68092"/>
                </a:cubicBezTo>
                <a:cubicBezTo>
                  <a:pt x="58841" y="65997"/>
                  <a:pt x="60544" y="64294"/>
                  <a:pt x="62639" y="64294"/>
                </a:cubicBezTo>
                <a:close/>
                <a:moveTo>
                  <a:pt x="62639" y="63651"/>
                </a:moveTo>
                <a:cubicBezTo>
                  <a:pt x="60187" y="63651"/>
                  <a:pt x="58198" y="65640"/>
                  <a:pt x="58198" y="68092"/>
                </a:cubicBezTo>
                <a:cubicBezTo>
                  <a:pt x="58198" y="70545"/>
                  <a:pt x="60187" y="72533"/>
                  <a:pt x="62639" y="72533"/>
                </a:cubicBezTo>
                <a:cubicBezTo>
                  <a:pt x="65092" y="72533"/>
                  <a:pt x="67081" y="70545"/>
                  <a:pt x="67081" y="68092"/>
                </a:cubicBezTo>
                <a:cubicBezTo>
                  <a:pt x="67081" y="65640"/>
                  <a:pt x="65092" y="63651"/>
                  <a:pt x="62639" y="63651"/>
                </a:cubicBezTo>
                <a:close/>
                <a:moveTo>
                  <a:pt x="46995" y="70783"/>
                </a:moveTo>
                <a:cubicBezTo>
                  <a:pt x="47364" y="70783"/>
                  <a:pt x="47697" y="70926"/>
                  <a:pt x="47959" y="71176"/>
                </a:cubicBezTo>
                <a:cubicBezTo>
                  <a:pt x="48221" y="71438"/>
                  <a:pt x="48364" y="71783"/>
                  <a:pt x="48364" y="72140"/>
                </a:cubicBezTo>
                <a:cubicBezTo>
                  <a:pt x="48364" y="72510"/>
                  <a:pt x="48221" y="72855"/>
                  <a:pt x="47959" y="73105"/>
                </a:cubicBezTo>
                <a:cubicBezTo>
                  <a:pt x="47697" y="73367"/>
                  <a:pt x="47364" y="73510"/>
                  <a:pt x="46995" y="73510"/>
                </a:cubicBezTo>
                <a:cubicBezTo>
                  <a:pt x="46626" y="73510"/>
                  <a:pt x="46292" y="73367"/>
                  <a:pt x="46030" y="73117"/>
                </a:cubicBezTo>
                <a:cubicBezTo>
                  <a:pt x="45768" y="72855"/>
                  <a:pt x="45625" y="72510"/>
                  <a:pt x="45625" y="72152"/>
                </a:cubicBezTo>
                <a:cubicBezTo>
                  <a:pt x="45625" y="71783"/>
                  <a:pt x="45768" y="71438"/>
                  <a:pt x="46030" y="71176"/>
                </a:cubicBezTo>
                <a:cubicBezTo>
                  <a:pt x="46280" y="70926"/>
                  <a:pt x="46626" y="70783"/>
                  <a:pt x="46995" y="70783"/>
                </a:cubicBezTo>
                <a:close/>
                <a:moveTo>
                  <a:pt x="62639" y="62604"/>
                </a:moveTo>
                <a:cubicBezTo>
                  <a:pt x="65664" y="62604"/>
                  <a:pt x="68128" y="65068"/>
                  <a:pt x="68128" y="68092"/>
                </a:cubicBezTo>
                <a:cubicBezTo>
                  <a:pt x="68128" y="71128"/>
                  <a:pt x="65664" y="73581"/>
                  <a:pt x="62639" y="73581"/>
                </a:cubicBezTo>
                <a:cubicBezTo>
                  <a:pt x="59615" y="73581"/>
                  <a:pt x="57151" y="71117"/>
                  <a:pt x="57151" y="68092"/>
                </a:cubicBezTo>
                <a:cubicBezTo>
                  <a:pt x="57151" y="65068"/>
                  <a:pt x="59615" y="62604"/>
                  <a:pt x="62639" y="62604"/>
                </a:cubicBezTo>
                <a:close/>
                <a:moveTo>
                  <a:pt x="62639" y="61949"/>
                </a:moveTo>
                <a:cubicBezTo>
                  <a:pt x="59258" y="61949"/>
                  <a:pt x="56496" y="64711"/>
                  <a:pt x="56496" y="68092"/>
                </a:cubicBezTo>
                <a:cubicBezTo>
                  <a:pt x="56496" y="71474"/>
                  <a:pt x="59258" y="74236"/>
                  <a:pt x="62639" y="74236"/>
                </a:cubicBezTo>
                <a:cubicBezTo>
                  <a:pt x="66021" y="74236"/>
                  <a:pt x="68783" y="71474"/>
                  <a:pt x="68783" y="68092"/>
                </a:cubicBezTo>
                <a:cubicBezTo>
                  <a:pt x="68783" y="64711"/>
                  <a:pt x="66021" y="61949"/>
                  <a:pt x="62639" y="61949"/>
                </a:cubicBezTo>
                <a:close/>
                <a:moveTo>
                  <a:pt x="127231" y="31362"/>
                </a:moveTo>
                <a:lnTo>
                  <a:pt x="108455" y="50138"/>
                </a:lnTo>
                <a:lnTo>
                  <a:pt x="108836" y="52960"/>
                </a:lnTo>
                <a:lnTo>
                  <a:pt x="104240" y="57543"/>
                </a:lnTo>
                <a:lnTo>
                  <a:pt x="101275" y="57543"/>
                </a:lnTo>
                <a:lnTo>
                  <a:pt x="89655" y="69164"/>
                </a:lnTo>
                <a:lnTo>
                  <a:pt x="86416" y="69164"/>
                </a:lnTo>
                <a:lnTo>
                  <a:pt x="78939" y="76641"/>
                </a:lnTo>
                <a:cubicBezTo>
                  <a:pt x="78755" y="76534"/>
                  <a:pt x="78549" y="76481"/>
                  <a:pt x="78343" y="76481"/>
                </a:cubicBezTo>
                <a:cubicBezTo>
                  <a:pt x="78043" y="76481"/>
                  <a:pt x="77743" y="76594"/>
                  <a:pt x="77510" y="76820"/>
                </a:cubicBezTo>
                <a:cubicBezTo>
                  <a:pt x="77058" y="77284"/>
                  <a:pt x="77058" y="78022"/>
                  <a:pt x="77522" y="78475"/>
                </a:cubicBezTo>
                <a:cubicBezTo>
                  <a:pt x="77749" y="78707"/>
                  <a:pt x="78046" y="78823"/>
                  <a:pt x="78345" y="78823"/>
                </a:cubicBezTo>
                <a:cubicBezTo>
                  <a:pt x="78644" y="78823"/>
                  <a:pt x="78945" y="78707"/>
                  <a:pt x="79177" y="78475"/>
                </a:cubicBezTo>
                <a:cubicBezTo>
                  <a:pt x="79546" y="78105"/>
                  <a:pt x="79606" y="77558"/>
                  <a:pt x="79380" y="77117"/>
                </a:cubicBezTo>
                <a:lnTo>
                  <a:pt x="86690" y="69807"/>
                </a:lnTo>
                <a:lnTo>
                  <a:pt x="89929" y="69807"/>
                </a:lnTo>
                <a:lnTo>
                  <a:pt x="101537" y="58198"/>
                </a:lnTo>
                <a:lnTo>
                  <a:pt x="104514" y="58198"/>
                </a:lnTo>
                <a:lnTo>
                  <a:pt x="109514" y="53186"/>
                </a:lnTo>
                <a:lnTo>
                  <a:pt x="109133" y="50364"/>
                </a:lnTo>
                <a:lnTo>
                  <a:pt x="127683" y="31814"/>
                </a:lnTo>
                <a:lnTo>
                  <a:pt x="127231" y="31362"/>
                </a:lnTo>
                <a:close/>
                <a:moveTo>
                  <a:pt x="54924" y="76581"/>
                </a:moveTo>
                <a:lnTo>
                  <a:pt x="54924" y="78915"/>
                </a:lnTo>
                <a:lnTo>
                  <a:pt x="57270" y="78915"/>
                </a:lnTo>
                <a:lnTo>
                  <a:pt x="57270" y="76581"/>
                </a:lnTo>
                <a:close/>
                <a:moveTo>
                  <a:pt x="59127" y="76581"/>
                </a:moveTo>
                <a:lnTo>
                  <a:pt x="59127" y="78915"/>
                </a:lnTo>
                <a:lnTo>
                  <a:pt x="61473" y="78915"/>
                </a:lnTo>
                <a:lnTo>
                  <a:pt x="61473" y="76581"/>
                </a:lnTo>
                <a:close/>
                <a:moveTo>
                  <a:pt x="68295" y="76748"/>
                </a:moveTo>
                <a:cubicBezTo>
                  <a:pt x="68664" y="76748"/>
                  <a:pt x="68997" y="76891"/>
                  <a:pt x="69259" y="77141"/>
                </a:cubicBezTo>
                <a:cubicBezTo>
                  <a:pt x="69521" y="77403"/>
                  <a:pt x="69664" y="77748"/>
                  <a:pt x="69664" y="78105"/>
                </a:cubicBezTo>
                <a:cubicBezTo>
                  <a:pt x="69664" y="78475"/>
                  <a:pt x="69521" y="78820"/>
                  <a:pt x="69259" y="79082"/>
                </a:cubicBezTo>
                <a:cubicBezTo>
                  <a:pt x="69009" y="79332"/>
                  <a:pt x="68664" y="79475"/>
                  <a:pt x="68295" y="79475"/>
                </a:cubicBezTo>
                <a:cubicBezTo>
                  <a:pt x="67926" y="79475"/>
                  <a:pt x="67592" y="79332"/>
                  <a:pt x="67331" y="79082"/>
                </a:cubicBezTo>
                <a:cubicBezTo>
                  <a:pt x="66795" y="78546"/>
                  <a:pt x="66795" y="77677"/>
                  <a:pt x="67331" y="77141"/>
                </a:cubicBezTo>
                <a:cubicBezTo>
                  <a:pt x="67581" y="76891"/>
                  <a:pt x="67926" y="76748"/>
                  <a:pt x="68295" y="76748"/>
                </a:cubicBezTo>
                <a:close/>
                <a:moveTo>
                  <a:pt x="106347" y="23599"/>
                </a:moveTo>
                <a:lnTo>
                  <a:pt x="94989" y="34969"/>
                </a:lnTo>
                <a:lnTo>
                  <a:pt x="94727" y="43232"/>
                </a:lnTo>
                <a:lnTo>
                  <a:pt x="80570" y="57412"/>
                </a:lnTo>
                <a:lnTo>
                  <a:pt x="80570" y="65032"/>
                </a:lnTo>
                <a:lnTo>
                  <a:pt x="69271" y="76355"/>
                </a:lnTo>
                <a:cubicBezTo>
                  <a:pt x="68974" y="76189"/>
                  <a:pt x="68640" y="76093"/>
                  <a:pt x="68295" y="76093"/>
                </a:cubicBezTo>
                <a:cubicBezTo>
                  <a:pt x="67759" y="76093"/>
                  <a:pt x="67247" y="76308"/>
                  <a:pt x="66866" y="76689"/>
                </a:cubicBezTo>
                <a:cubicBezTo>
                  <a:pt x="66092" y="77474"/>
                  <a:pt x="66092" y="78748"/>
                  <a:pt x="66878" y="79534"/>
                </a:cubicBezTo>
                <a:cubicBezTo>
                  <a:pt x="67259" y="79915"/>
                  <a:pt x="67759" y="80118"/>
                  <a:pt x="68295" y="80118"/>
                </a:cubicBezTo>
                <a:cubicBezTo>
                  <a:pt x="68831" y="80118"/>
                  <a:pt x="69343" y="79915"/>
                  <a:pt x="69724" y="79534"/>
                </a:cubicBezTo>
                <a:cubicBezTo>
                  <a:pt x="70105" y="79153"/>
                  <a:pt x="70307" y="78641"/>
                  <a:pt x="70307" y="78105"/>
                </a:cubicBezTo>
                <a:cubicBezTo>
                  <a:pt x="70307" y="77605"/>
                  <a:pt x="70117" y="77129"/>
                  <a:pt x="69783" y="76748"/>
                </a:cubicBezTo>
                <a:lnTo>
                  <a:pt x="81225" y="65294"/>
                </a:lnTo>
                <a:lnTo>
                  <a:pt x="81213" y="57686"/>
                </a:lnTo>
                <a:lnTo>
                  <a:pt x="95370" y="43506"/>
                </a:lnTo>
                <a:lnTo>
                  <a:pt x="95632" y="35243"/>
                </a:lnTo>
                <a:lnTo>
                  <a:pt x="106812" y="24063"/>
                </a:lnTo>
                <a:lnTo>
                  <a:pt x="106347" y="23599"/>
                </a:lnTo>
                <a:close/>
                <a:moveTo>
                  <a:pt x="54924" y="80487"/>
                </a:moveTo>
                <a:lnTo>
                  <a:pt x="54924" y="82820"/>
                </a:lnTo>
                <a:lnTo>
                  <a:pt x="57270" y="82820"/>
                </a:lnTo>
                <a:lnTo>
                  <a:pt x="57270" y="80487"/>
                </a:lnTo>
                <a:close/>
                <a:moveTo>
                  <a:pt x="59127" y="80487"/>
                </a:moveTo>
                <a:lnTo>
                  <a:pt x="59127" y="82820"/>
                </a:lnTo>
                <a:lnTo>
                  <a:pt x="61473" y="82820"/>
                </a:lnTo>
                <a:lnTo>
                  <a:pt x="61473" y="80487"/>
                </a:lnTo>
                <a:close/>
                <a:moveTo>
                  <a:pt x="54924" y="84392"/>
                </a:moveTo>
                <a:lnTo>
                  <a:pt x="54924" y="86726"/>
                </a:lnTo>
                <a:lnTo>
                  <a:pt x="57270" y="86726"/>
                </a:lnTo>
                <a:lnTo>
                  <a:pt x="57270" y="84392"/>
                </a:lnTo>
                <a:close/>
                <a:moveTo>
                  <a:pt x="71272" y="87404"/>
                </a:moveTo>
                <a:cubicBezTo>
                  <a:pt x="71641" y="87404"/>
                  <a:pt x="71974" y="87547"/>
                  <a:pt x="72236" y="87797"/>
                </a:cubicBezTo>
                <a:cubicBezTo>
                  <a:pt x="72498" y="88059"/>
                  <a:pt x="72641" y="88404"/>
                  <a:pt x="72641" y="88762"/>
                </a:cubicBezTo>
                <a:cubicBezTo>
                  <a:pt x="72641" y="89131"/>
                  <a:pt x="72498" y="89476"/>
                  <a:pt x="72236" y="89738"/>
                </a:cubicBezTo>
                <a:cubicBezTo>
                  <a:pt x="71974" y="89988"/>
                  <a:pt x="71641" y="90131"/>
                  <a:pt x="71272" y="90131"/>
                </a:cubicBezTo>
                <a:cubicBezTo>
                  <a:pt x="70902" y="90131"/>
                  <a:pt x="70569" y="89988"/>
                  <a:pt x="70307" y="89738"/>
                </a:cubicBezTo>
                <a:cubicBezTo>
                  <a:pt x="70045" y="89476"/>
                  <a:pt x="69902" y="89131"/>
                  <a:pt x="69902" y="88773"/>
                </a:cubicBezTo>
                <a:cubicBezTo>
                  <a:pt x="69902" y="88404"/>
                  <a:pt x="70045" y="88059"/>
                  <a:pt x="70307" y="87809"/>
                </a:cubicBezTo>
                <a:cubicBezTo>
                  <a:pt x="70569" y="87547"/>
                  <a:pt x="70902" y="87404"/>
                  <a:pt x="71272" y="87404"/>
                </a:cubicBezTo>
                <a:close/>
                <a:moveTo>
                  <a:pt x="54924" y="88285"/>
                </a:moveTo>
                <a:lnTo>
                  <a:pt x="54924" y="90631"/>
                </a:lnTo>
                <a:lnTo>
                  <a:pt x="57270" y="90631"/>
                </a:lnTo>
                <a:lnTo>
                  <a:pt x="57270" y="88285"/>
                </a:lnTo>
                <a:close/>
                <a:moveTo>
                  <a:pt x="61651" y="45482"/>
                </a:moveTo>
                <a:cubicBezTo>
                  <a:pt x="61115" y="45482"/>
                  <a:pt x="60604" y="45685"/>
                  <a:pt x="60223" y="46066"/>
                </a:cubicBezTo>
                <a:cubicBezTo>
                  <a:pt x="59842" y="46447"/>
                  <a:pt x="59639" y="46959"/>
                  <a:pt x="59639" y="47495"/>
                </a:cubicBezTo>
                <a:cubicBezTo>
                  <a:pt x="59639" y="47935"/>
                  <a:pt x="59782" y="48364"/>
                  <a:pt x="60044" y="48709"/>
                </a:cubicBezTo>
                <a:lnTo>
                  <a:pt x="56472" y="52293"/>
                </a:lnTo>
                <a:lnTo>
                  <a:pt x="50948" y="53174"/>
                </a:lnTo>
                <a:lnTo>
                  <a:pt x="47816" y="56293"/>
                </a:lnTo>
                <a:lnTo>
                  <a:pt x="47328" y="61437"/>
                </a:lnTo>
                <a:lnTo>
                  <a:pt x="12371" y="96393"/>
                </a:lnTo>
                <a:lnTo>
                  <a:pt x="12824" y="96858"/>
                </a:lnTo>
                <a:lnTo>
                  <a:pt x="47947" y="61734"/>
                </a:lnTo>
                <a:lnTo>
                  <a:pt x="48435" y="56591"/>
                </a:lnTo>
                <a:lnTo>
                  <a:pt x="51257" y="53781"/>
                </a:lnTo>
                <a:lnTo>
                  <a:pt x="56770" y="52900"/>
                </a:lnTo>
                <a:lnTo>
                  <a:pt x="60520" y="49161"/>
                </a:lnTo>
                <a:cubicBezTo>
                  <a:pt x="60842" y="49388"/>
                  <a:pt x="61235" y="49507"/>
                  <a:pt x="61651" y="49507"/>
                </a:cubicBezTo>
                <a:cubicBezTo>
                  <a:pt x="62187" y="49507"/>
                  <a:pt x="62687" y="49292"/>
                  <a:pt x="63068" y="48911"/>
                </a:cubicBezTo>
                <a:cubicBezTo>
                  <a:pt x="63449" y="48530"/>
                  <a:pt x="63663" y="48030"/>
                  <a:pt x="63663" y="47495"/>
                </a:cubicBezTo>
                <a:cubicBezTo>
                  <a:pt x="63663" y="46959"/>
                  <a:pt x="63449" y="46447"/>
                  <a:pt x="63068" y="46066"/>
                </a:cubicBezTo>
                <a:cubicBezTo>
                  <a:pt x="62687" y="45685"/>
                  <a:pt x="62187" y="45482"/>
                  <a:pt x="61651" y="45482"/>
                </a:cubicBezTo>
                <a:close/>
                <a:moveTo>
                  <a:pt x="69807" y="103120"/>
                </a:moveTo>
                <a:cubicBezTo>
                  <a:pt x="70105" y="103120"/>
                  <a:pt x="70379" y="103228"/>
                  <a:pt x="70617" y="103394"/>
                </a:cubicBezTo>
                <a:lnTo>
                  <a:pt x="70902" y="103680"/>
                </a:lnTo>
                <a:cubicBezTo>
                  <a:pt x="71081" y="103918"/>
                  <a:pt x="71176" y="104192"/>
                  <a:pt x="71176" y="104490"/>
                </a:cubicBezTo>
                <a:cubicBezTo>
                  <a:pt x="71176" y="104859"/>
                  <a:pt x="71033" y="105204"/>
                  <a:pt x="70771" y="105454"/>
                </a:cubicBezTo>
                <a:cubicBezTo>
                  <a:pt x="70521" y="105716"/>
                  <a:pt x="70176" y="105859"/>
                  <a:pt x="69807" y="105859"/>
                </a:cubicBezTo>
                <a:cubicBezTo>
                  <a:pt x="69450" y="105859"/>
                  <a:pt x="69105" y="105716"/>
                  <a:pt x="68843" y="105454"/>
                </a:cubicBezTo>
                <a:cubicBezTo>
                  <a:pt x="68593" y="105204"/>
                  <a:pt x="68450" y="104859"/>
                  <a:pt x="68450" y="104490"/>
                </a:cubicBezTo>
                <a:cubicBezTo>
                  <a:pt x="68450" y="104132"/>
                  <a:pt x="68593" y="103787"/>
                  <a:pt x="68843" y="103525"/>
                </a:cubicBezTo>
                <a:cubicBezTo>
                  <a:pt x="69105" y="103263"/>
                  <a:pt x="69450" y="103120"/>
                  <a:pt x="69807" y="103120"/>
                </a:cubicBezTo>
                <a:close/>
                <a:moveTo>
                  <a:pt x="118635" y="55126"/>
                </a:moveTo>
                <a:lnTo>
                  <a:pt x="83511" y="90250"/>
                </a:lnTo>
                <a:lnTo>
                  <a:pt x="83023" y="95393"/>
                </a:lnTo>
                <a:lnTo>
                  <a:pt x="80201" y="98203"/>
                </a:lnTo>
                <a:lnTo>
                  <a:pt x="74677" y="99084"/>
                </a:lnTo>
                <a:lnTo>
                  <a:pt x="70938" y="102823"/>
                </a:lnTo>
                <a:cubicBezTo>
                  <a:pt x="70605" y="102597"/>
                  <a:pt x="70224" y="102478"/>
                  <a:pt x="69807" y="102478"/>
                </a:cubicBezTo>
                <a:cubicBezTo>
                  <a:pt x="69271" y="102478"/>
                  <a:pt x="68771" y="102692"/>
                  <a:pt x="68390" y="103073"/>
                </a:cubicBezTo>
                <a:cubicBezTo>
                  <a:pt x="68009" y="103442"/>
                  <a:pt x="67795" y="103954"/>
                  <a:pt x="67795" y="104490"/>
                </a:cubicBezTo>
                <a:cubicBezTo>
                  <a:pt x="67795" y="105025"/>
                  <a:pt x="68009" y="105537"/>
                  <a:pt x="68390" y="105907"/>
                </a:cubicBezTo>
                <a:cubicBezTo>
                  <a:pt x="68771" y="106288"/>
                  <a:pt x="69271" y="106502"/>
                  <a:pt x="69807" y="106502"/>
                </a:cubicBezTo>
                <a:cubicBezTo>
                  <a:pt x="70355" y="106502"/>
                  <a:pt x="70855" y="106288"/>
                  <a:pt x="71236" y="105907"/>
                </a:cubicBezTo>
                <a:cubicBezTo>
                  <a:pt x="71617" y="105526"/>
                  <a:pt x="71819" y="105025"/>
                  <a:pt x="71819" y="104490"/>
                </a:cubicBezTo>
                <a:cubicBezTo>
                  <a:pt x="71819" y="104037"/>
                  <a:pt x="71676" y="103621"/>
                  <a:pt x="71402" y="103263"/>
                </a:cubicBezTo>
                <a:lnTo>
                  <a:pt x="74986" y="99691"/>
                </a:lnTo>
                <a:lnTo>
                  <a:pt x="80511" y="98810"/>
                </a:lnTo>
                <a:lnTo>
                  <a:pt x="83642" y="95679"/>
                </a:lnTo>
                <a:lnTo>
                  <a:pt x="84130" y="90547"/>
                </a:lnTo>
                <a:lnTo>
                  <a:pt x="119087" y="55591"/>
                </a:lnTo>
                <a:lnTo>
                  <a:pt x="118635" y="55126"/>
                </a:lnTo>
                <a:close/>
                <a:moveTo>
                  <a:pt x="46020" y="89113"/>
                </a:moveTo>
                <a:cubicBezTo>
                  <a:pt x="45721" y="89113"/>
                  <a:pt x="45423" y="89226"/>
                  <a:pt x="45197" y="89452"/>
                </a:cubicBezTo>
                <a:cubicBezTo>
                  <a:pt x="44816" y="89833"/>
                  <a:pt x="44756" y="90405"/>
                  <a:pt x="45006" y="90857"/>
                </a:cubicBezTo>
                <a:lnTo>
                  <a:pt x="40470" y="95393"/>
                </a:lnTo>
                <a:lnTo>
                  <a:pt x="40922" y="98751"/>
                </a:lnTo>
                <a:lnTo>
                  <a:pt x="30445" y="109216"/>
                </a:lnTo>
                <a:lnTo>
                  <a:pt x="30909" y="109681"/>
                </a:lnTo>
                <a:lnTo>
                  <a:pt x="41601" y="98977"/>
                </a:lnTo>
                <a:lnTo>
                  <a:pt x="41149" y="95620"/>
                </a:lnTo>
                <a:lnTo>
                  <a:pt x="45471" y="91309"/>
                </a:lnTo>
                <a:cubicBezTo>
                  <a:pt x="45644" y="91403"/>
                  <a:pt x="45836" y="91451"/>
                  <a:pt x="46028" y="91451"/>
                </a:cubicBezTo>
                <a:cubicBezTo>
                  <a:pt x="46324" y="91451"/>
                  <a:pt x="46621" y="91338"/>
                  <a:pt x="46852" y="91107"/>
                </a:cubicBezTo>
                <a:cubicBezTo>
                  <a:pt x="47304" y="90655"/>
                  <a:pt x="47304" y="89916"/>
                  <a:pt x="46852" y="89452"/>
                </a:cubicBezTo>
                <a:cubicBezTo>
                  <a:pt x="46620" y="89226"/>
                  <a:pt x="46319" y="89113"/>
                  <a:pt x="46020" y="89113"/>
                </a:cubicBezTo>
                <a:close/>
                <a:moveTo>
                  <a:pt x="46995" y="70128"/>
                </a:moveTo>
                <a:cubicBezTo>
                  <a:pt x="46459" y="70128"/>
                  <a:pt x="45947" y="70343"/>
                  <a:pt x="45566" y="70724"/>
                </a:cubicBezTo>
                <a:cubicBezTo>
                  <a:pt x="45197" y="71105"/>
                  <a:pt x="44983" y="71605"/>
                  <a:pt x="44983" y="72140"/>
                </a:cubicBezTo>
                <a:cubicBezTo>
                  <a:pt x="44983" y="72605"/>
                  <a:pt x="45137" y="73033"/>
                  <a:pt x="45411" y="73379"/>
                </a:cubicBezTo>
                <a:lnTo>
                  <a:pt x="27099" y="91702"/>
                </a:lnTo>
                <a:lnTo>
                  <a:pt x="24278" y="91321"/>
                </a:lnTo>
                <a:lnTo>
                  <a:pt x="19265" y="96334"/>
                </a:lnTo>
                <a:lnTo>
                  <a:pt x="19265" y="99299"/>
                </a:lnTo>
                <a:lnTo>
                  <a:pt x="7656" y="110919"/>
                </a:lnTo>
                <a:lnTo>
                  <a:pt x="7656" y="114158"/>
                </a:lnTo>
                <a:lnTo>
                  <a:pt x="1" y="121801"/>
                </a:lnTo>
                <a:lnTo>
                  <a:pt x="453" y="122266"/>
                </a:lnTo>
                <a:lnTo>
                  <a:pt x="8299" y="114419"/>
                </a:lnTo>
                <a:lnTo>
                  <a:pt x="8299" y="111181"/>
                </a:lnTo>
                <a:lnTo>
                  <a:pt x="19920" y="99560"/>
                </a:lnTo>
                <a:lnTo>
                  <a:pt x="19920" y="96596"/>
                </a:lnTo>
                <a:lnTo>
                  <a:pt x="24504" y="92000"/>
                </a:lnTo>
                <a:lnTo>
                  <a:pt x="27326" y="92381"/>
                </a:lnTo>
                <a:lnTo>
                  <a:pt x="45887" y="73819"/>
                </a:lnTo>
                <a:cubicBezTo>
                  <a:pt x="46209" y="74034"/>
                  <a:pt x="46590" y="74153"/>
                  <a:pt x="46995" y="74153"/>
                </a:cubicBezTo>
                <a:cubicBezTo>
                  <a:pt x="47530" y="74153"/>
                  <a:pt x="48042" y="73950"/>
                  <a:pt x="48423" y="73569"/>
                </a:cubicBezTo>
                <a:cubicBezTo>
                  <a:pt x="48793" y="73188"/>
                  <a:pt x="49007" y="72676"/>
                  <a:pt x="49007" y="72140"/>
                </a:cubicBezTo>
                <a:cubicBezTo>
                  <a:pt x="49007" y="71605"/>
                  <a:pt x="48793" y="71093"/>
                  <a:pt x="48412" y="70724"/>
                </a:cubicBezTo>
                <a:cubicBezTo>
                  <a:pt x="48031" y="70343"/>
                  <a:pt x="47530" y="70128"/>
                  <a:pt x="46995" y="70128"/>
                </a:cubicBezTo>
                <a:close/>
                <a:moveTo>
                  <a:pt x="71272" y="86761"/>
                </a:moveTo>
                <a:cubicBezTo>
                  <a:pt x="70736" y="86761"/>
                  <a:pt x="70236" y="86964"/>
                  <a:pt x="69855" y="87345"/>
                </a:cubicBezTo>
                <a:cubicBezTo>
                  <a:pt x="69474" y="87726"/>
                  <a:pt x="69259" y="88238"/>
                  <a:pt x="69259" y="88773"/>
                </a:cubicBezTo>
                <a:cubicBezTo>
                  <a:pt x="69259" y="89190"/>
                  <a:pt x="69390" y="89583"/>
                  <a:pt x="69628" y="89928"/>
                </a:cubicBezTo>
                <a:lnTo>
                  <a:pt x="64961" y="94584"/>
                </a:lnTo>
                <a:lnTo>
                  <a:pt x="65426" y="97941"/>
                </a:lnTo>
                <a:lnTo>
                  <a:pt x="41030" y="122325"/>
                </a:lnTo>
                <a:lnTo>
                  <a:pt x="41494" y="122778"/>
                </a:lnTo>
                <a:lnTo>
                  <a:pt x="66104" y="98167"/>
                </a:lnTo>
                <a:lnTo>
                  <a:pt x="65652" y="94810"/>
                </a:lnTo>
                <a:lnTo>
                  <a:pt x="70081" y="90381"/>
                </a:lnTo>
                <a:cubicBezTo>
                  <a:pt x="70426" y="90643"/>
                  <a:pt x="70831" y="90774"/>
                  <a:pt x="71272" y="90774"/>
                </a:cubicBezTo>
                <a:cubicBezTo>
                  <a:pt x="71807" y="90774"/>
                  <a:pt x="72319" y="90571"/>
                  <a:pt x="72700" y="90190"/>
                </a:cubicBezTo>
                <a:cubicBezTo>
                  <a:pt x="73081" y="89809"/>
                  <a:pt x="73284" y="89297"/>
                  <a:pt x="73284" y="88762"/>
                </a:cubicBezTo>
                <a:cubicBezTo>
                  <a:pt x="73284" y="88226"/>
                  <a:pt x="73069" y="87726"/>
                  <a:pt x="72700" y="87345"/>
                </a:cubicBezTo>
                <a:cubicBezTo>
                  <a:pt x="72319" y="86964"/>
                  <a:pt x="71807" y="86761"/>
                  <a:pt x="71272" y="86761"/>
                </a:cubicBezTo>
                <a:close/>
                <a:moveTo>
                  <a:pt x="58947" y="93780"/>
                </a:moveTo>
                <a:cubicBezTo>
                  <a:pt x="58648" y="93780"/>
                  <a:pt x="58347" y="93893"/>
                  <a:pt x="58115" y="94119"/>
                </a:cubicBezTo>
                <a:cubicBezTo>
                  <a:pt x="57746" y="94500"/>
                  <a:pt x="57686" y="95048"/>
                  <a:pt x="57913" y="95489"/>
                </a:cubicBezTo>
                <a:lnTo>
                  <a:pt x="50602" y="102787"/>
                </a:lnTo>
                <a:lnTo>
                  <a:pt x="47364" y="102787"/>
                </a:lnTo>
                <a:lnTo>
                  <a:pt x="35755" y="114408"/>
                </a:lnTo>
                <a:lnTo>
                  <a:pt x="32779" y="114408"/>
                </a:lnTo>
                <a:lnTo>
                  <a:pt x="27778" y="119408"/>
                </a:lnTo>
                <a:lnTo>
                  <a:pt x="28159" y="122230"/>
                </a:lnTo>
                <a:lnTo>
                  <a:pt x="9609" y="140780"/>
                </a:lnTo>
                <a:lnTo>
                  <a:pt x="10061" y="141244"/>
                </a:lnTo>
                <a:lnTo>
                  <a:pt x="28838" y="122468"/>
                </a:lnTo>
                <a:lnTo>
                  <a:pt x="28457" y="119646"/>
                </a:lnTo>
                <a:lnTo>
                  <a:pt x="33052" y="115050"/>
                </a:lnTo>
                <a:lnTo>
                  <a:pt x="36017" y="115050"/>
                </a:lnTo>
                <a:lnTo>
                  <a:pt x="47638" y="103442"/>
                </a:lnTo>
                <a:lnTo>
                  <a:pt x="50876" y="103442"/>
                </a:lnTo>
                <a:lnTo>
                  <a:pt x="58353" y="95953"/>
                </a:lnTo>
                <a:cubicBezTo>
                  <a:pt x="58539" y="96065"/>
                  <a:pt x="58747" y="96122"/>
                  <a:pt x="58954" y="96122"/>
                </a:cubicBezTo>
                <a:cubicBezTo>
                  <a:pt x="59251" y="96122"/>
                  <a:pt x="59546" y="96006"/>
                  <a:pt x="59770" y="95774"/>
                </a:cubicBezTo>
                <a:cubicBezTo>
                  <a:pt x="60234" y="95322"/>
                  <a:pt x="60234" y="94584"/>
                  <a:pt x="59770" y="94119"/>
                </a:cubicBezTo>
                <a:cubicBezTo>
                  <a:pt x="59544" y="93893"/>
                  <a:pt x="59246" y="93780"/>
                  <a:pt x="58947" y="93780"/>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8"/>
          <p:cNvSpPr/>
          <p:nvPr/>
        </p:nvSpPr>
        <p:spPr>
          <a:xfrm rot="10800000">
            <a:off x="-1465862" y="161225"/>
            <a:ext cx="4358174" cy="4821045"/>
          </a:xfrm>
          <a:custGeom>
            <a:avLst/>
            <a:gdLst/>
            <a:ahLst/>
            <a:cxnLst/>
            <a:rect l="l" t="t" r="r" b="b"/>
            <a:pathLst>
              <a:path w="127684" h="141245" extrusionOk="0">
                <a:moveTo>
                  <a:pt x="71170" y="25334"/>
                </a:moveTo>
                <a:cubicBezTo>
                  <a:pt x="70870" y="25334"/>
                  <a:pt x="70569" y="25450"/>
                  <a:pt x="70343" y="25682"/>
                </a:cubicBezTo>
                <a:cubicBezTo>
                  <a:pt x="69962" y="26051"/>
                  <a:pt x="69902" y="26623"/>
                  <a:pt x="70152" y="27075"/>
                </a:cubicBezTo>
                <a:lnTo>
                  <a:pt x="61592" y="35648"/>
                </a:lnTo>
                <a:lnTo>
                  <a:pt x="54412" y="34183"/>
                </a:lnTo>
                <a:lnTo>
                  <a:pt x="46233" y="42375"/>
                </a:lnTo>
                <a:cubicBezTo>
                  <a:pt x="46059" y="42281"/>
                  <a:pt x="45865" y="42234"/>
                  <a:pt x="45672" y="42234"/>
                </a:cubicBezTo>
                <a:cubicBezTo>
                  <a:pt x="45373" y="42234"/>
                  <a:pt x="45075" y="42346"/>
                  <a:pt x="44852" y="42577"/>
                </a:cubicBezTo>
                <a:cubicBezTo>
                  <a:pt x="44387" y="43030"/>
                  <a:pt x="44387" y="43768"/>
                  <a:pt x="44852" y="44232"/>
                </a:cubicBezTo>
                <a:cubicBezTo>
                  <a:pt x="45078" y="44458"/>
                  <a:pt x="45375" y="44572"/>
                  <a:pt x="45675" y="44572"/>
                </a:cubicBezTo>
                <a:cubicBezTo>
                  <a:pt x="45974" y="44572"/>
                  <a:pt x="46274" y="44458"/>
                  <a:pt x="46507" y="44232"/>
                </a:cubicBezTo>
                <a:cubicBezTo>
                  <a:pt x="46876" y="43851"/>
                  <a:pt x="46935" y="43280"/>
                  <a:pt x="46697" y="42839"/>
                </a:cubicBezTo>
                <a:lnTo>
                  <a:pt x="54627" y="34886"/>
                </a:lnTo>
                <a:lnTo>
                  <a:pt x="61806" y="36350"/>
                </a:lnTo>
                <a:lnTo>
                  <a:pt x="70605" y="27528"/>
                </a:lnTo>
                <a:cubicBezTo>
                  <a:pt x="70783" y="27627"/>
                  <a:pt x="70980" y="27675"/>
                  <a:pt x="71176" y="27675"/>
                </a:cubicBezTo>
                <a:cubicBezTo>
                  <a:pt x="71477" y="27675"/>
                  <a:pt x="71774" y="27561"/>
                  <a:pt x="71998" y="27337"/>
                </a:cubicBezTo>
                <a:cubicBezTo>
                  <a:pt x="72462" y="26873"/>
                  <a:pt x="72462" y="26135"/>
                  <a:pt x="71998" y="25682"/>
                </a:cubicBezTo>
                <a:cubicBezTo>
                  <a:pt x="71772" y="25450"/>
                  <a:pt x="71471" y="25334"/>
                  <a:pt x="71170" y="25334"/>
                </a:cubicBezTo>
                <a:close/>
                <a:moveTo>
                  <a:pt x="61651" y="46125"/>
                </a:moveTo>
                <a:cubicBezTo>
                  <a:pt x="62008" y="46125"/>
                  <a:pt x="62354" y="46268"/>
                  <a:pt x="62616" y="46530"/>
                </a:cubicBezTo>
                <a:cubicBezTo>
                  <a:pt x="62866" y="46792"/>
                  <a:pt x="63009" y="47125"/>
                  <a:pt x="63009" y="47495"/>
                </a:cubicBezTo>
                <a:cubicBezTo>
                  <a:pt x="63009" y="47864"/>
                  <a:pt x="62866" y="48197"/>
                  <a:pt x="62616" y="48459"/>
                </a:cubicBezTo>
                <a:cubicBezTo>
                  <a:pt x="62354" y="48721"/>
                  <a:pt x="62008" y="48864"/>
                  <a:pt x="61639" y="48864"/>
                </a:cubicBezTo>
                <a:cubicBezTo>
                  <a:pt x="61354" y="48864"/>
                  <a:pt x="61068" y="48769"/>
                  <a:pt x="60842" y="48590"/>
                </a:cubicBezTo>
                <a:lnTo>
                  <a:pt x="60544" y="48304"/>
                </a:lnTo>
                <a:cubicBezTo>
                  <a:pt x="60377" y="48066"/>
                  <a:pt x="60282" y="47792"/>
                  <a:pt x="60282" y="47495"/>
                </a:cubicBezTo>
                <a:cubicBezTo>
                  <a:pt x="60282" y="47125"/>
                  <a:pt x="60425" y="46792"/>
                  <a:pt x="60675" y="46530"/>
                </a:cubicBezTo>
                <a:cubicBezTo>
                  <a:pt x="60937" y="46268"/>
                  <a:pt x="61282" y="46125"/>
                  <a:pt x="61651" y="46125"/>
                </a:cubicBezTo>
                <a:close/>
                <a:moveTo>
                  <a:pt x="29826" y="52614"/>
                </a:moveTo>
                <a:cubicBezTo>
                  <a:pt x="30195" y="52614"/>
                  <a:pt x="30540" y="52757"/>
                  <a:pt x="30790" y="53019"/>
                </a:cubicBezTo>
                <a:cubicBezTo>
                  <a:pt x="31052" y="53281"/>
                  <a:pt x="31195" y="53614"/>
                  <a:pt x="31195" y="53983"/>
                </a:cubicBezTo>
                <a:cubicBezTo>
                  <a:pt x="31195" y="54353"/>
                  <a:pt x="31052" y="54686"/>
                  <a:pt x="30790" y="54948"/>
                </a:cubicBezTo>
                <a:cubicBezTo>
                  <a:pt x="30540" y="55210"/>
                  <a:pt x="30195" y="55353"/>
                  <a:pt x="29826" y="55353"/>
                </a:cubicBezTo>
                <a:cubicBezTo>
                  <a:pt x="29469" y="55353"/>
                  <a:pt x="29123" y="55210"/>
                  <a:pt x="28861" y="54948"/>
                </a:cubicBezTo>
                <a:cubicBezTo>
                  <a:pt x="28611" y="54698"/>
                  <a:pt x="28469" y="54353"/>
                  <a:pt x="28469" y="53983"/>
                </a:cubicBezTo>
                <a:cubicBezTo>
                  <a:pt x="28469" y="53614"/>
                  <a:pt x="28611" y="53281"/>
                  <a:pt x="28861" y="53019"/>
                </a:cubicBezTo>
                <a:cubicBezTo>
                  <a:pt x="29123" y="52757"/>
                  <a:pt x="29469" y="52614"/>
                  <a:pt x="29826" y="52614"/>
                </a:cubicBezTo>
                <a:close/>
                <a:moveTo>
                  <a:pt x="102752" y="1"/>
                </a:moveTo>
                <a:lnTo>
                  <a:pt x="61508" y="41089"/>
                </a:lnTo>
                <a:lnTo>
                  <a:pt x="54900" y="39446"/>
                </a:lnTo>
                <a:lnTo>
                  <a:pt x="38696" y="55686"/>
                </a:lnTo>
                <a:lnTo>
                  <a:pt x="31838" y="54114"/>
                </a:lnTo>
                <a:cubicBezTo>
                  <a:pt x="31838" y="54079"/>
                  <a:pt x="31838" y="54031"/>
                  <a:pt x="31838" y="53983"/>
                </a:cubicBezTo>
                <a:cubicBezTo>
                  <a:pt x="31838" y="53448"/>
                  <a:pt x="31636" y="52936"/>
                  <a:pt x="31255" y="52555"/>
                </a:cubicBezTo>
                <a:cubicBezTo>
                  <a:pt x="30874" y="52186"/>
                  <a:pt x="30362" y="51971"/>
                  <a:pt x="29826" y="51971"/>
                </a:cubicBezTo>
                <a:cubicBezTo>
                  <a:pt x="29290" y="51971"/>
                  <a:pt x="28790" y="52186"/>
                  <a:pt x="28409" y="52555"/>
                </a:cubicBezTo>
                <a:cubicBezTo>
                  <a:pt x="28028" y="52936"/>
                  <a:pt x="27814" y="53448"/>
                  <a:pt x="27814" y="53983"/>
                </a:cubicBezTo>
                <a:cubicBezTo>
                  <a:pt x="27814" y="54519"/>
                  <a:pt x="28028" y="55031"/>
                  <a:pt x="28409" y="55400"/>
                </a:cubicBezTo>
                <a:cubicBezTo>
                  <a:pt x="28790" y="55781"/>
                  <a:pt x="29290" y="55996"/>
                  <a:pt x="29826" y="55996"/>
                </a:cubicBezTo>
                <a:cubicBezTo>
                  <a:pt x="30362" y="55996"/>
                  <a:pt x="30874" y="55781"/>
                  <a:pt x="31255" y="55412"/>
                </a:cubicBezTo>
                <a:cubicBezTo>
                  <a:pt x="31445" y="55222"/>
                  <a:pt x="31588" y="54995"/>
                  <a:pt x="31695" y="54745"/>
                </a:cubicBezTo>
                <a:lnTo>
                  <a:pt x="38898" y="56389"/>
                </a:lnTo>
                <a:lnTo>
                  <a:pt x="55103" y="40172"/>
                </a:lnTo>
                <a:lnTo>
                  <a:pt x="61711" y="41803"/>
                </a:lnTo>
                <a:lnTo>
                  <a:pt x="103204" y="465"/>
                </a:lnTo>
                <a:lnTo>
                  <a:pt x="102752" y="1"/>
                </a:lnTo>
                <a:close/>
                <a:moveTo>
                  <a:pt x="83684" y="39547"/>
                </a:moveTo>
                <a:cubicBezTo>
                  <a:pt x="83383" y="39547"/>
                  <a:pt x="83083" y="39660"/>
                  <a:pt x="82856" y="39886"/>
                </a:cubicBezTo>
                <a:cubicBezTo>
                  <a:pt x="82475" y="40267"/>
                  <a:pt x="82416" y="40839"/>
                  <a:pt x="82666" y="41280"/>
                </a:cubicBezTo>
                <a:lnTo>
                  <a:pt x="68843" y="55115"/>
                </a:lnTo>
                <a:lnTo>
                  <a:pt x="62604" y="57496"/>
                </a:lnTo>
                <a:cubicBezTo>
                  <a:pt x="62556" y="57436"/>
                  <a:pt x="62509" y="57377"/>
                  <a:pt x="62449" y="57317"/>
                </a:cubicBezTo>
                <a:cubicBezTo>
                  <a:pt x="62223" y="57085"/>
                  <a:pt x="61922" y="56969"/>
                  <a:pt x="61621" y="56969"/>
                </a:cubicBezTo>
                <a:cubicBezTo>
                  <a:pt x="61321" y="56969"/>
                  <a:pt x="61020" y="57085"/>
                  <a:pt x="60794" y="57317"/>
                </a:cubicBezTo>
                <a:cubicBezTo>
                  <a:pt x="60342" y="57770"/>
                  <a:pt x="60342" y="58520"/>
                  <a:pt x="60794" y="58972"/>
                </a:cubicBezTo>
                <a:cubicBezTo>
                  <a:pt x="61026" y="59198"/>
                  <a:pt x="61327" y="59311"/>
                  <a:pt x="61626" y="59311"/>
                </a:cubicBezTo>
                <a:cubicBezTo>
                  <a:pt x="61925" y="59311"/>
                  <a:pt x="62223" y="59198"/>
                  <a:pt x="62449" y="58972"/>
                </a:cubicBezTo>
                <a:cubicBezTo>
                  <a:pt x="62687" y="58734"/>
                  <a:pt x="62794" y="58424"/>
                  <a:pt x="62794" y="58127"/>
                </a:cubicBezTo>
                <a:lnTo>
                  <a:pt x="69200" y="55674"/>
                </a:lnTo>
                <a:lnTo>
                  <a:pt x="83118" y="41744"/>
                </a:lnTo>
                <a:cubicBezTo>
                  <a:pt x="83296" y="41838"/>
                  <a:pt x="83491" y="41885"/>
                  <a:pt x="83685" y="41885"/>
                </a:cubicBezTo>
                <a:cubicBezTo>
                  <a:pt x="83984" y="41885"/>
                  <a:pt x="84280" y="41772"/>
                  <a:pt x="84511" y="41541"/>
                </a:cubicBezTo>
                <a:cubicBezTo>
                  <a:pt x="84964" y="41089"/>
                  <a:pt x="84964" y="40351"/>
                  <a:pt x="84511" y="39886"/>
                </a:cubicBezTo>
                <a:cubicBezTo>
                  <a:pt x="84285" y="39660"/>
                  <a:pt x="83984" y="39547"/>
                  <a:pt x="83684" y="39547"/>
                </a:cubicBezTo>
                <a:close/>
                <a:moveTo>
                  <a:pt x="74993" y="61984"/>
                </a:moveTo>
                <a:cubicBezTo>
                  <a:pt x="75345" y="61984"/>
                  <a:pt x="75663" y="62126"/>
                  <a:pt x="75915" y="62377"/>
                </a:cubicBezTo>
                <a:cubicBezTo>
                  <a:pt x="76451" y="62913"/>
                  <a:pt x="76451" y="63770"/>
                  <a:pt x="75915" y="64306"/>
                </a:cubicBezTo>
                <a:cubicBezTo>
                  <a:pt x="75653" y="64568"/>
                  <a:pt x="75320" y="64711"/>
                  <a:pt x="74951" y="64711"/>
                </a:cubicBezTo>
                <a:cubicBezTo>
                  <a:pt x="74581" y="64711"/>
                  <a:pt x="74236" y="64568"/>
                  <a:pt x="73986" y="64306"/>
                </a:cubicBezTo>
                <a:cubicBezTo>
                  <a:pt x="73724" y="64056"/>
                  <a:pt x="73581" y="63711"/>
                  <a:pt x="73581" y="63342"/>
                </a:cubicBezTo>
                <a:cubicBezTo>
                  <a:pt x="73581" y="62985"/>
                  <a:pt x="73724" y="62639"/>
                  <a:pt x="73986" y="62377"/>
                </a:cubicBezTo>
                <a:cubicBezTo>
                  <a:pt x="74236" y="62127"/>
                  <a:pt x="74581" y="61984"/>
                  <a:pt x="74951" y="61984"/>
                </a:cubicBezTo>
                <a:cubicBezTo>
                  <a:pt x="74965" y="61984"/>
                  <a:pt x="74979" y="61984"/>
                  <a:pt x="74993" y="61984"/>
                </a:cubicBezTo>
                <a:close/>
                <a:moveTo>
                  <a:pt x="100513" y="20063"/>
                </a:moveTo>
                <a:lnTo>
                  <a:pt x="89167" y="31433"/>
                </a:lnTo>
                <a:lnTo>
                  <a:pt x="88893" y="39696"/>
                </a:lnTo>
                <a:lnTo>
                  <a:pt x="74736" y="53876"/>
                </a:lnTo>
                <a:lnTo>
                  <a:pt x="74736" y="61342"/>
                </a:lnTo>
                <a:cubicBezTo>
                  <a:pt x="74284" y="61389"/>
                  <a:pt x="73855" y="61592"/>
                  <a:pt x="73522" y="61925"/>
                </a:cubicBezTo>
                <a:cubicBezTo>
                  <a:pt x="73153" y="62306"/>
                  <a:pt x="72938" y="62806"/>
                  <a:pt x="72938" y="63342"/>
                </a:cubicBezTo>
                <a:cubicBezTo>
                  <a:pt x="72938" y="63878"/>
                  <a:pt x="73153" y="64390"/>
                  <a:pt x="73534" y="64771"/>
                </a:cubicBezTo>
                <a:cubicBezTo>
                  <a:pt x="73903" y="65140"/>
                  <a:pt x="74415" y="65354"/>
                  <a:pt x="74951" y="65354"/>
                </a:cubicBezTo>
                <a:cubicBezTo>
                  <a:pt x="75486" y="65354"/>
                  <a:pt x="75986" y="65140"/>
                  <a:pt x="76367" y="64759"/>
                </a:cubicBezTo>
                <a:cubicBezTo>
                  <a:pt x="77153" y="63973"/>
                  <a:pt x="77153" y="62699"/>
                  <a:pt x="76367" y="61913"/>
                </a:cubicBezTo>
                <a:cubicBezTo>
                  <a:pt x="76094" y="61639"/>
                  <a:pt x="75760" y="61461"/>
                  <a:pt x="75391" y="61377"/>
                </a:cubicBezTo>
                <a:lnTo>
                  <a:pt x="75379" y="54150"/>
                </a:lnTo>
                <a:lnTo>
                  <a:pt x="89536" y="39970"/>
                </a:lnTo>
                <a:lnTo>
                  <a:pt x="89798" y="31707"/>
                </a:lnTo>
                <a:lnTo>
                  <a:pt x="100978" y="20527"/>
                </a:lnTo>
                <a:lnTo>
                  <a:pt x="100513" y="20063"/>
                </a:lnTo>
                <a:close/>
                <a:moveTo>
                  <a:pt x="62639" y="65997"/>
                </a:moveTo>
                <a:cubicBezTo>
                  <a:pt x="61485" y="65997"/>
                  <a:pt x="60556" y="66937"/>
                  <a:pt x="60556" y="68092"/>
                </a:cubicBezTo>
                <a:cubicBezTo>
                  <a:pt x="60556" y="69247"/>
                  <a:pt x="61485" y="70176"/>
                  <a:pt x="62639" y="70176"/>
                </a:cubicBezTo>
                <a:cubicBezTo>
                  <a:pt x="63794" y="70176"/>
                  <a:pt x="64723" y="69247"/>
                  <a:pt x="64723" y="68092"/>
                </a:cubicBezTo>
                <a:cubicBezTo>
                  <a:pt x="64723" y="66937"/>
                  <a:pt x="63794" y="65997"/>
                  <a:pt x="62639" y="65997"/>
                </a:cubicBezTo>
                <a:close/>
                <a:moveTo>
                  <a:pt x="62639" y="64294"/>
                </a:moveTo>
                <a:cubicBezTo>
                  <a:pt x="64735" y="64294"/>
                  <a:pt x="66438" y="65997"/>
                  <a:pt x="66438" y="68092"/>
                </a:cubicBezTo>
                <a:cubicBezTo>
                  <a:pt x="66438" y="70188"/>
                  <a:pt x="64735" y="71890"/>
                  <a:pt x="62639" y="71890"/>
                </a:cubicBezTo>
                <a:cubicBezTo>
                  <a:pt x="60544" y="71890"/>
                  <a:pt x="58841" y="70188"/>
                  <a:pt x="58841" y="68092"/>
                </a:cubicBezTo>
                <a:cubicBezTo>
                  <a:pt x="58841" y="65997"/>
                  <a:pt x="60544" y="64294"/>
                  <a:pt x="62639" y="64294"/>
                </a:cubicBezTo>
                <a:close/>
                <a:moveTo>
                  <a:pt x="62639" y="63651"/>
                </a:moveTo>
                <a:cubicBezTo>
                  <a:pt x="60187" y="63651"/>
                  <a:pt x="58198" y="65640"/>
                  <a:pt x="58198" y="68092"/>
                </a:cubicBezTo>
                <a:cubicBezTo>
                  <a:pt x="58198" y="70545"/>
                  <a:pt x="60187" y="72533"/>
                  <a:pt x="62639" y="72533"/>
                </a:cubicBezTo>
                <a:cubicBezTo>
                  <a:pt x="65092" y="72533"/>
                  <a:pt x="67081" y="70545"/>
                  <a:pt x="67081" y="68092"/>
                </a:cubicBezTo>
                <a:cubicBezTo>
                  <a:pt x="67081" y="65640"/>
                  <a:pt x="65092" y="63651"/>
                  <a:pt x="62639" y="63651"/>
                </a:cubicBezTo>
                <a:close/>
                <a:moveTo>
                  <a:pt x="46995" y="70783"/>
                </a:moveTo>
                <a:cubicBezTo>
                  <a:pt x="47364" y="70783"/>
                  <a:pt x="47697" y="70926"/>
                  <a:pt x="47959" y="71176"/>
                </a:cubicBezTo>
                <a:cubicBezTo>
                  <a:pt x="48221" y="71438"/>
                  <a:pt x="48364" y="71783"/>
                  <a:pt x="48364" y="72140"/>
                </a:cubicBezTo>
                <a:cubicBezTo>
                  <a:pt x="48364" y="72510"/>
                  <a:pt x="48221" y="72855"/>
                  <a:pt x="47959" y="73105"/>
                </a:cubicBezTo>
                <a:cubicBezTo>
                  <a:pt x="47697" y="73367"/>
                  <a:pt x="47364" y="73510"/>
                  <a:pt x="46995" y="73510"/>
                </a:cubicBezTo>
                <a:cubicBezTo>
                  <a:pt x="46626" y="73510"/>
                  <a:pt x="46292" y="73367"/>
                  <a:pt x="46030" y="73117"/>
                </a:cubicBezTo>
                <a:cubicBezTo>
                  <a:pt x="45768" y="72855"/>
                  <a:pt x="45625" y="72510"/>
                  <a:pt x="45625" y="72152"/>
                </a:cubicBezTo>
                <a:cubicBezTo>
                  <a:pt x="45625" y="71783"/>
                  <a:pt x="45768" y="71438"/>
                  <a:pt x="46030" y="71176"/>
                </a:cubicBezTo>
                <a:cubicBezTo>
                  <a:pt x="46280" y="70926"/>
                  <a:pt x="46626" y="70783"/>
                  <a:pt x="46995" y="70783"/>
                </a:cubicBezTo>
                <a:close/>
                <a:moveTo>
                  <a:pt x="62639" y="62604"/>
                </a:moveTo>
                <a:cubicBezTo>
                  <a:pt x="65664" y="62604"/>
                  <a:pt x="68128" y="65068"/>
                  <a:pt x="68128" y="68092"/>
                </a:cubicBezTo>
                <a:cubicBezTo>
                  <a:pt x="68128" y="71128"/>
                  <a:pt x="65664" y="73581"/>
                  <a:pt x="62639" y="73581"/>
                </a:cubicBezTo>
                <a:cubicBezTo>
                  <a:pt x="59615" y="73581"/>
                  <a:pt x="57151" y="71117"/>
                  <a:pt x="57151" y="68092"/>
                </a:cubicBezTo>
                <a:cubicBezTo>
                  <a:pt x="57151" y="65068"/>
                  <a:pt x="59615" y="62604"/>
                  <a:pt x="62639" y="62604"/>
                </a:cubicBezTo>
                <a:close/>
                <a:moveTo>
                  <a:pt x="62639" y="61949"/>
                </a:moveTo>
                <a:cubicBezTo>
                  <a:pt x="59258" y="61949"/>
                  <a:pt x="56496" y="64711"/>
                  <a:pt x="56496" y="68092"/>
                </a:cubicBezTo>
                <a:cubicBezTo>
                  <a:pt x="56496" y="71474"/>
                  <a:pt x="59258" y="74236"/>
                  <a:pt x="62639" y="74236"/>
                </a:cubicBezTo>
                <a:cubicBezTo>
                  <a:pt x="66021" y="74236"/>
                  <a:pt x="68783" y="71474"/>
                  <a:pt x="68783" y="68092"/>
                </a:cubicBezTo>
                <a:cubicBezTo>
                  <a:pt x="68783" y="64711"/>
                  <a:pt x="66021" y="61949"/>
                  <a:pt x="62639" y="61949"/>
                </a:cubicBezTo>
                <a:close/>
                <a:moveTo>
                  <a:pt x="127231" y="31362"/>
                </a:moveTo>
                <a:lnTo>
                  <a:pt x="108455" y="50138"/>
                </a:lnTo>
                <a:lnTo>
                  <a:pt x="108836" y="52960"/>
                </a:lnTo>
                <a:lnTo>
                  <a:pt x="104240" y="57543"/>
                </a:lnTo>
                <a:lnTo>
                  <a:pt x="101275" y="57543"/>
                </a:lnTo>
                <a:lnTo>
                  <a:pt x="89655" y="69164"/>
                </a:lnTo>
                <a:lnTo>
                  <a:pt x="86416" y="69164"/>
                </a:lnTo>
                <a:lnTo>
                  <a:pt x="78939" y="76641"/>
                </a:lnTo>
                <a:cubicBezTo>
                  <a:pt x="78755" y="76534"/>
                  <a:pt x="78549" y="76481"/>
                  <a:pt x="78343" y="76481"/>
                </a:cubicBezTo>
                <a:cubicBezTo>
                  <a:pt x="78043" y="76481"/>
                  <a:pt x="77743" y="76594"/>
                  <a:pt x="77510" y="76820"/>
                </a:cubicBezTo>
                <a:cubicBezTo>
                  <a:pt x="77058" y="77284"/>
                  <a:pt x="77058" y="78022"/>
                  <a:pt x="77522" y="78475"/>
                </a:cubicBezTo>
                <a:cubicBezTo>
                  <a:pt x="77749" y="78707"/>
                  <a:pt x="78046" y="78823"/>
                  <a:pt x="78345" y="78823"/>
                </a:cubicBezTo>
                <a:cubicBezTo>
                  <a:pt x="78644" y="78823"/>
                  <a:pt x="78945" y="78707"/>
                  <a:pt x="79177" y="78475"/>
                </a:cubicBezTo>
                <a:cubicBezTo>
                  <a:pt x="79546" y="78105"/>
                  <a:pt x="79606" y="77558"/>
                  <a:pt x="79380" y="77117"/>
                </a:cubicBezTo>
                <a:lnTo>
                  <a:pt x="86690" y="69807"/>
                </a:lnTo>
                <a:lnTo>
                  <a:pt x="89929" y="69807"/>
                </a:lnTo>
                <a:lnTo>
                  <a:pt x="101537" y="58198"/>
                </a:lnTo>
                <a:lnTo>
                  <a:pt x="104514" y="58198"/>
                </a:lnTo>
                <a:lnTo>
                  <a:pt x="109514" y="53186"/>
                </a:lnTo>
                <a:lnTo>
                  <a:pt x="109133" y="50364"/>
                </a:lnTo>
                <a:lnTo>
                  <a:pt x="127683" y="31814"/>
                </a:lnTo>
                <a:lnTo>
                  <a:pt x="127231" y="31362"/>
                </a:lnTo>
                <a:close/>
                <a:moveTo>
                  <a:pt x="54924" y="76581"/>
                </a:moveTo>
                <a:lnTo>
                  <a:pt x="54924" y="78915"/>
                </a:lnTo>
                <a:lnTo>
                  <a:pt x="57270" y="78915"/>
                </a:lnTo>
                <a:lnTo>
                  <a:pt x="57270" y="76581"/>
                </a:lnTo>
                <a:close/>
                <a:moveTo>
                  <a:pt x="59127" y="76581"/>
                </a:moveTo>
                <a:lnTo>
                  <a:pt x="59127" y="78915"/>
                </a:lnTo>
                <a:lnTo>
                  <a:pt x="61473" y="78915"/>
                </a:lnTo>
                <a:lnTo>
                  <a:pt x="61473" y="76581"/>
                </a:lnTo>
                <a:close/>
                <a:moveTo>
                  <a:pt x="68295" y="76748"/>
                </a:moveTo>
                <a:cubicBezTo>
                  <a:pt x="68664" y="76748"/>
                  <a:pt x="68997" y="76891"/>
                  <a:pt x="69259" y="77141"/>
                </a:cubicBezTo>
                <a:cubicBezTo>
                  <a:pt x="69521" y="77403"/>
                  <a:pt x="69664" y="77748"/>
                  <a:pt x="69664" y="78105"/>
                </a:cubicBezTo>
                <a:cubicBezTo>
                  <a:pt x="69664" y="78475"/>
                  <a:pt x="69521" y="78820"/>
                  <a:pt x="69259" y="79082"/>
                </a:cubicBezTo>
                <a:cubicBezTo>
                  <a:pt x="69009" y="79332"/>
                  <a:pt x="68664" y="79475"/>
                  <a:pt x="68295" y="79475"/>
                </a:cubicBezTo>
                <a:cubicBezTo>
                  <a:pt x="67926" y="79475"/>
                  <a:pt x="67592" y="79332"/>
                  <a:pt x="67331" y="79082"/>
                </a:cubicBezTo>
                <a:cubicBezTo>
                  <a:pt x="66795" y="78546"/>
                  <a:pt x="66795" y="77677"/>
                  <a:pt x="67331" y="77141"/>
                </a:cubicBezTo>
                <a:cubicBezTo>
                  <a:pt x="67581" y="76891"/>
                  <a:pt x="67926" y="76748"/>
                  <a:pt x="68295" y="76748"/>
                </a:cubicBezTo>
                <a:close/>
                <a:moveTo>
                  <a:pt x="106347" y="23599"/>
                </a:moveTo>
                <a:lnTo>
                  <a:pt x="94989" y="34969"/>
                </a:lnTo>
                <a:lnTo>
                  <a:pt x="94727" y="43232"/>
                </a:lnTo>
                <a:lnTo>
                  <a:pt x="80570" y="57412"/>
                </a:lnTo>
                <a:lnTo>
                  <a:pt x="80570" y="65032"/>
                </a:lnTo>
                <a:lnTo>
                  <a:pt x="69271" y="76355"/>
                </a:lnTo>
                <a:cubicBezTo>
                  <a:pt x="68974" y="76189"/>
                  <a:pt x="68640" y="76093"/>
                  <a:pt x="68295" y="76093"/>
                </a:cubicBezTo>
                <a:cubicBezTo>
                  <a:pt x="67759" y="76093"/>
                  <a:pt x="67247" y="76308"/>
                  <a:pt x="66866" y="76689"/>
                </a:cubicBezTo>
                <a:cubicBezTo>
                  <a:pt x="66092" y="77474"/>
                  <a:pt x="66092" y="78748"/>
                  <a:pt x="66878" y="79534"/>
                </a:cubicBezTo>
                <a:cubicBezTo>
                  <a:pt x="67259" y="79915"/>
                  <a:pt x="67759" y="80118"/>
                  <a:pt x="68295" y="80118"/>
                </a:cubicBezTo>
                <a:cubicBezTo>
                  <a:pt x="68831" y="80118"/>
                  <a:pt x="69343" y="79915"/>
                  <a:pt x="69724" y="79534"/>
                </a:cubicBezTo>
                <a:cubicBezTo>
                  <a:pt x="70105" y="79153"/>
                  <a:pt x="70307" y="78641"/>
                  <a:pt x="70307" y="78105"/>
                </a:cubicBezTo>
                <a:cubicBezTo>
                  <a:pt x="70307" y="77605"/>
                  <a:pt x="70117" y="77129"/>
                  <a:pt x="69783" y="76748"/>
                </a:cubicBezTo>
                <a:lnTo>
                  <a:pt x="81225" y="65294"/>
                </a:lnTo>
                <a:lnTo>
                  <a:pt x="81213" y="57686"/>
                </a:lnTo>
                <a:lnTo>
                  <a:pt x="95370" y="43506"/>
                </a:lnTo>
                <a:lnTo>
                  <a:pt x="95632" y="35243"/>
                </a:lnTo>
                <a:lnTo>
                  <a:pt x="106812" y="24063"/>
                </a:lnTo>
                <a:lnTo>
                  <a:pt x="106347" y="23599"/>
                </a:lnTo>
                <a:close/>
                <a:moveTo>
                  <a:pt x="54924" y="80487"/>
                </a:moveTo>
                <a:lnTo>
                  <a:pt x="54924" y="82820"/>
                </a:lnTo>
                <a:lnTo>
                  <a:pt x="57270" y="82820"/>
                </a:lnTo>
                <a:lnTo>
                  <a:pt x="57270" y="80487"/>
                </a:lnTo>
                <a:close/>
                <a:moveTo>
                  <a:pt x="59127" y="80487"/>
                </a:moveTo>
                <a:lnTo>
                  <a:pt x="59127" y="82820"/>
                </a:lnTo>
                <a:lnTo>
                  <a:pt x="61473" y="82820"/>
                </a:lnTo>
                <a:lnTo>
                  <a:pt x="61473" y="80487"/>
                </a:lnTo>
                <a:close/>
                <a:moveTo>
                  <a:pt x="54924" y="84392"/>
                </a:moveTo>
                <a:lnTo>
                  <a:pt x="54924" y="86726"/>
                </a:lnTo>
                <a:lnTo>
                  <a:pt x="57270" y="86726"/>
                </a:lnTo>
                <a:lnTo>
                  <a:pt x="57270" y="84392"/>
                </a:lnTo>
                <a:close/>
                <a:moveTo>
                  <a:pt x="71272" y="87404"/>
                </a:moveTo>
                <a:cubicBezTo>
                  <a:pt x="71641" y="87404"/>
                  <a:pt x="71974" y="87547"/>
                  <a:pt x="72236" y="87797"/>
                </a:cubicBezTo>
                <a:cubicBezTo>
                  <a:pt x="72498" y="88059"/>
                  <a:pt x="72641" y="88404"/>
                  <a:pt x="72641" y="88762"/>
                </a:cubicBezTo>
                <a:cubicBezTo>
                  <a:pt x="72641" y="89131"/>
                  <a:pt x="72498" y="89476"/>
                  <a:pt x="72236" y="89738"/>
                </a:cubicBezTo>
                <a:cubicBezTo>
                  <a:pt x="71974" y="89988"/>
                  <a:pt x="71641" y="90131"/>
                  <a:pt x="71272" y="90131"/>
                </a:cubicBezTo>
                <a:cubicBezTo>
                  <a:pt x="70902" y="90131"/>
                  <a:pt x="70569" y="89988"/>
                  <a:pt x="70307" y="89738"/>
                </a:cubicBezTo>
                <a:cubicBezTo>
                  <a:pt x="70045" y="89476"/>
                  <a:pt x="69902" y="89131"/>
                  <a:pt x="69902" y="88773"/>
                </a:cubicBezTo>
                <a:cubicBezTo>
                  <a:pt x="69902" y="88404"/>
                  <a:pt x="70045" y="88059"/>
                  <a:pt x="70307" y="87809"/>
                </a:cubicBezTo>
                <a:cubicBezTo>
                  <a:pt x="70569" y="87547"/>
                  <a:pt x="70902" y="87404"/>
                  <a:pt x="71272" y="87404"/>
                </a:cubicBezTo>
                <a:close/>
                <a:moveTo>
                  <a:pt x="54924" y="88285"/>
                </a:moveTo>
                <a:lnTo>
                  <a:pt x="54924" y="90631"/>
                </a:lnTo>
                <a:lnTo>
                  <a:pt x="57270" y="90631"/>
                </a:lnTo>
                <a:lnTo>
                  <a:pt x="57270" y="88285"/>
                </a:lnTo>
                <a:close/>
                <a:moveTo>
                  <a:pt x="61651" y="45482"/>
                </a:moveTo>
                <a:cubicBezTo>
                  <a:pt x="61115" y="45482"/>
                  <a:pt x="60604" y="45685"/>
                  <a:pt x="60223" y="46066"/>
                </a:cubicBezTo>
                <a:cubicBezTo>
                  <a:pt x="59842" y="46447"/>
                  <a:pt x="59639" y="46959"/>
                  <a:pt x="59639" y="47495"/>
                </a:cubicBezTo>
                <a:cubicBezTo>
                  <a:pt x="59639" y="47935"/>
                  <a:pt x="59782" y="48364"/>
                  <a:pt x="60044" y="48709"/>
                </a:cubicBezTo>
                <a:lnTo>
                  <a:pt x="56472" y="52293"/>
                </a:lnTo>
                <a:lnTo>
                  <a:pt x="50948" y="53174"/>
                </a:lnTo>
                <a:lnTo>
                  <a:pt x="47816" y="56293"/>
                </a:lnTo>
                <a:lnTo>
                  <a:pt x="47328" y="61437"/>
                </a:lnTo>
                <a:lnTo>
                  <a:pt x="12371" y="96393"/>
                </a:lnTo>
                <a:lnTo>
                  <a:pt x="12824" y="96858"/>
                </a:lnTo>
                <a:lnTo>
                  <a:pt x="47947" y="61734"/>
                </a:lnTo>
                <a:lnTo>
                  <a:pt x="48435" y="56591"/>
                </a:lnTo>
                <a:lnTo>
                  <a:pt x="51257" y="53781"/>
                </a:lnTo>
                <a:lnTo>
                  <a:pt x="56770" y="52900"/>
                </a:lnTo>
                <a:lnTo>
                  <a:pt x="60520" y="49161"/>
                </a:lnTo>
                <a:cubicBezTo>
                  <a:pt x="60842" y="49388"/>
                  <a:pt x="61235" y="49507"/>
                  <a:pt x="61651" y="49507"/>
                </a:cubicBezTo>
                <a:cubicBezTo>
                  <a:pt x="62187" y="49507"/>
                  <a:pt x="62687" y="49292"/>
                  <a:pt x="63068" y="48911"/>
                </a:cubicBezTo>
                <a:cubicBezTo>
                  <a:pt x="63449" y="48530"/>
                  <a:pt x="63663" y="48030"/>
                  <a:pt x="63663" y="47495"/>
                </a:cubicBezTo>
                <a:cubicBezTo>
                  <a:pt x="63663" y="46959"/>
                  <a:pt x="63449" y="46447"/>
                  <a:pt x="63068" y="46066"/>
                </a:cubicBezTo>
                <a:cubicBezTo>
                  <a:pt x="62687" y="45685"/>
                  <a:pt x="62187" y="45482"/>
                  <a:pt x="61651" y="45482"/>
                </a:cubicBezTo>
                <a:close/>
                <a:moveTo>
                  <a:pt x="69807" y="103120"/>
                </a:moveTo>
                <a:cubicBezTo>
                  <a:pt x="70105" y="103120"/>
                  <a:pt x="70379" y="103228"/>
                  <a:pt x="70617" y="103394"/>
                </a:cubicBezTo>
                <a:lnTo>
                  <a:pt x="70902" y="103680"/>
                </a:lnTo>
                <a:cubicBezTo>
                  <a:pt x="71081" y="103918"/>
                  <a:pt x="71176" y="104192"/>
                  <a:pt x="71176" y="104490"/>
                </a:cubicBezTo>
                <a:cubicBezTo>
                  <a:pt x="71176" y="104859"/>
                  <a:pt x="71033" y="105204"/>
                  <a:pt x="70771" y="105454"/>
                </a:cubicBezTo>
                <a:cubicBezTo>
                  <a:pt x="70521" y="105716"/>
                  <a:pt x="70176" y="105859"/>
                  <a:pt x="69807" y="105859"/>
                </a:cubicBezTo>
                <a:cubicBezTo>
                  <a:pt x="69450" y="105859"/>
                  <a:pt x="69105" y="105716"/>
                  <a:pt x="68843" y="105454"/>
                </a:cubicBezTo>
                <a:cubicBezTo>
                  <a:pt x="68593" y="105204"/>
                  <a:pt x="68450" y="104859"/>
                  <a:pt x="68450" y="104490"/>
                </a:cubicBezTo>
                <a:cubicBezTo>
                  <a:pt x="68450" y="104132"/>
                  <a:pt x="68593" y="103787"/>
                  <a:pt x="68843" y="103525"/>
                </a:cubicBezTo>
                <a:cubicBezTo>
                  <a:pt x="69105" y="103263"/>
                  <a:pt x="69450" y="103120"/>
                  <a:pt x="69807" y="103120"/>
                </a:cubicBezTo>
                <a:close/>
                <a:moveTo>
                  <a:pt x="118635" y="55126"/>
                </a:moveTo>
                <a:lnTo>
                  <a:pt x="83511" y="90250"/>
                </a:lnTo>
                <a:lnTo>
                  <a:pt x="83023" y="95393"/>
                </a:lnTo>
                <a:lnTo>
                  <a:pt x="80201" y="98203"/>
                </a:lnTo>
                <a:lnTo>
                  <a:pt x="74677" y="99084"/>
                </a:lnTo>
                <a:lnTo>
                  <a:pt x="70938" y="102823"/>
                </a:lnTo>
                <a:cubicBezTo>
                  <a:pt x="70605" y="102597"/>
                  <a:pt x="70224" y="102478"/>
                  <a:pt x="69807" y="102478"/>
                </a:cubicBezTo>
                <a:cubicBezTo>
                  <a:pt x="69271" y="102478"/>
                  <a:pt x="68771" y="102692"/>
                  <a:pt x="68390" y="103073"/>
                </a:cubicBezTo>
                <a:cubicBezTo>
                  <a:pt x="68009" y="103442"/>
                  <a:pt x="67795" y="103954"/>
                  <a:pt x="67795" y="104490"/>
                </a:cubicBezTo>
                <a:cubicBezTo>
                  <a:pt x="67795" y="105025"/>
                  <a:pt x="68009" y="105537"/>
                  <a:pt x="68390" y="105907"/>
                </a:cubicBezTo>
                <a:cubicBezTo>
                  <a:pt x="68771" y="106288"/>
                  <a:pt x="69271" y="106502"/>
                  <a:pt x="69807" y="106502"/>
                </a:cubicBezTo>
                <a:cubicBezTo>
                  <a:pt x="70355" y="106502"/>
                  <a:pt x="70855" y="106288"/>
                  <a:pt x="71236" y="105907"/>
                </a:cubicBezTo>
                <a:cubicBezTo>
                  <a:pt x="71617" y="105526"/>
                  <a:pt x="71819" y="105025"/>
                  <a:pt x="71819" y="104490"/>
                </a:cubicBezTo>
                <a:cubicBezTo>
                  <a:pt x="71819" y="104037"/>
                  <a:pt x="71676" y="103621"/>
                  <a:pt x="71402" y="103263"/>
                </a:cubicBezTo>
                <a:lnTo>
                  <a:pt x="74986" y="99691"/>
                </a:lnTo>
                <a:lnTo>
                  <a:pt x="80511" y="98810"/>
                </a:lnTo>
                <a:lnTo>
                  <a:pt x="83642" y="95679"/>
                </a:lnTo>
                <a:lnTo>
                  <a:pt x="84130" y="90547"/>
                </a:lnTo>
                <a:lnTo>
                  <a:pt x="119087" y="55591"/>
                </a:lnTo>
                <a:lnTo>
                  <a:pt x="118635" y="55126"/>
                </a:lnTo>
                <a:close/>
                <a:moveTo>
                  <a:pt x="46020" y="89113"/>
                </a:moveTo>
                <a:cubicBezTo>
                  <a:pt x="45721" y="89113"/>
                  <a:pt x="45423" y="89226"/>
                  <a:pt x="45197" y="89452"/>
                </a:cubicBezTo>
                <a:cubicBezTo>
                  <a:pt x="44816" y="89833"/>
                  <a:pt x="44756" y="90405"/>
                  <a:pt x="45006" y="90857"/>
                </a:cubicBezTo>
                <a:lnTo>
                  <a:pt x="40470" y="95393"/>
                </a:lnTo>
                <a:lnTo>
                  <a:pt x="40922" y="98751"/>
                </a:lnTo>
                <a:lnTo>
                  <a:pt x="30445" y="109216"/>
                </a:lnTo>
                <a:lnTo>
                  <a:pt x="30909" y="109681"/>
                </a:lnTo>
                <a:lnTo>
                  <a:pt x="41601" y="98977"/>
                </a:lnTo>
                <a:lnTo>
                  <a:pt x="41149" y="95620"/>
                </a:lnTo>
                <a:lnTo>
                  <a:pt x="45471" y="91309"/>
                </a:lnTo>
                <a:cubicBezTo>
                  <a:pt x="45644" y="91403"/>
                  <a:pt x="45836" y="91451"/>
                  <a:pt x="46028" y="91451"/>
                </a:cubicBezTo>
                <a:cubicBezTo>
                  <a:pt x="46324" y="91451"/>
                  <a:pt x="46621" y="91338"/>
                  <a:pt x="46852" y="91107"/>
                </a:cubicBezTo>
                <a:cubicBezTo>
                  <a:pt x="47304" y="90655"/>
                  <a:pt x="47304" y="89916"/>
                  <a:pt x="46852" y="89452"/>
                </a:cubicBezTo>
                <a:cubicBezTo>
                  <a:pt x="46620" y="89226"/>
                  <a:pt x="46319" y="89113"/>
                  <a:pt x="46020" y="89113"/>
                </a:cubicBezTo>
                <a:close/>
                <a:moveTo>
                  <a:pt x="46995" y="70128"/>
                </a:moveTo>
                <a:cubicBezTo>
                  <a:pt x="46459" y="70128"/>
                  <a:pt x="45947" y="70343"/>
                  <a:pt x="45566" y="70724"/>
                </a:cubicBezTo>
                <a:cubicBezTo>
                  <a:pt x="45197" y="71105"/>
                  <a:pt x="44983" y="71605"/>
                  <a:pt x="44983" y="72140"/>
                </a:cubicBezTo>
                <a:cubicBezTo>
                  <a:pt x="44983" y="72605"/>
                  <a:pt x="45137" y="73033"/>
                  <a:pt x="45411" y="73379"/>
                </a:cubicBezTo>
                <a:lnTo>
                  <a:pt x="27099" y="91702"/>
                </a:lnTo>
                <a:lnTo>
                  <a:pt x="24278" y="91321"/>
                </a:lnTo>
                <a:lnTo>
                  <a:pt x="19265" y="96334"/>
                </a:lnTo>
                <a:lnTo>
                  <a:pt x="19265" y="99299"/>
                </a:lnTo>
                <a:lnTo>
                  <a:pt x="7656" y="110919"/>
                </a:lnTo>
                <a:lnTo>
                  <a:pt x="7656" y="114158"/>
                </a:lnTo>
                <a:lnTo>
                  <a:pt x="1" y="121801"/>
                </a:lnTo>
                <a:lnTo>
                  <a:pt x="453" y="122266"/>
                </a:lnTo>
                <a:lnTo>
                  <a:pt x="8299" y="114419"/>
                </a:lnTo>
                <a:lnTo>
                  <a:pt x="8299" y="111181"/>
                </a:lnTo>
                <a:lnTo>
                  <a:pt x="19920" y="99560"/>
                </a:lnTo>
                <a:lnTo>
                  <a:pt x="19920" y="96596"/>
                </a:lnTo>
                <a:lnTo>
                  <a:pt x="24504" y="92000"/>
                </a:lnTo>
                <a:lnTo>
                  <a:pt x="27326" y="92381"/>
                </a:lnTo>
                <a:lnTo>
                  <a:pt x="45887" y="73819"/>
                </a:lnTo>
                <a:cubicBezTo>
                  <a:pt x="46209" y="74034"/>
                  <a:pt x="46590" y="74153"/>
                  <a:pt x="46995" y="74153"/>
                </a:cubicBezTo>
                <a:cubicBezTo>
                  <a:pt x="47530" y="74153"/>
                  <a:pt x="48042" y="73950"/>
                  <a:pt x="48423" y="73569"/>
                </a:cubicBezTo>
                <a:cubicBezTo>
                  <a:pt x="48793" y="73188"/>
                  <a:pt x="49007" y="72676"/>
                  <a:pt x="49007" y="72140"/>
                </a:cubicBezTo>
                <a:cubicBezTo>
                  <a:pt x="49007" y="71605"/>
                  <a:pt x="48793" y="71093"/>
                  <a:pt x="48412" y="70724"/>
                </a:cubicBezTo>
                <a:cubicBezTo>
                  <a:pt x="48031" y="70343"/>
                  <a:pt x="47530" y="70128"/>
                  <a:pt x="46995" y="70128"/>
                </a:cubicBezTo>
                <a:close/>
                <a:moveTo>
                  <a:pt x="71272" y="86761"/>
                </a:moveTo>
                <a:cubicBezTo>
                  <a:pt x="70736" y="86761"/>
                  <a:pt x="70236" y="86964"/>
                  <a:pt x="69855" y="87345"/>
                </a:cubicBezTo>
                <a:cubicBezTo>
                  <a:pt x="69474" y="87726"/>
                  <a:pt x="69259" y="88238"/>
                  <a:pt x="69259" y="88773"/>
                </a:cubicBezTo>
                <a:cubicBezTo>
                  <a:pt x="69259" y="89190"/>
                  <a:pt x="69390" y="89583"/>
                  <a:pt x="69628" y="89928"/>
                </a:cubicBezTo>
                <a:lnTo>
                  <a:pt x="64961" y="94584"/>
                </a:lnTo>
                <a:lnTo>
                  <a:pt x="65426" y="97941"/>
                </a:lnTo>
                <a:lnTo>
                  <a:pt x="41030" y="122325"/>
                </a:lnTo>
                <a:lnTo>
                  <a:pt x="41494" y="122778"/>
                </a:lnTo>
                <a:lnTo>
                  <a:pt x="66104" y="98167"/>
                </a:lnTo>
                <a:lnTo>
                  <a:pt x="65652" y="94810"/>
                </a:lnTo>
                <a:lnTo>
                  <a:pt x="70081" y="90381"/>
                </a:lnTo>
                <a:cubicBezTo>
                  <a:pt x="70426" y="90643"/>
                  <a:pt x="70831" y="90774"/>
                  <a:pt x="71272" y="90774"/>
                </a:cubicBezTo>
                <a:cubicBezTo>
                  <a:pt x="71807" y="90774"/>
                  <a:pt x="72319" y="90571"/>
                  <a:pt x="72700" y="90190"/>
                </a:cubicBezTo>
                <a:cubicBezTo>
                  <a:pt x="73081" y="89809"/>
                  <a:pt x="73284" y="89297"/>
                  <a:pt x="73284" y="88762"/>
                </a:cubicBezTo>
                <a:cubicBezTo>
                  <a:pt x="73284" y="88226"/>
                  <a:pt x="73069" y="87726"/>
                  <a:pt x="72700" y="87345"/>
                </a:cubicBezTo>
                <a:cubicBezTo>
                  <a:pt x="72319" y="86964"/>
                  <a:pt x="71807" y="86761"/>
                  <a:pt x="71272" y="86761"/>
                </a:cubicBezTo>
                <a:close/>
                <a:moveTo>
                  <a:pt x="58947" y="93780"/>
                </a:moveTo>
                <a:cubicBezTo>
                  <a:pt x="58648" y="93780"/>
                  <a:pt x="58347" y="93893"/>
                  <a:pt x="58115" y="94119"/>
                </a:cubicBezTo>
                <a:cubicBezTo>
                  <a:pt x="57746" y="94500"/>
                  <a:pt x="57686" y="95048"/>
                  <a:pt x="57913" y="95489"/>
                </a:cubicBezTo>
                <a:lnTo>
                  <a:pt x="50602" y="102787"/>
                </a:lnTo>
                <a:lnTo>
                  <a:pt x="47364" y="102787"/>
                </a:lnTo>
                <a:lnTo>
                  <a:pt x="35755" y="114408"/>
                </a:lnTo>
                <a:lnTo>
                  <a:pt x="32779" y="114408"/>
                </a:lnTo>
                <a:lnTo>
                  <a:pt x="27778" y="119408"/>
                </a:lnTo>
                <a:lnTo>
                  <a:pt x="28159" y="122230"/>
                </a:lnTo>
                <a:lnTo>
                  <a:pt x="9609" y="140780"/>
                </a:lnTo>
                <a:lnTo>
                  <a:pt x="10061" y="141244"/>
                </a:lnTo>
                <a:lnTo>
                  <a:pt x="28838" y="122468"/>
                </a:lnTo>
                <a:lnTo>
                  <a:pt x="28457" y="119646"/>
                </a:lnTo>
                <a:lnTo>
                  <a:pt x="33052" y="115050"/>
                </a:lnTo>
                <a:lnTo>
                  <a:pt x="36017" y="115050"/>
                </a:lnTo>
                <a:lnTo>
                  <a:pt x="47638" y="103442"/>
                </a:lnTo>
                <a:lnTo>
                  <a:pt x="50876" y="103442"/>
                </a:lnTo>
                <a:lnTo>
                  <a:pt x="58353" y="95953"/>
                </a:lnTo>
                <a:cubicBezTo>
                  <a:pt x="58539" y="96065"/>
                  <a:pt x="58747" y="96122"/>
                  <a:pt x="58954" y="96122"/>
                </a:cubicBezTo>
                <a:cubicBezTo>
                  <a:pt x="59251" y="96122"/>
                  <a:pt x="59546" y="96006"/>
                  <a:pt x="59770" y="95774"/>
                </a:cubicBezTo>
                <a:cubicBezTo>
                  <a:pt x="60234" y="95322"/>
                  <a:pt x="60234" y="94584"/>
                  <a:pt x="59770" y="94119"/>
                </a:cubicBezTo>
                <a:cubicBezTo>
                  <a:pt x="59544" y="93893"/>
                  <a:pt x="59246" y="93780"/>
                  <a:pt x="58947" y="93780"/>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8"/>
          <p:cNvSpPr txBox="1">
            <a:spLocks noGrp="1"/>
          </p:cNvSpPr>
          <p:nvPr>
            <p:ph type="title"/>
          </p:nvPr>
        </p:nvSpPr>
        <p:spPr>
          <a:xfrm>
            <a:off x="1713900" y="1458900"/>
            <a:ext cx="5716200" cy="2225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solidFill>
                  <a:schemeClr val="accent1"/>
                </a:solidFill>
              </a:rPr>
              <a:t>AWESOME</a:t>
            </a:r>
            <a:r>
              <a:rPr lang="en"/>
              <a:t> WORDS</a:t>
            </a:r>
            <a:endParaRPr/>
          </a:p>
        </p:txBody>
      </p:sp>
      <p:grpSp>
        <p:nvGrpSpPr>
          <p:cNvPr id="521" name="Google Shape;521;p38"/>
          <p:cNvGrpSpPr/>
          <p:nvPr/>
        </p:nvGrpSpPr>
        <p:grpSpPr>
          <a:xfrm>
            <a:off x="3971925" y="3938450"/>
            <a:ext cx="1200150" cy="114300"/>
            <a:chOff x="752475" y="981075"/>
            <a:chExt cx="1200150" cy="114300"/>
          </a:xfrm>
        </p:grpSpPr>
        <p:sp>
          <p:nvSpPr>
            <p:cNvPr id="522" name="Google Shape;522;p38"/>
            <p:cNvSpPr/>
            <p:nvPr/>
          </p:nvSpPr>
          <p:spPr>
            <a:xfrm>
              <a:off x="7524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8"/>
            <p:cNvSpPr/>
            <p:nvPr/>
          </p:nvSpPr>
          <p:spPr>
            <a:xfrm>
              <a:off x="93345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8"/>
            <p:cNvSpPr/>
            <p:nvPr/>
          </p:nvSpPr>
          <p:spPr>
            <a:xfrm>
              <a:off x="1114425"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129540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1476375" y="981075"/>
              <a:ext cx="114300" cy="114300"/>
            </a:xfrm>
            <a:prstGeom prst="ellipse">
              <a:avLst/>
            </a:prstGeom>
            <a:noFill/>
            <a:ln w="19050" cap="flat" cmpd="sng">
              <a:solidFill>
                <a:schemeClr val="accent1"/>
              </a:solidFill>
              <a:prstDash val="solid"/>
              <a:round/>
              <a:headEnd type="none" w="sm" len="sm"/>
              <a:tailEnd type="none" w="sm" len="sm"/>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8"/>
            <p:cNvSpPr/>
            <p:nvPr/>
          </p:nvSpPr>
          <p:spPr>
            <a:xfrm>
              <a:off x="1657350"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8"/>
            <p:cNvSpPr/>
            <p:nvPr/>
          </p:nvSpPr>
          <p:spPr>
            <a:xfrm>
              <a:off x="1838325" y="981075"/>
              <a:ext cx="114300" cy="114300"/>
            </a:xfrm>
            <a:prstGeom prst="ellipse">
              <a:avLst/>
            </a:prstGeom>
            <a:solidFill>
              <a:schemeClr val="accent1"/>
            </a:solidFill>
            <a:ln>
              <a:noFill/>
            </a:ln>
            <a:effectLst>
              <a:outerShdw blurRad="200025" dist="19050" dir="5400000" algn="bl" rotWithShape="0">
                <a:schemeClr val="accent1">
                  <a:alpha val="6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Technology Project Proposal Minitheme by Slidesgo">
  <a:themeElements>
    <a:clrScheme name="Simple Light">
      <a:dk1>
        <a:srgbClr val="FFFFFF"/>
      </a:dk1>
      <a:lt1>
        <a:srgbClr val="E0E0E0"/>
      </a:lt1>
      <a:dk2>
        <a:srgbClr val="666666"/>
      </a:dk2>
      <a:lt2>
        <a:srgbClr val="000000"/>
      </a:lt2>
      <a:accent1>
        <a:srgbClr val="96FFF3"/>
      </a:accent1>
      <a:accent2>
        <a:srgbClr val="8F1EA0"/>
      </a:accent2>
      <a:accent3>
        <a:srgbClr val="3DC6FF"/>
      </a:accent3>
      <a:accent4>
        <a:srgbClr val="2619AA"/>
      </a:accent4>
      <a:accent5>
        <a:srgbClr val="190057"/>
      </a:accent5>
      <a:accent6>
        <a:srgbClr val="F139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1407</Words>
  <Application>Microsoft Office PowerPoint</Application>
  <PresentationFormat>On-screen Show (16:9)</PresentationFormat>
  <Paragraphs>230</Paragraphs>
  <Slides>41</Slides>
  <Notes>41</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41</vt:i4>
      </vt:variant>
    </vt:vector>
  </HeadingPairs>
  <TitlesOfParts>
    <vt:vector size="56" baseType="lpstr">
      <vt:lpstr>Proxima Nova</vt:lpstr>
      <vt:lpstr>Arial</vt:lpstr>
      <vt:lpstr>Oswald</vt:lpstr>
      <vt:lpstr>Oswald ExtraLight</vt:lpstr>
      <vt:lpstr>Roboto Condensed Light</vt:lpstr>
      <vt:lpstr>Amatic SC</vt:lpstr>
      <vt:lpstr>Calibri</vt:lpstr>
      <vt:lpstr>Arial</vt:lpstr>
      <vt:lpstr>DM Sans</vt:lpstr>
      <vt:lpstr>Bebas Neue</vt:lpstr>
      <vt:lpstr>Proxima Nova Semibold</vt:lpstr>
      <vt:lpstr>Roboto Medium</vt:lpstr>
      <vt:lpstr>Titillium Web</vt:lpstr>
      <vt:lpstr>Technology Project Proposal Minitheme by Slidesgo</vt:lpstr>
      <vt:lpstr>Slidesgo Final Pages</vt:lpstr>
      <vt:lpstr>Tinkering Lab GE107  PG-15 LoRA Device</vt:lpstr>
      <vt:lpstr>PROJECT BRIEFING…</vt:lpstr>
      <vt:lpstr>INTRODUCTION</vt:lpstr>
      <vt:lpstr>Parts Description</vt:lpstr>
      <vt:lpstr>HC-05 Bluetooth module</vt:lpstr>
      <vt:lpstr>Content :</vt:lpstr>
      <vt:lpstr>Procedure</vt:lpstr>
      <vt:lpstr>PLUTO</vt:lpstr>
      <vt:lpstr>AWESOME WORDS</vt:lpstr>
      <vt:lpstr>A PICTURE IS WORTH A THOUSAND WORDS</vt:lpstr>
      <vt:lpstr>NAME OF THE SECTION </vt:lpstr>
      <vt:lpstr>JUPITER</vt:lpstr>
      <vt:lpstr>PROJECT TIMELINE</vt:lpstr>
      <vt:lpstr>INFOGRAPHIC</vt:lpstr>
      <vt:lpstr>ESTIMATED BUDGET</vt:lpstr>
      <vt:lpstr>PROJECT PERFORMANCE</vt:lpstr>
      <vt:lpstr>21 MILLIONS</vt:lpstr>
      <vt:lpstr>333,000.000</vt:lpstr>
      <vt:lpstr>PRODUCT DEMO</vt:lpstr>
      <vt:lpstr>THANKS</vt:lpstr>
      <vt:lpstr>ICON PACK: TECHNOLOGY </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Tinkering Lab GE107  PG-15 LoRA Device</dc:title>
  <cp:lastModifiedBy>kunika mamoria</cp:lastModifiedBy>
  <cp:revision>1</cp:revision>
  <dcterms:modified xsi:type="dcterms:W3CDTF">2023-11-29T10:37:45Z</dcterms:modified>
</cp:coreProperties>
</file>